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7.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40" r:id="rId2"/>
  </p:sldMasterIdLst>
  <p:notesMasterIdLst>
    <p:notesMasterId r:id="rId35"/>
  </p:notesMasterIdLst>
  <p:handoutMasterIdLst>
    <p:handoutMasterId r:id="rId36"/>
  </p:handoutMasterIdLst>
  <p:sldIdLst>
    <p:sldId id="378" r:id="rId3"/>
    <p:sldId id="338" r:id="rId4"/>
    <p:sldId id="339" r:id="rId5"/>
    <p:sldId id="341" r:id="rId6"/>
    <p:sldId id="342" r:id="rId7"/>
    <p:sldId id="343" r:id="rId8"/>
    <p:sldId id="346" r:id="rId9"/>
    <p:sldId id="347" r:id="rId10"/>
    <p:sldId id="344" r:id="rId11"/>
    <p:sldId id="349" r:id="rId12"/>
    <p:sldId id="351" r:id="rId13"/>
    <p:sldId id="380" r:id="rId14"/>
    <p:sldId id="384" r:id="rId15"/>
    <p:sldId id="383" r:id="rId16"/>
    <p:sldId id="382" r:id="rId17"/>
    <p:sldId id="289" r:id="rId18"/>
    <p:sldId id="385" r:id="rId19"/>
    <p:sldId id="313" r:id="rId20"/>
    <p:sldId id="309" r:id="rId21"/>
    <p:sldId id="308" r:id="rId22"/>
    <p:sldId id="281" r:id="rId23"/>
    <p:sldId id="321" r:id="rId24"/>
    <p:sldId id="314" r:id="rId25"/>
    <p:sldId id="280" r:id="rId26"/>
    <p:sldId id="295" r:id="rId27"/>
    <p:sldId id="296" r:id="rId28"/>
    <p:sldId id="293" r:id="rId29"/>
    <p:sldId id="315" r:id="rId30"/>
    <p:sldId id="282" r:id="rId31"/>
    <p:sldId id="294" r:id="rId32"/>
    <p:sldId id="283" r:id="rId33"/>
    <p:sldId id="335"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6463"/>
    <a:srgbClr val="651D32"/>
    <a:srgbClr val="BA0C2F"/>
    <a:srgbClr val="A64646"/>
    <a:srgbClr val="E7E7E5"/>
    <a:srgbClr val="FFFFFF"/>
    <a:srgbClr val="D9D7D3"/>
    <a:srgbClr val="635C5B"/>
    <a:srgbClr val="CFCDC9"/>
    <a:srgbClr val="002F6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8BA254-1F2C-413D-AD0E-149E0E7FFB65}" v="3" dt="2020-11-25T05:05:31.5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88" autoAdjust="0"/>
    <p:restoredTop sz="95213" autoAdjust="0"/>
  </p:normalViewPr>
  <p:slideViewPr>
    <p:cSldViewPr snapToObjects="1">
      <p:cViewPr varScale="1">
        <p:scale>
          <a:sx n="64" d="100"/>
          <a:sy n="64" d="100"/>
        </p:scale>
        <p:origin x="68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12/8/2020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12/8/2020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11025441-D843-4A57-A860-BBA8D3427826}"/>
              </a:ext>
            </a:extLst>
          </p:cNvPr>
          <p:cNvSpPr>
            <a:spLocks noGrp="1" noRot="1" noChangeAspect="1" noTextEdit="1"/>
          </p:cNvSpPr>
          <p:nvPr>
            <p:ph type="sldImg"/>
          </p:nvPr>
        </p:nvSpPr>
        <p:spPr>
          <a:ln/>
        </p:spPr>
      </p:sp>
      <p:sp>
        <p:nvSpPr>
          <p:cNvPr id="9219" name="Notes Placeholder 2">
            <a:extLst>
              <a:ext uri="{FF2B5EF4-FFF2-40B4-BE49-F238E27FC236}">
                <a16:creationId xmlns:a16="http://schemas.microsoft.com/office/drawing/2014/main" id="{6B45A11D-A238-4BCF-84FC-770E852419A9}"/>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9220" name="Slide Number Placeholder 3">
            <a:extLst>
              <a:ext uri="{FF2B5EF4-FFF2-40B4-BE49-F238E27FC236}">
                <a16:creationId xmlns:a16="http://schemas.microsoft.com/office/drawing/2014/main" id="{835D770D-EC23-431B-BB03-8D8A046B676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fld id="{1AA885F9-79B0-433B-9161-D93709558FE0}" type="slidenum">
              <a:rPr lang="en-US" altLang="en-US" sz="1200"/>
              <a:pPr/>
              <a:t>3</a:t>
            </a:fld>
            <a:endParaRPr lang="en-US" altLang="en-US" sz="1200"/>
          </a:p>
        </p:txBody>
      </p:sp>
    </p:spTree>
    <p:extLst>
      <p:ext uri="{BB962C8B-B14F-4D97-AF65-F5344CB8AC3E}">
        <p14:creationId xmlns:p14="http://schemas.microsoft.com/office/powerpoint/2010/main" val="1408654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A200B6B9-B81A-462A-8ECB-47A8BF151CB9}"/>
              </a:ext>
            </a:extLst>
          </p:cNvPr>
          <p:cNvSpPr>
            <a:spLocks noGrp="1" noRot="1" noChangeAspect="1" noTextEdit="1"/>
          </p:cNvSpPr>
          <p:nvPr>
            <p:ph type="sldImg"/>
          </p:nvPr>
        </p:nvSpPr>
        <p:spPr>
          <a:ln/>
        </p:spPr>
      </p:sp>
      <p:sp>
        <p:nvSpPr>
          <p:cNvPr id="53251" name="Notes Placeholder 2">
            <a:extLst>
              <a:ext uri="{FF2B5EF4-FFF2-40B4-BE49-F238E27FC236}">
                <a16:creationId xmlns:a16="http://schemas.microsoft.com/office/drawing/2014/main" id="{BB3FEFFD-3EEF-4CA9-A30E-47DC295435E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53252" name="Slide Number Placeholder 3">
            <a:extLst>
              <a:ext uri="{FF2B5EF4-FFF2-40B4-BE49-F238E27FC236}">
                <a16:creationId xmlns:a16="http://schemas.microsoft.com/office/drawing/2014/main" id="{572289E5-51F3-4267-9B84-8202A3E9254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fld id="{6E1EEE22-D527-4749-A92F-3621F1C5F922}" type="slidenum">
              <a:rPr lang="en-US" altLang="en-US" sz="1200"/>
              <a:pPr/>
              <a:t>29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11854936-CBDD-4784-A746-690F860D0E5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fld id="{1CF03403-6958-4135-AC3B-3C28014AFA82}" type="slidenum">
              <a:rPr lang="en-US" altLang="de-DE" sz="1200"/>
              <a:pPr/>
              <a:t>4</a:t>
            </a:fld>
            <a:endParaRPr lang="en-US" altLang="de-DE" sz="1200"/>
          </a:p>
        </p:txBody>
      </p:sp>
      <p:sp>
        <p:nvSpPr>
          <p:cNvPr id="12291" name="Rectangle 2">
            <a:extLst>
              <a:ext uri="{FF2B5EF4-FFF2-40B4-BE49-F238E27FC236}">
                <a16:creationId xmlns:a16="http://schemas.microsoft.com/office/drawing/2014/main" id="{4C602515-39D1-420E-94DB-0ADA58A5B101}"/>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F0402AFE-EA2B-479F-812E-F2FBFB0A1D7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panose="02020603050405020304" pitchFamily="18" charset="0"/>
              </a:rPr>
              <a:t>Example external:</a:t>
            </a:r>
          </a:p>
          <a:p>
            <a:r>
              <a:rPr lang="en-US" altLang="en-US">
                <a:latin typeface="Times" panose="02020603050405020304" pitchFamily="18" charset="0"/>
              </a:rPr>
              <a:t>Now: World full of poverty (</a:t>
            </a:r>
            <a:r>
              <a:rPr lang="ar-SA" altLang="en-US">
                <a:latin typeface="Times" panose="02020603050405020304" pitchFamily="18" charset="0"/>
              </a:rPr>
              <a:t>عالم يملأه الفقر والعوز </a:t>
            </a:r>
            <a:r>
              <a:rPr lang="en-US" altLang="en-US">
                <a:latin typeface="Times" panose="02020603050405020304" pitchFamily="18" charset="0"/>
              </a:rPr>
              <a:t>)</a:t>
            </a:r>
          </a:p>
          <a:p>
            <a:r>
              <a:rPr lang="en-US" altLang="en-US">
                <a:latin typeface="Times" panose="02020603050405020304" pitchFamily="18" charset="0"/>
              </a:rPr>
              <a:t>Tomorrow: A just world without poverty </a:t>
            </a:r>
            <a:r>
              <a:rPr lang="ar-SA" altLang="en-US">
                <a:latin typeface="Times" panose="02020603050405020304" pitchFamily="18" charset="0"/>
              </a:rPr>
              <a:t>(عالم عادل خال من الفقر)</a:t>
            </a:r>
            <a:endParaRPr lang="en-US" altLang="en-US">
              <a:latin typeface="Times" panose="02020603050405020304" pitchFamily="18" charset="0"/>
            </a:endParaRPr>
          </a:p>
          <a:p>
            <a:r>
              <a:rPr lang="en-US" altLang="en-US">
                <a:latin typeface="Times" panose="02020603050405020304" pitchFamily="18" charset="0"/>
              </a:rPr>
              <a:t>Mission: To create lasting solutions to poverty, hunger, and social injustice</a:t>
            </a:r>
            <a:r>
              <a:rPr lang="ar-SA" altLang="en-US">
                <a:latin typeface="Times" panose="02020603050405020304" pitchFamily="18" charset="0"/>
              </a:rPr>
              <a:t> (إيجاد حلول دائمة للفقر والجوع و الظلم الاجتماعي)</a:t>
            </a:r>
          </a:p>
          <a:p>
            <a:r>
              <a:rPr lang="en-US" altLang="en-US">
                <a:latin typeface="Times" panose="02020603050405020304" pitchFamily="18" charset="0"/>
              </a:rPr>
              <a:t>Strategy: </a:t>
            </a:r>
            <a:r>
              <a:rPr lang="ar-SA" altLang="en-US">
                <a:latin typeface="Times" panose="02020603050405020304" pitchFamily="18" charset="0"/>
              </a:rPr>
              <a:t>قوانين, فرص عمل ... </a:t>
            </a:r>
          </a:p>
          <a:p>
            <a:endParaRPr lang="ar-SA" altLang="en-US">
              <a:latin typeface="Times" panose="02020603050405020304" pitchFamily="18" charset="0"/>
            </a:endParaRPr>
          </a:p>
          <a:p>
            <a:r>
              <a:rPr lang="en-US" altLang="en-US">
                <a:latin typeface="Times" panose="02020603050405020304" pitchFamily="18" charset="0"/>
              </a:rPr>
              <a:t>Example internal (private sector):</a:t>
            </a:r>
          </a:p>
          <a:p>
            <a:r>
              <a:rPr lang="en-US" altLang="en-US">
                <a:latin typeface="Times" panose="02020603050405020304" pitchFamily="18" charset="0"/>
              </a:rPr>
              <a:t>Now: </a:t>
            </a:r>
          </a:p>
          <a:p>
            <a:r>
              <a:rPr lang="en-US" altLang="en-US">
                <a:latin typeface="Times" panose="02020603050405020304" pitchFamily="18" charset="0"/>
              </a:rPr>
              <a:t>Tomorrow: </a:t>
            </a:r>
            <a:r>
              <a:rPr lang="ar-SA" altLang="en-US">
                <a:latin typeface="Times" panose="02020603050405020304" pitchFamily="18" charset="0"/>
              </a:rPr>
              <a:t>شركة رائدة في مجال تصنيع المواد الغذائية في لبنان والعالم العربي </a:t>
            </a:r>
          </a:p>
          <a:p>
            <a:pPr rtl="1"/>
            <a:r>
              <a:rPr lang="ar-SA" altLang="en-US">
                <a:latin typeface="Times" panose="02020603050405020304" pitchFamily="18" charset="0"/>
              </a:rPr>
              <a:t>تقديم منتجات ذات جودة عالية بأسعار تنافسية </a:t>
            </a:r>
            <a:r>
              <a:rPr lang="en-US" altLang="en-US">
                <a:latin typeface="Times" panose="02020603050405020304" pitchFamily="18" charset="0"/>
              </a:rPr>
              <a:t>Mission:</a:t>
            </a:r>
            <a:r>
              <a:rPr lang="ar-SA" altLang="en-US">
                <a:latin typeface="Times" panose="02020603050405020304" pitchFamily="18" charset="0"/>
              </a:rPr>
              <a:t> </a:t>
            </a:r>
            <a:endParaRPr lang="en-US" altLang="en-US">
              <a:latin typeface="Times" panose="02020603050405020304" pitchFamily="18" charset="0"/>
            </a:endParaRPr>
          </a:p>
          <a:p>
            <a:endParaRPr lang="en-US" altLang="en-US">
              <a:latin typeface="Times" panose="02020603050405020304" pitchFamily="18" charset="0"/>
            </a:endParaRPr>
          </a:p>
        </p:txBody>
      </p:sp>
    </p:spTree>
    <p:extLst>
      <p:ext uri="{BB962C8B-B14F-4D97-AF65-F5344CB8AC3E}">
        <p14:creationId xmlns:p14="http://schemas.microsoft.com/office/powerpoint/2010/main" val="2246749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3933CADB-9EC2-4E83-A587-1F3C881E2C8A}"/>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0EA471EB-2CBC-48C6-A442-5E508879EDE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14340" name="Slide Number Placeholder 3">
            <a:extLst>
              <a:ext uri="{FF2B5EF4-FFF2-40B4-BE49-F238E27FC236}">
                <a16:creationId xmlns:a16="http://schemas.microsoft.com/office/drawing/2014/main" id="{42E6CECA-68F6-43A1-91CD-9A8EA8A4AF0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fld id="{C5B071BC-2CDC-476A-90B7-A8ABB1195654}" type="slidenum">
              <a:rPr lang="en-US" altLang="en-US" sz="1200"/>
              <a:pPr/>
              <a:t>5</a:t>
            </a:fld>
            <a:endParaRPr lang="en-US" altLang="en-US" sz="1200"/>
          </a:p>
        </p:txBody>
      </p:sp>
    </p:spTree>
    <p:extLst>
      <p:ext uri="{BB962C8B-B14F-4D97-AF65-F5344CB8AC3E}">
        <p14:creationId xmlns:p14="http://schemas.microsoft.com/office/powerpoint/2010/main" val="928547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C7981767-34DC-4E78-B31A-A82677E655C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fld id="{9E774CAE-D296-4C16-962A-A90831DB35F3}" type="slidenum">
              <a:rPr lang="en-US" altLang="de-DE" sz="1200"/>
              <a:pPr/>
              <a:t>10</a:t>
            </a:fld>
            <a:endParaRPr lang="en-US" altLang="de-DE" sz="1200"/>
          </a:p>
        </p:txBody>
      </p:sp>
      <p:sp>
        <p:nvSpPr>
          <p:cNvPr id="22531" name="Rectangle 2">
            <a:extLst>
              <a:ext uri="{FF2B5EF4-FFF2-40B4-BE49-F238E27FC236}">
                <a16:creationId xmlns:a16="http://schemas.microsoft.com/office/drawing/2014/main" id="{6A867077-3C23-4850-9E40-C142CAD43B45}"/>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B5A1827C-C6AD-4C5C-8F7C-193213C5847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panose="02020603050405020304" pitchFamily="18" charset="0"/>
              </a:rPr>
              <a:t>Write on board the headline and ask attendees to place under the right category</a:t>
            </a:r>
          </a:p>
        </p:txBody>
      </p:sp>
    </p:spTree>
    <p:extLst>
      <p:ext uri="{BB962C8B-B14F-4D97-AF65-F5344CB8AC3E}">
        <p14:creationId xmlns:p14="http://schemas.microsoft.com/office/powerpoint/2010/main" val="2461432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210ADBBB-49B9-4BF0-8091-685E8849B61C}"/>
              </a:ext>
            </a:extLst>
          </p:cNvPr>
          <p:cNvSpPr>
            <a:spLocks noGrp="1" noRot="1" noChangeAspect="1" noTextEdit="1"/>
          </p:cNvSpPr>
          <p:nvPr>
            <p:ph type="sldImg"/>
          </p:nvPr>
        </p:nvSpPr>
        <p:spPr>
          <a:ln/>
        </p:spPr>
      </p:sp>
      <p:sp>
        <p:nvSpPr>
          <p:cNvPr id="26627" name="Notes Placeholder 2">
            <a:extLst>
              <a:ext uri="{FF2B5EF4-FFF2-40B4-BE49-F238E27FC236}">
                <a16:creationId xmlns:a16="http://schemas.microsoft.com/office/drawing/2014/main" id="{A4FA416E-5D44-495F-AC2F-48C7169CF944}"/>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26628" name="Slide Number Placeholder 3">
            <a:extLst>
              <a:ext uri="{FF2B5EF4-FFF2-40B4-BE49-F238E27FC236}">
                <a16:creationId xmlns:a16="http://schemas.microsoft.com/office/drawing/2014/main" id="{14000A5A-9535-456D-98C0-5D80F3CA386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fld id="{093E44C7-102F-4AA2-AB8B-6F1E80FF93E3}" type="slidenum">
              <a:rPr lang="en-US" altLang="en-US" sz="1200"/>
              <a:pPr/>
              <a:t>12</a:t>
            </a:fld>
            <a:endParaRPr lang="en-US" altLang="en-US" sz="1200"/>
          </a:p>
        </p:txBody>
      </p:sp>
    </p:spTree>
    <p:extLst>
      <p:ext uri="{BB962C8B-B14F-4D97-AF65-F5344CB8AC3E}">
        <p14:creationId xmlns:p14="http://schemas.microsoft.com/office/powerpoint/2010/main" val="3297375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3933CADB-9EC2-4E83-A587-1F3C881E2C8A}"/>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0EA471EB-2CBC-48C6-A442-5E508879EDE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14340" name="Slide Number Placeholder 3">
            <a:extLst>
              <a:ext uri="{FF2B5EF4-FFF2-40B4-BE49-F238E27FC236}">
                <a16:creationId xmlns:a16="http://schemas.microsoft.com/office/drawing/2014/main" id="{42E6CECA-68F6-43A1-91CD-9A8EA8A4AF0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fld id="{C5B071BC-2CDC-476A-90B7-A8ABB1195654}" type="slidenum">
              <a:rPr lang="en-US" altLang="en-US" sz="1200"/>
              <a:pPr/>
              <a:t>17</a:t>
            </a:fld>
            <a:endParaRPr lang="en-US" altLang="en-US" sz="1200"/>
          </a:p>
        </p:txBody>
      </p:sp>
    </p:spTree>
    <p:extLst>
      <p:ext uri="{BB962C8B-B14F-4D97-AF65-F5344CB8AC3E}">
        <p14:creationId xmlns:p14="http://schemas.microsoft.com/office/powerpoint/2010/main" val="1275171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BCE8A934-EFC3-4BA3-91D6-FE4789B86881}"/>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493059DD-0A02-47A9-B29D-3AFA9B6FDAF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rtl="1"/>
            <a:r>
              <a:rPr lang="ar-LB" altLang="en-US" sz="1400" b="1">
                <a:solidFill>
                  <a:srgbClr val="C2113A"/>
                </a:solidFill>
                <a:latin typeface="Times" panose="02020603050405020304" pitchFamily="18" charset="0"/>
              </a:rPr>
              <a:t>الأهداف</a:t>
            </a:r>
            <a:r>
              <a:rPr lang="ar-SA" altLang="en-US" sz="1400" b="1">
                <a:solidFill>
                  <a:srgbClr val="C2113A"/>
                </a:solidFill>
                <a:latin typeface="Times" panose="02020603050405020304" pitchFamily="18" charset="0"/>
              </a:rPr>
              <a:t> الاستراتيجية </a:t>
            </a:r>
            <a:r>
              <a:rPr lang="ar-LB" altLang="en-US" sz="1400" b="1" i="1">
                <a:solidFill>
                  <a:srgbClr val="C2113A"/>
                </a:solidFill>
                <a:latin typeface="Times" panose="02020603050405020304" pitchFamily="18" charset="0"/>
              </a:rPr>
              <a:t> </a:t>
            </a:r>
            <a:r>
              <a:rPr lang="ar-LB" altLang="en-US">
                <a:latin typeface="Times" panose="02020603050405020304" pitchFamily="18" charset="0"/>
              </a:rPr>
              <a:t>هي تطلعات منظمتك. ويمكن تحديد الأهداف على المستوى التنظيمي، على مستوى البرامج أو الإدارة، أو على مستوى الموظف الفردي. الهدف هو نتيجة أولية واسعة النطاق. من خلال استخدام رحلة طريق كتشبيه، يسافر الهدف من شيكاغو إلى نيويورك.</a:t>
            </a:r>
          </a:p>
          <a:p>
            <a:pPr algn="just" rtl="1"/>
            <a:endParaRPr lang="en-US" altLang="en-US" sz="1400">
              <a:latin typeface="Times" panose="02020603050405020304" pitchFamily="18" charset="0"/>
            </a:endParaRPr>
          </a:p>
          <a:p>
            <a:pPr algn="just" rtl="1"/>
            <a:r>
              <a:rPr lang="ar-LB" altLang="en-US" sz="1600" b="1">
                <a:solidFill>
                  <a:srgbClr val="C2113A"/>
                </a:solidFill>
                <a:latin typeface="Times" panose="02020603050405020304" pitchFamily="18" charset="0"/>
              </a:rPr>
              <a:t>الاستراتيجيات</a:t>
            </a:r>
            <a:r>
              <a:rPr lang="ar-LB" altLang="en-US" sz="1600">
                <a:solidFill>
                  <a:srgbClr val="C2113A"/>
                </a:solidFill>
                <a:latin typeface="Times" panose="02020603050405020304" pitchFamily="18" charset="0"/>
              </a:rPr>
              <a:t> </a:t>
            </a:r>
            <a:r>
              <a:rPr lang="ar-LB" altLang="en-US">
                <a:latin typeface="Times" panose="02020603050405020304" pitchFamily="18" charset="0"/>
              </a:rPr>
              <a:t>هي منهجيات أو وسائل لتحقيق الأهداف. عادة، يوجد أكثر من خيار واحد. يمكنك السفر إلى نيويورك من خلال عدة وسائل: الطائرة، القطار، والسيارات، والدراجات، أو سيرا على الأقدام. بعد دراسة التكاليف، والجدول الزمني، والقدرة المشي لمسافات طويلة، قررت السفر بالسيارة.</a:t>
            </a:r>
            <a:endParaRPr lang="en-US" altLang="en-US">
              <a:latin typeface="Times" panose="02020603050405020304" pitchFamily="18" charset="0"/>
            </a:endParaRPr>
          </a:p>
          <a:p>
            <a:endParaRPr lang="en-US" altLang="en-US" b="1">
              <a:latin typeface="Times" panose="02020603050405020304" pitchFamily="18" charset="0"/>
            </a:endParaRPr>
          </a:p>
          <a:p>
            <a:pPr algn="r" rtl="1"/>
            <a:r>
              <a:rPr lang="ar-LB" altLang="en-US" sz="1600" b="1">
                <a:solidFill>
                  <a:srgbClr val="C00000"/>
                </a:solidFill>
                <a:latin typeface="Times" panose="02020603050405020304" pitchFamily="18" charset="0"/>
              </a:rPr>
              <a:t>الأهداف </a:t>
            </a:r>
            <a:r>
              <a:rPr lang="ar-LB" altLang="en-US">
                <a:latin typeface="Times" panose="02020603050405020304" pitchFamily="18" charset="0"/>
              </a:rPr>
              <a:t>هي الخطوات التي لا بد من القيام بها للوصول إلى الهدف، ويتم ذكرها دائما بطريقة يمكن من خلالها  قياسها. وبالتالي قد يكون الهدف في الرحلة من شيكاغو إلى نيويورك قيادة مسافة 325 ميلا في اليوم الأول. وعند ركن السيارة في موقف السيارات في الفندق، يمكنك التحقق من خلال عداد المسافات لمعرفة ما إذا كنت قد حققت هدفك.</a:t>
            </a:r>
            <a:endParaRPr lang="en-US" altLang="en-US">
              <a:latin typeface="Times" panose="02020603050405020304" pitchFamily="18" charset="0"/>
            </a:endParaRPr>
          </a:p>
          <a:p>
            <a:pPr algn="r" rtl="1"/>
            <a:r>
              <a:rPr lang="ar-LB" altLang="en-US" sz="1600" b="1">
                <a:solidFill>
                  <a:srgbClr val="C00000"/>
                </a:solidFill>
                <a:latin typeface="Times" panose="02020603050405020304" pitchFamily="18" charset="0"/>
              </a:rPr>
              <a:t>النتائج </a:t>
            </a:r>
            <a:r>
              <a:rPr lang="ar-LB" altLang="en-US">
                <a:latin typeface="Times" panose="02020603050405020304" pitchFamily="18" charset="0"/>
              </a:rPr>
              <a:t>تصف نتائج تحقيق الهدف. في هذا المثال، يمكنك الوصول إلى الهدف - نيويورك - وتعلم معلومات مفيدة في المؤتمر.</a:t>
            </a:r>
            <a:endParaRPr lang="en-US" altLang="en-US">
              <a:latin typeface="Times" panose="02020603050405020304" pitchFamily="18" charset="0"/>
            </a:endParaRPr>
          </a:p>
          <a:p>
            <a:pPr algn="r" rtl="1"/>
            <a:endParaRPr lang="en-US" altLang="en-US">
              <a:latin typeface="Times" panose="02020603050405020304" pitchFamily="18" charset="0"/>
            </a:endParaRPr>
          </a:p>
        </p:txBody>
      </p:sp>
      <p:sp>
        <p:nvSpPr>
          <p:cNvPr id="45060" name="Slide Number Placeholder 3">
            <a:extLst>
              <a:ext uri="{FF2B5EF4-FFF2-40B4-BE49-F238E27FC236}">
                <a16:creationId xmlns:a16="http://schemas.microsoft.com/office/drawing/2014/main" id="{01997D26-CC4D-45F8-B549-9EE6CEEACDA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fld id="{57AD4D26-C2DF-4986-949C-53219BFBAB58}" type="slidenum">
              <a:rPr lang="en-US" altLang="en-US" sz="1200"/>
              <a:pPr/>
              <a:t>24</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D3102688-178A-4808-8314-6BAB5E5AC31F}"/>
              </a:ext>
            </a:extLst>
          </p:cNvPr>
          <p:cNvSpPr>
            <a:spLocks noGrp="1" noRot="1" noChangeAspect="1" noTextEdit="1"/>
          </p:cNvSpPr>
          <p:nvPr>
            <p:ph type="sldImg"/>
          </p:nvPr>
        </p:nvSpPr>
        <p:spPr>
          <a:ln/>
        </p:spPr>
      </p:sp>
      <p:sp>
        <p:nvSpPr>
          <p:cNvPr id="47107" name="Notes Placeholder 2">
            <a:extLst>
              <a:ext uri="{FF2B5EF4-FFF2-40B4-BE49-F238E27FC236}">
                <a16:creationId xmlns:a16="http://schemas.microsoft.com/office/drawing/2014/main" id="{9B3F712B-5F24-4267-86EC-60A757D1F19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47108" name="Slide Number Placeholder 3">
            <a:extLst>
              <a:ext uri="{FF2B5EF4-FFF2-40B4-BE49-F238E27FC236}">
                <a16:creationId xmlns:a16="http://schemas.microsoft.com/office/drawing/2014/main" id="{62FE04E4-4E68-47E9-B3A1-1E7563C5299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fld id="{30DA2968-09E9-4C98-ACAF-8D3FBA40DFE2}" type="slidenum">
              <a:rPr lang="en-US" altLang="en-US" sz="1200"/>
              <a:pPr/>
              <a:t>25</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7688680F-B0A4-4834-B103-EB547D3E169D}"/>
              </a:ext>
            </a:extLst>
          </p:cNvPr>
          <p:cNvSpPr>
            <a:spLocks noGrp="1" noRot="1" noChangeAspect="1" noTextEdit="1"/>
          </p:cNvSpPr>
          <p:nvPr>
            <p:ph type="sldImg"/>
          </p:nvPr>
        </p:nvSpPr>
        <p:spPr>
          <a:ln/>
        </p:spPr>
      </p:sp>
      <p:sp>
        <p:nvSpPr>
          <p:cNvPr id="49155" name="Notes Placeholder 2">
            <a:extLst>
              <a:ext uri="{FF2B5EF4-FFF2-40B4-BE49-F238E27FC236}">
                <a16:creationId xmlns:a16="http://schemas.microsoft.com/office/drawing/2014/main" id="{9399C8B0-2822-472A-AB52-D6842AD322B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49156" name="Slide Number Placeholder 3">
            <a:extLst>
              <a:ext uri="{FF2B5EF4-FFF2-40B4-BE49-F238E27FC236}">
                <a16:creationId xmlns:a16="http://schemas.microsoft.com/office/drawing/2014/main" id="{83D4CDA8-309A-4B47-A5CD-72165AE22EFC}"/>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fld id="{5D3ED51B-AD9E-4A19-B819-67E3A5B4C1A4}" type="slidenum">
              <a:rPr lang="en-US" altLang="en-US" sz="1200"/>
              <a:pPr/>
              <a:t>26</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3330"/>
          <a:stretch/>
        </p:blipFill>
        <p:spPr>
          <a:xfrm>
            <a:off x="152400" y="152399"/>
            <a:ext cx="8848165" cy="6537832"/>
          </a:xfrm>
          <a:prstGeom prst="rect">
            <a:avLst/>
          </a:prstGeom>
        </p:spPr>
      </p:pic>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40C00456-721A-A94C-800A-D5E7EE91C160}" type="datetime1">
              <a:rPr lang="en-US" smtClean="0"/>
              <a:pPr/>
              <a:t>12/8/2020</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2133600"/>
            <a:ext cx="5486400" cy="1600200"/>
          </a:xfrm>
          <a:effectLst>
            <a:outerShdw blurRad="254000" dir="2700000" algn="tl" rotWithShape="0">
              <a:srgbClr val="000000">
                <a:alpha val="20000"/>
              </a:srgbClr>
            </a:outerShdw>
          </a:effectLst>
        </p:spPr>
        <p:txBody>
          <a:bodyPr anchor="b" anchorCtr="0">
            <a:normAutofit/>
          </a:bodyPr>
          <a:lstStyle>
            <a:lvl1pPr>
              <a:defRPr sz="32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1522" y="685800"/>
            <a:ext cx="1813366" cy="544010"/>
          </a:xfrm>
          <a:prstGeom prst="rect">
            <a:avLst/>
          </a:prstGeom>
          <a:effectLst>
            <a:outerShdw blurRad="254000" dir="2700000" algn="tl" rotWithShape="0">
              <a:srgbClr val="000000">
                <a:alpha val="20000"/>
              </a:srgbClr>
            </a:outerShdw>
          </a:effectLst>
        </p:spPr>
      </p:pic>
      <p:sp>
        <p:nvSpPr>
          <p:cNvPr id="19" name="Footer Placeholder 1">
            <a:extLst>
              <a:ext uri="{FF2B5EF4-FFF2-40B4-BE49-F238E27FC236}">
                <a16:creationId xmlns:a16="http://schemas.microsoft.com/office/drawing/2014/main" id="{685ADDCE-5FA2-4875-9257-B63E490206CA}"/>
              </a:ext>
            </a:extLst>
          </p:cNvPr>
          <p:cNvSpPr txBox="1">
            <a:spLocks/>
          </p:cNvSpPr>
          <p:nvPr userDrawn="1"/>
        </p:nvSpPr>
        <p:spPr>
          <a:xfrm>
            <a:off x="2286000" y="6197769"/>
            <a:ext cx="4724400" cy="507831"/>
          </a:xfrm>
          <a:prstGeom prst="rect">
            <a:avLst/>
          </a:prstGeom>
          <a:solidFill>
            <a:srgbClr val="E7E7E5"/>
          </a:solidFill>
        </p:spPr>
        <p:txBody>
          <a:bodyPr vert="horz" wrap="square" lIns="91440" tIns="45720" rIns="91440" bIns="45720" rtlCol="0" anchor="ctr">
            <a:spAutoFit/>
          </a:bodyPr>
          <a:lstStyle>
            <a:defPPr>
              <a:defRPr lang="en-US"/>
            </a:defPPr>
            <a:lvl1pPr marL="0" algn="ctr" defTabSz="457200" rtl="0" eaLnBrk="1" latinLnBrk="0" hangingPunct="1">
              <a:spcBef>
                <a:spcPct val="20000"/>
              </a:spcBef>
              <a:buChar char="•"/>
              <a:defRPr sz="2400" b="0" i="0" kern="1200">
                <a:solidFill>
                  <a:schemeClr val="tx1"/>
                </a:solidFill>
                <a:latin typeface="Arial" panose="020B0604020202020204" pitchFamily="34" charset="0"/>
                <a:ea typeface="+mn-ea"/>
                <a:cs typeface="Gill Sans MT"/>
              </a:defRPr>
            </a:lvl1pPr>
            <a:lvl2pPr marL="742950" indent="-285750" algn="l" defTabSz="457200" rtl="0" eaLnBrk="1" latinLnBrk="0" hangingPunct="1">
              <a:spcBef>
                <a:spcPct val="20000"/>
              </a:spcBef>
              <a:buChar char="–"/>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Char char="•"/>
              <a:defRPr sz="2400" kern="120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Char char="–"/>
              <a:defRPr sz="1600" kern="120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Char char="»"/>
              <a:defRPr sz="16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20000"/>
              </a:spcBef>
              <a:spcAft>
                <a:spcPct val="0"/>
              </a:spcAft>
              <a:buChar char="»"/>
              <a:defRPr sz="16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20000"/>
              </a:spcBef>
              <a:spcAft>
                <a:spcPct val="0"/>
              </a:spcAft>
              <a:buChar char="»"/>
              <a:defRPr sz="16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20000"/>
              </a:spcBef>
              <a:spcAft>
                <a:spcPct val="0"/>
              </a:spcAft>
              <a:buChar char="»"/>
              <a:defRPr sz="16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20000"/>
              </a:spcBef>
              <a:spcAft>
                <a:spcPct val="0"/>
              </a:spcAft>
              <a:buChar char="»"/>
              <a:defRPr sz="1600" kern="1200">
                <a:solidFill>
                  <a:schemeClr val="tx1"/>
                </a:solidFill>
                <a:latin typeface="Arial" panose="020B0604020202020204" pitchFamily="34" charset="0"/>
                <a:ea typeface="+mn-ea"/>
                <a:cs typeface="+mn-cs"/>
              </a:defRPr>
            </a:lvl9pPr>
          </a:lstStyle>
          <a:p>
            <a:pPr rtl="1">
              <a:spcBef>
                <a:spcPct val="0"/>
              </a:spcBef>
              <a:buFontTx/>
              <a:buNone/>
            </a:pPr>
            <a:r>
              <a:rPr lang="ar-LB" altLang="en-US" sz="900" dirty="0">
                <a:cs typeface="Arial" panose="020B0604020202020204" pitchFamily="34" charset="0"/>
              </a:rPr>
              <a:t>” تم تطوير هذه المنشورة بفضل دعم الشعب الأميركي من خلال الوكالة الأمريكية للتنمية الدولية</a:t>
            </a:r>
            <a:br>
              <a:rPr lang="en-US" altLang="en-US" sz="900" dirty="0">
                <a:cs typeface="Arial" panose="020B0604020202020204" pitchFamily="34" charset="0"/>
              </a:rPr>
            </a:br>
            <a:r>
              <a:rPr lang="en-US" altLang="en-US" sz="900" dirty="0">
                <a:cs typeface="Arial" panose="020B0604020202020204" pitchFamily="34" charset="0"/>
              </a:rPr>
              <a:t>(United States Agency for International Development – USAID)</a:t>
            </a:r>
            <a:r>
              <a:rPr lang="ar-SA" altLang="en-US" sz="900" dirty="0">
                <a:cs typeface="Arial" panose="020B0604020202020204" pitchFamily="34" charset="0"/>
              </a:rPr>
              <a:t>. </a:t>
            </a:r>
            <a:r>
              <a:rPr lang="ar-LB" altLang="en-US" sz="900" dirty="0">
                <a:cs typeface="Arial" panose="020B0604020202020204" pitchFamily="34" charset="0"/>
              </a:rPr>
              <a:t>محتويات هذه المنشورة هي مسؤولية </a:t>
            </a:r>
            <a:r>
              <a:rPr lang="en-US" altLang="en-US" sz="900" dirty="0">
                <a:cs typeface="Arial" panose="020B0604020202020204" pitchFamily="34" charset="0"/>
              </a:rPr>
              <a:t>MSI</a:t>
            </a:r>
            <a:r>
              <a:rPr lang="ar-LB" altLang="en-US" sz="900" dirty="0">
                <a:cs typeface="Arial" panose="020B0604020202020204" pitchFamily="34" charset="0"/>
              </a:rPr>
              <a:t>، ولا تعكس بالضرورة وجهة نظر او اراء الوكالة الأميركية للتنمية أو حكومة الولايات المتحدة"</a:t>
            </a:r>
            <a:endParaRPr lang="en-US" altLang="en-US" sz="900" dirty="0">
              <a:latin typeface="Times" panose="02020603050405020304" pitchFamily="18" charset="0"/>
            </a:endParaRPr>
          </a:p>
        </p:txBody>
      </p:sp>
    </p:spTree>
    <p:extLst>
      <p:ext uri="{BB962C8B-B14F-4D97-AF65-F5344CB8AC3E}">
        <p14:creationId xmlns:p14="http://schemas.microsoft.com/office/powerpoint/2010/main" val="388307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12/8/2020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692142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d/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AB18E012-EC0C-1649-A039-CB178266D114}" type="datetime1">
              <a:rPr lang="en-US" smtClean="0"/>
              <a:t>12/8/2020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47714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d/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12/8/2020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25405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d/White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12/8/2020</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341460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d/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12/8/2020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1262035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d/White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12/8/2020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227900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6"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3F4168E2-91C5-9646-9F53-5B4E70AF759D}" type="datetime1">
              <a:rPr lang="en-US" smtClean="0"/>
              <a:pPr/>
              <a:t>12/8/2020</a:t>
            </a:fld>
            <a:endParaRPr lang="en-US"/>
          </a:p>
        </p:txBody>
      </p:sp>
      <p:sp>
        <p:nvSpPr>
          <p:cNvPr id="8"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sp>
        <p:nvSpPr>
          <p:cNvPr id="16"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852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 Full Blue">
    <p:bg>
      <p:bgPr>
        <a:solidFill>
          <a:srgbClr val="002F6C"/>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522" y="685800"/>
            <a:ext cx="1813366" cy="544010"/>
          </a:xfrm>
          <a:prstGeom prst="rect">
            <a:avLst/>
          </a:prstGeom>
        </p:spPr>
      </p:pic>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12/8/2020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9452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Divider - Full Blue">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fld id="{C3349C05-927F-3348-96DF-9086CF2761D6}" type="datetime1">
              <a:rPr lang="en-US" smtClean="0"/>
              <a:t>12/8/2020</a:t>
            </a:fld>
            <a:endParaRPr lang="en-US"/>
          </a:p>
        </p:txBody>
      </p:sp>
      <p:sp>
        <p:nvSpPr>
          <p:cNvPr id="4" name="Footer Placeholder 3"/>
          <p:cNvSpPr>
            <a:spLocks noGrp="1"/>
          </p:cNvSpPr>
          <p:nvPr>
            <p:ph type="ftr" sz="quarter" idx="11"/>
          </p:nvPr>
        </p:nvSpPr>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293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12/8/2020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729899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12/8/2020</a:t>
            </a:fld>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522" y="685800"/>
            <a:ext cx="1813366" cy="544010"/>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25277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F1C838E6-2EFE-2E47-BF15-73F64BC0A44F}" type="datetime1">
              <a:rPr lang="en-US" smtClean="0"/>
              <a:t>12/8/2020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412102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12/8/2020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22633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Gray 1 Content + Bottom Photo">
    <p:bg>
      <p:bgPr>
        <a:solidFill>
          <a:srgbClr val="E7E7E5"/>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BCCE5460-4FB7-5647-9AB1-CEF5116A5DCA}" type="datetime1">
              <a:rPr lang="en-US" smtClean="0"/>
              <a:pPr/>
              <a:t>12/8/2020</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848386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D8A49A0-1A63-6943-82D6-C193E6102C72}" type="datetime1">
              <a:rPr lang="en-US" smtClean="0"/>
              <a:pPr/>
              <a:t>12/8/2020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682463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12/8/2020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387936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12/8/2020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304231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F1C838E6-2EFE-2E47-BF15-73F64BC0A44F}" type="datetime1">
              <a:rPr lang="en-US" smtClean="0"/>
              <a:t>12/8/2020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975118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12/8/2020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47666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ue/White 1 Content + Bottom Photo">
    <p:bg>
      <p:bgPr>
        <a:solidFill>
          <a:schemeClr val="bg1"/>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BCCE5460-4FB7-5647-9AB1-CEF5116A5DCA}" type="datetime1">
              <a:rPr lang="en-US" smtClean="0"/>
              <a:pPr/>
              <a:t>12/8/2020</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125104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D8A49A0-1A63-6943-82D6-C193E6102C72}" type="datetime1">
              <a:rPr lang="en-US" smtClean="0"/>
              <a:pPr/>
              <a:t>12/8/2020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1796746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9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White Title + Lef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12/8/2020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4473836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10">
            <a:extLst>
              <a:ext uri="{FF2B5EF4-FFF2-40B4-BE49-F238E27FC236}">
                <a16:creationId xmlns:a16="http://schemas.microsoft.com/office/drawing/2014/main" id="{BA0A1ACB-895A-4CF2-89AD-C8197079B17F}"/>
              </a:ext>
            </a:extLst>
          </p:cNvPr>
          <p:cNvSpPr>
            <a:spLocks noChangeArrowheads="1"/>
          </p:cNvSpPr>
          <p:nvPr userDrawn="1"/>
        </p:nvSpPr>
        <p:spPr bwMode="auto">
          <a:xfrm>
            <a:off x="152400" y="1752600"/>
            <a:ext cx="8991600" cy="5105400"/>
          </a:xfrm>
          <a:prstGeom prst="rect">
            <a:avLst/>
          </a:prstGeom>
          <a:solidFill>
            <a:srgbClr val="DDDDDD"/>
          </a:solidFill>
          <a:ln>
            <a:noFill/>
          </a:ln>
        </p:spPr>
        <p:txBody>
          <a:bodyPr wrap="none" anchor="ct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defRPr/>
            </a:pPr>
            <a:endParaRPr lang="en-US" altLang="en-US" dirty="0"/>
          </a:p>
        </p:txBody>
      </p:sp>
      <p:sp>
        <p:nvSpPr>
          <p:cNvPr id="5" name="Rectangle 8">
            <a:extLst>
              <a:ext uri="{FF2B5EF4-FFF2-40B4-BE49-F238E27FC236}">
                <a16:creationId xmlns:a16="http://schemas.microsoft.com/office/drawing/2014/main" id="{48BE2DCF-8690-465A-9B5E-1C7477BE2F48}"/>
              </a:ext>
            </a:extLst>
          </p:cNvPr>
          <p:cNvSpPr>
            <a:spLocks noChangeArrowheads="1"/>
          </p:cNvSpPr>
          <p:nvPr userDrawn="1"/>
        </p:nvSpPr>
        <p:spPr bwMode="auto">
          <a:xfrm>
            <a:off x="0" y="1752600"/>
            <a:ext cx="9144000" cy="152400"/>
          </a:xfrm>
          <a:prstGeom prst="rect">
            <a:avLst/>
          </a:prstGeom>
          <a:solidFill>
            <a:srgbClr val="C2113A"/>
          </a:solidFill>
          <a:ln>
            <a:noFill/>
          </a:ln>
        </p:spPr>
        <p:txBody>
          <a:bodyPr wrap="none" anchor="ct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defRPr/>
            </a:pPr>
            <a:endParaRPr lang="en-US" altLang="en-US" dirty="0"/>
          </a:p>
        </p:txBody>
      </p:sp>
      <p:sp>
        <p:nvSpPr>
          <p:cNvPr id="6" name="Rectangle 9">
            <a:extLst>
              <a:ext uri="{FF2B5EF4-FFF2-40B4-BE49-F238E27FC236}">
                <a16:creationId xmlns:a16="http://schemas.microsoft.com/office/drawing/2014/main" id="{E23F28A9-A26B-427A-A0E3-25764FDAFD25}"/>
              </a:ext>
            </a:extLst>
          </p:cNvPr>
          <p:cNvSpPr>
            <a:spLocks noChangeArrowheads="1"/>
          </p:cNvSpPr>
          <p:nvPr userDrawn="1"/>
        </p:nvSpPr>
        <p:spPr bwMode="auto">
          <a:xfrm>
            <a:off x="0" y="1905000"/>
            <a:ext cx="152400" cy="4953000"/>
          </a:xfrm>
          <a:prstGeom prst="rect">
            <a:avLst/>
          </a:prstGeom>
          <a:solidFill>
            <a:srgbClr val="002A6C"/>
          </a:solidFill>
          <a:ln>
            <a:noFill/>
          </a:ln>
        </p:spPr>
        <p:txBody>
          <a:bodyPr wrap="none" anchor="ct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defRPr/>
            </a:pPr>
            <a:endParaRPr lang="en-US" altLang="en-US" dirty="0"/>
          </a:p>
        </p:txBody>
      </p:sp>
      <p:pic>
        <p:nvPicPr>
          <p:cNvPr id="7" name="Picture 13" descr="Lockup_LEBANON_RGB_HIGH.bmp">
            <a:extLst>
              <a:ext uri="{FF2B5EF4-FFF2-40B4-BE49-F238E27FC236}">
                <a16:creationId xmlns:a16="http://schemas.microsoft.com/office/drawing/2014/main" id="{A7113758-2012-4570-A9A3-954208BB820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457200"/>
            <a:ext cx="63658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685800" y="3429000"/>
            <a:ext cx="7772400" cy="1143000"/>
          </a:xfrm>
        </p:spPr>
        <p:txBody>
          <a:bodyPr/>
          <a:lstStyle>
            <a:lvl1pPr algn="ctr">
              <a:defRPr sz="4000"/>
            </a:lvl1pPr>
          </a:lstStyle>
          <a:p>
            <a:pPr lvl="0"/>
            <a:r>
              <a:rPr lang="en-US" noProof="0"/>
              <a:t>Click to edit Master title style</a:t>
            </a:r>
          </a:p>
        </p:txBody>
      </p:sp>
      <p:sp>
        <p:nvSpPr>
          <p:cNvPr id="5123" name="Rectangle 3"/>
          <p:cNvSpPr>
            <a:spLocks noGrp="1" noChangeArrowheads="1"/>
          </p:cNvSpPr>
          <p:nvPr>
            <p:ph type="subTitle" idx="1"/>
          </p:nvPr>
        </p:nvSpPr>
        <p:spPr>
          <a:xfrm>
            <a:off x="1371600" y="4114800"/>
            <a:ext cx="6400800" cy="1752600"/>
          </a:xfrm>
        </p:spPr>
        <p:txBody>
          <a:bodyPr/>
          <a:lstStyle>
            <a:lvl1pPr marL="0" indent="0" algn="ctr">
              <a:buFontTx/>
              <a:buNone/>
              <a:defRPr/>
            </a:lvl1pPr>
          </a:lstStyle>
          <a:p>
            <a:pPr lvl="0"/>
            <a:r>
              <a:rPr lang="en-US" noProof="0"/>
              <a:t>Click to edit Master subtitle style</a:t>
            </a:r>
          </a:p>
        </p:txBody>
      </p:sp>
      <p:sp>
        <p:nvSpPr>
          <p:cNvPr id="8" name="Rectangle 4">
            <a:extLst>
              <a:ext uri="{FF2B5EF4-FFF2-40B4-BE49-F238E27FC236}">
                <a16:creationId xmlns:a16="http://schemas.microsoft.com/office/drawing/2014/main" id="{89405E94-AD79-44F4-A4CC-CA137BD37312}"/>
              </a:ext>
            </a:extLst>
          </p:cNvPr>
          <p:cNvSpPr>
            <a:spLocks noGrp="1" noChangeArrowheads="1"/>
          </p:cNvSpPr>
          <p:nvPr>
            <p:ph type="dt" sz="half" idx="10"/>
          </p:nvPr>
        </p:nvSpPr>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id="{EBD547FD-31DA-4013-8699-59C255BB8F36}"/>
              </a:ext>
            </a:extLst>
          </p:cNvPr>
          <p:cNvSpPr>
            <a:spLocks noGrp="1" noChangeArrowheads="1"/>
          </p:cNvSpPr>
          <p:nvPr>
            <p:ph type="ftr" sz="quarter" idx="11"/>
          </p:nvPr>
        </p:nvSpPr>
        <p:spPr/>
        <p:txBody>
          <a:bodyPr/>
          <a:lstStyle>
            <a:lvl1pPr>
              <a:defRPr/>
            </a:lvl1pPr>
          </a:lstStyle>
          <a:p>
            <a:pPr>
              <a:defRPr/>
            </a:pPr>
            <a:endParaRPr lang="en-US"/>
          </a:p>
        </p:txBody>
      </p:sp>
      <p:sp>
        <p:nvSpPr>
          <p:cNvPr id="10" name="Rectangle 6">
            <a:extLst>
              <a:ext uri="{FF2B5EF4-FFF2-40B4-BE49-F238E27FC236}">
                <a16:creationId xmlns:a16="http://schemas.microsoft.com/office/drawing/2014/main" id="{D76317FD-80F6-4BBF-B7D4-9DC4C7AABA86}"/>
              </a:ext>
            </a:extLst>
          </p:cNvPr>
          <p:cNvSpPr>
            <a:spLocks noGrp="1" noChangeArrowheads="1"/>
          </p:cNvSpPr>
          <p:nvPr>
            <p:ph type="sldNum" sz="quarter" idx="12"/>
          </p:nvPr>
        </p:nvSpPr>
        <p:spPr/>
        <p:txBody>
          <a:bodyPr/>
          <a:lstStyle>
            <a:lvl1pPr>
              <a:defRPr/>
            </a:lvl1pPr>
          </a:lstStyle>
          <a:p>
            <a:fld id="{32DD197E-40F9-4A1C-A199-370D9CEBFC80}" type="slidenum">
              <a:rPr lang="en-US" altLang="en-US"/>
              <a:pPr/>
              <a:t>‹#›</a:t>
            </a:fld>
            <a:r>
              <a:rPr lang="en-US" altLang="en-US"/>
              <a:t>a</a:t>
            </a:r>
          </a:p>
        </p:txBody>
      </p:sp>
    </p:spTree>
    <p:extLst>
      <p:ext uri="{BB962C8B-B14F-4D97-AF65-F5344CB8AC3E}">
        <p14:creationId xmlns:p14="http://schemas.microsoft.com/office/powerpoint/2010/main" val="36309434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9071A28-A52C-4684-BA14-59AD9B05371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733B094-77AC-4A03-A1C8-F051913FA2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3463403-8A95-41BF-97C8-10E0FE386FAD}"/>
              </a:ext>
            </a:extLst>
          </p:cNvPr>
          <p:cNvSpPr>
            <a:spLocks noGrp="1" noChangeArrowheads="1"/>
          </p:cNvSpPr>
          <p:nvPr>
            <p:ph type="sldNum" sz="quarter" idx="12"/>
          </p:nvPr>
        </p:nvSpPr>
        <p:spPr>
          <a:ln/>
        </p:spPr>
        <p:txBody>
          <a:bodyPr/>
          <a:lstStyle>
            <a:lvl1pPr>
              <a:defRPr/>
            </a:lvl1pPr>
          </a:lstStyle>
          <a:p>
            <a:fld id="{2CF83BC4-0BDC-49FE-A582-B1F5BF25FEC7}" type="slidenum">
              <a:rPr lang="en-US" altLang="en-US"/>
              <a:pPr/>
              <a:t>‹#›</a:t>
            </a:fld>
            <a:endParaRPr lang="en-US" altLang="en-US"/>
          </a:p>
        </p:txBody>
      </p:sp>
    </p:spTree>
    <p:extLst>
      <p:ext uri="{BB962C8B-B14F-4D97-AF65-F5344CB8AC3E}">
        <p14:creationId xmlns:p14="http://schemas.microsoft.com/office/powerpoint/2010/main" val="5929941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3330"/>
          <a:stretch/>
        </p:blipFill>
        <p:spPr>
          <a:xfrm>
            <a:off x="152400" y="167768"/>
            <a:ext cx="8848165" cy="6537832"/>
          </a:xfrm>
          <a:prstGeom prst="rect">
            <a:avLst/>
          </a:prstGeom>
        </p:spPr>
      </p:pic>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40C00456-721A-A94C-800A-D5E7EE91C160}" type="datetime1">
              <a:rPr lang="en-US" smtClean="0"/>
              <a:pPr/>
              <a:t>12/8/2020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2133600"/>
            <a:ext cx="5486400" cy="1600200"/>
          </a:xfrm>
          <a:effectLst>
            <a:outerShdw blurRad="254000" dir="2700000" algn="tl" rotWithShape="0">
              <a:srgbClr val="000000">
                <a:alpha val="20000"/>
              </a:srgbClr>
            </a:outerShdw>
          </a:effectLst>
        </p:spPr>
        <p:txBody>
          <a:bodyPr anchor="b" anchorCtr="0">
            <a:normAutofit/>
          </a:bodyPr>
          <a:lstStyle>
            <a:lvl1pPr>
              <a:defRPr sz="32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1522" y="685800"/>
            <a:ext cx="1813366" cy="544010"/>
          </a:xfrm>
          <a:prstGeom prst="rect">
            <a:avLst/>
          </a:prstGeom>
          <a:effectLst>
            <a:outerShdw blurRad="254000" dir="2700000" algn="tl" rotWithShape="0">
              <a:srgbClr val="000000">
                <a:alpha val="20000"/>
              </a:srgbClr>
            </a:outerShdw>
          </a:effectLst>
        </p:spPr>
      </p:pic>
      <p:sp>
        <p:nvSpPr>
          <p:cNvPr id="17" name="Footer Placeholder 1">
            <a:extLst>
              <a:ext uri="{FF2B5EF4-FFF2-40B4-BE49-F238E27FC236}">
                <a16:creationId xmlns:a16="http://schemas.microsoft.com/office/drawing/2014/main" id="{CAAE9258-7AE1-478F-A8D1-6EE6CF77EF43}"/>
              </a:ext>
            </a:extLst>
          </p:cNvPr>
          <p:cNvSpPr txBox="1">
            <a:spLocks/>
          </p:cNvSpPr>
          <p:nvPr userDrawn="1"/>
        </p:nvSpPr>
        <p:spPr>
          <a:xfrm>
            <a:off x="2209800" y="6197769"/>
            <a:ext cx="4724400" cy="507831"/>
          </a:xfrm>
          <a:prstGeom prst="rect">
            <a:avLst/>
          </a:prstGeom>
          <a:solidFill>
            <a:srgbClr val="E7E7E5"/>
          </a:solidFill>
        </p:spPr>
        <p:txBody>
          <a:bodyPr vert="horz" wrap="square" lIns="91440" tIns="45720" rIns="91440" bIns="45720" rtlCol="0" anchor="ctr">
            <a:spAutoFit/>
          </a:bodyPr>
          <a:lstStyle>
            <a:defPPr>
              <a:defRPr lang="en-US"/>
            </a:defPPr>
            <a:lvl1pPr marL="0" algn="ctr" defTabSz="457200" rtl="0" eaLnBrk="1" latinLnBrk="0" hangingPunct="1">
              <a:spcBef>
                <a:spcPct val="20000"/>
              </a:spcBef>
              <a:buChar char="•"/>
              <a:defRPr sz="2400" b="0" i="0" kern="1200">
                <a:solidFill>
                  <a:schemeClr val="tx1"/>
                </a:solidFill>
                <a:latin typeface="Arial" panose="020B0604020202020204" pitchFamily="34" charset="0"/>
                <a:ea typeface="+mn-ea"/>
                <a:cs typeface="Gill Sans MT"/>
              </a:defRPr>
            </a:lvl1pPr>
            <a:lvl2pPr marL="742950" indent="-285750" algn="l" defTabSz="457200" rtl="0" eaLnBrk="1" latinLnBrk="0" hangingPunct="1">
              <a:spcBef>
                <a:spcPct val="20000"/>
              </a:spcBef>
              <a:buChar char="–"/>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Char char="•"/>
              <a:defRPr sz="2400" kern="120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Char char="–"/>
              <a:defRPr sz="1600" kern="120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Char char="»"/>
              <a:defRPr sz="16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20000"/>
              </a:spcBef>
              <a:spcAft>
                <a:spcPct val="0"/>
              </a:spcAft>
              <a:buChar char="»"/>
              <a:defRPr sz="16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20000"/>
              </a:spcBef>
              <a:spcAft>
                <a:spcPct val="0"/>
              </a:spcAft>
              <a:buChar char="»"/>
              <a:defRPr sz="16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20000"/>
              </a:spcBef>
              <a:spcAft>
                <a:spcPct val="0"/>
              </a:spcAft>
              <a:buChar char="»"/>
              <a:defRPr sz="16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20000"/>
              </a:spcBef>
              <a:spcAft>
                <a:spcPct val="0"/>
              </a:spcAft>
              <a:buChar char="»"/>
              <a:defRPr sz="1600" kern="1200">
                <a:solidFill>
                  <a:schemeClr val="tx1"/>
                </a:solidFill>
                <a:latin typeface="Arial" panose="020B0604020202020204" pitchFamily="34" charset="0"/>
                <a:ea typeface="+mn-ea"/>
                <a:cs typeface="+mn-cs"/>
              </a:defRPr>
            </a:lvl9pPr>
          </a:lstStyle>
          <a:p>
            <a:pPr rtl="1">
              <a:spcBef>
                <a:spcPct val="0"/>
              </a:spcBef>
              <a:buFontTx/>
              <a:buNone/>
            </a:pPr>
            <a:r>
              <a:rPr lang="ar-LB" altLang="en-US" sz="900" dirty="0">
                <a:cs typeface="Arial" panose="020B0604020202020204" pitchFamily="34" charset="0"/>
              </a:rPr>
              <a:t>” تم تطوير هذه المنشورة بفضل دعم الشعب الأميركي من خلال الوكالة الأمريكية للتنمية الدولية</a:t>
            </a:r>
            <a:br>
              <a:rPr lang="en-US" altLang="en-US" sz="900" dirty="0">
                <a:cs typeface="Arial" panose="020B0604020202020204" pitchFamily="34" charset="0"/>
              </a:rPr>
            </a:br>
            <a:r>
              <a:rPr lang="en-US" altLang="en-US" sz="900" dirty="0">
                <a:cs typeface="Arial" panose="020B0604020202020204" pitchFamily="34" charset="0"/>
              </a:rPr>
              <a:t>(United States Agency for International Development – USAID)</a:t>
            </a:r>
            <a:r>
              <a:rPr lang="ar-SA" altLang="en-US" sz="900" dirty="0">
                <a:cs typeface="Arial" panose="020B0604020202020204" pitchFamily="34" charset="0"/>
              </a:rPr>
              <a:t>. </a:t>
            </a:r>
            <a:r>
              <a:rPr lang="ar-LB" altLang="en-US" sz="900" dirty="0">
                <a:cs typeface="Arial" panose="020B0604020202020204" pitchFamily="34" charset="0"/>
              </a:rPr>
              <a:t>محتويات هذه المنشورة هي مسؤولية </a:t>
            </a:r>
            <a:r>
              <a:rPr lang="en-US" altLang="en-US" sz="900" dirty="0">
                <a:cs typeface="Arial" panose="020B0604020202020204" pitchFamily="34" charset="0"/>
              </a:rPr>
              <a:t>MSI</a:t>
            </a:r>
            <a:r>
              <a:rPr lang="ar-LB" altLang="en-US" sz="900" dirty="0">
                <a:cs typeface="Arial" panose="020B0604020202020204" pitchFamily="34" charset="0"/>
              </a:rPr>
              <a:t>، ولا تعكس بالضرورة وجهة نظر او اراء الوكالة الأميركية للتنمية أو حكومة الولايات المتحدة"</a:t>
            </a:r>
            <a:endParaRPr lang="en-US" altLang="en-US" sz="900" dirty="0">
              <a:latin typeface="Times" panose="02020603050405020304" pitchFamily="18" charset="0"/>
            </a:endParaRPr>
          </a:p>
        </p:txBody>
      </p:sp>
    </p:spTree>
    <p:extLst>
      <p:ext uri="{BB962C8B-B14F-4D97-AF65-F5344CB8AC3E}">
        <p14:creationId xmlns:p14="http://schemas.microsoft.com/office/powerpoint/2010/main" val="38830772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12/8/2020</a:t>
            </a:fld>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522" y="685800"/>
            <a:ext cx="1813366" cy="544010"/>
          </a:xfrm>
          <a:prstGeom prst="rect">
            <a:avLst/>
          </a:prstGeom>
          <a:effectLst>
            <a:outerShdw blurRad="254000" dir="2700000" algn="tl" rotWithShape="0">
              <a:srgbClr val="000000">
                <a:alpha val="20000"/>
              </a:srgbClr>
            </a:outerShdw>
          </a:effectLst>
        </p:spPr>
      </p:pic>
      <p:sp>
        <p:nvSpPr>
          <p:cNvPr id="12" name="Footer Placeholder 1">
            <a:extLst>
              <a:ext uri="{FF2B5EF4-FFF2-40B4-BE49-F238E27FC236}">
                <a16:creationId xmlns:a16="http://schemas.microsoft.com/office/drawing/2014/main" id="{69A2B368-9A49-4C52-9EA7-9CE7347F20CB}"/>
              </a:ext>
            </a:extLst>
          </p:cNvPr>
          <p:cNvSpPr txBox="1">
            <a:spLocks/>
          </p:cNvSpPr>
          <p:nvPr userDrawn="1"/>
        </p:nvSpPr>
        <p:spPr>
          <a:xfrm>
            <a:off x="2286000" y="6197769"/>
            <a:ext cx="4724400" cy="507831"/>
          </a:xfrm>
          <a:prstGeom prst="rect">
            <a:avLst/>
          </a:prstGeom>
          <a:solidFill>
            <a:srgbClr val="E7E7E5"/>
          </a:solidFill>
        </p:spPr>
        <p:txBody>
          <a:bodyPr vert="horz" wrap="square" lIns="91440" tIns="45720" rIns="91440" bIns="45720" rtlCol="0" anchor="ctr">
            <a:spAutoFit/>
          </a:bodyPr>
          <a:lstStyle>
            <a:defPPr>
              <a:defRPr lang="en-US"/>
            </a:defPPr>
            <a:lvl1pPr marL="0" algn="ctr" defTabSz="457200" rtl="0" eaLnBrk="1" latinLnBrk="0" hangingPunct="1">
              <a:spcBef>
                <a:spcPct val="20000"/>
              </a:spcBef>
              <a:buChar char="•"/>
              <a:defRPr sz="2400" b="0" i="0" kern="1200">
                <a:solidFill>
                  <a:schemeClr val="tx1"/>
                </a:solidFill>
                <a:latin typeface="Arial" panose="020B0604020202020204" pitchFamily="34" charset="0"/>
                <a:ea typeface="+mn-ea"/>
                <a:cs typeface="Gill Sans MT"/>
              </a:defRPr>
            </a:lvl1pPr>
            <a:lvl2pPr marL="742950" indent="-285750" algn="l" defTabSz="457200" rtl="0" eaLnBrk="1" latinLnBrk="0" hangingPunct="1">
              <a:spcBef>
                <a:spcPct val="20000"/>
              </a:spcBef>
              <a:buChar char="–"/>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Char char="•"/>
              <a:defRPr sz="2400" kern="120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Char char="–"/>
              <a:defRPr sz="1600" kern="120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Char char="»"/>
              <a:defRPr sz="16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20000"/>
              </a:spcBef>
              <a:spcAft>
                <a:spcPct val="0"/>
              </a:spcAft>
              <a:buChar char="»"/>
              <a:defRPr sz="16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20000"/>
              </a:spcBef>
              <a:spcAft>
                <a:spcPct val="0"/>
              </a:spcAft>
              <a:buChar char="»"/>
              <a:defRPr sz="16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20000"/>
              </a:spcBef>
              <a:spcAft>
                <a:spcPct val="0"/>
              </a:spcAft>
              <a:buChar char="»"/>
              <a:defRPr sz="16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20000"/>
              </a:spcBef>
              <a:spcAft>
                <a:spcPct val="0"/>
              </a:spcAft>
              <a:buChar char="»"/>
              <a:defRPr sz="1600" kern="1200">
                <a:solidFill>
                  <a:schemeClr val="tx1"/>
                </a:solidFill>
                <a:latin typeface="Arial" panose="020B0604020202020204" pitchFamily="34" charset="0"/>
                <a:ea typeface="+mn-ea"/>
                <a:cs typeface="+mn-cs"/>
              </a:defRPr>
            </a:lvl9pPr>
          </a:lstStyle>
          <a:p>
            <a:pPr rtl="1">
              <a:spcBef>
                <a:spcPct val="0"/>
              </a:spcBef>
              <a:buFontTx/>
              <a:buNone/>
            </a:pPr>
            <a:r>
              <a:rPr lang="ar-LB" altLang="en-US" sz="900" dirty="0">
                <a:cs typeface="Arial" panose="020B0604020202020204" pitchFamily="34" charset="0"/>
              </a:rPr>
              <a:t>” تم تطوير هذه المنشورة بفضل دعم الشعب الأميركي من خلال الوكالة الأمريكية للتنمية الدولية</a:t>
            </a:r>
            <a:br>
              <a:rPr lang="en-US" altLang="en-US" sz="900" dirty="0">
                <a:cs typeface="Arial" panose="020B0604020202020204" pitchFamily="34" charset="0"/>
              </a:rPr>
            </a:br>
            <a:r>
              <a:rPr lang="en-US" altLang="en-US" sz="900" dirty="0">
                <a:cs typeface="Arial" panose="020B0604020202020204" pitchFamily="34" charset="0"/>
              </a:rPr>
              <a:t>(United States Agency for International Development – USAID)</a:t>
            </a:r>
            <a:r>
              <a:rPr lang="ar-SA" altLang="en-US" sz="900" dirty="0">
                <a:cs typeface="Arial" panose="020B0604020202020204" pitchFamily="34" charset="0"/>
              </a:rPr>
              <a:t>. </a:t>
            </a:r>
            <a:r>
              <a:rPr lang="ar-LB" altLang="en-US" sz="900" dirty="0">
                <a:cs typeface="Arial" panose="020B0604020202020204" pitchFamily="34" charset="0"/>
              </a:rPr>
              <a:t>محتويات هذه المنشورة هي مسؤولية </a:t>
            </a:r>
            <a:r>
              <a:rPr lang="en-US" altLang="en-US" sz="900" dirty="0">
                <a:cs typeface="Arial" panose="020B0604020202020204" pitchFamily="34" charset="0"/>
              </a:rPr>
              <a:t>MSI</a:t>
            </a:r>
            <a:r>
              <a:rPr lang="ar-LB" altLang="en-US" sz="900" dirty="0">
                <a:cs typeface="Arial" panose="020B0604020202020204" pitchFamily="34" charset="0"/>
              </a:rPr>
              <a:t>، ولا تعكس بالضرورة وجهة نظر او اراء الوكالة الأميركية للتنمية أو حكومة الولايات المتحدة"</a:t>
            </a:r>
            <a:endParaRPr lang="en-US" altLang="en-US" sz="900" dirty="0">
              <a:latin typeface="Times" panose="02020603050405020304" pitchFamily="18" charset="0"/>
            </a:endParaRPr>
          </a:p>
        </p:txBody>
      </p:sp>
    </p:spTree>
    <p:extLst>
      <p:ext uri="{BB962C8B-B14F-4D97-AF65-F5344CB8AC3E}">
        <p14:creationId xmlns:p14="http://schemas.microsoft.com/office/powerpoint/2010/main" val="32527712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fld id="{C3349C05-927F-3348-96DF-9086CF2761D6}" type="datetime1">
              <a:rPr lang="en-US" smtClean="0"/>
              <a:t>12/8/2020</a:t>
            </a:fld>
            <a:endParaRPr lang="en-US"/>
          </a:p>
        </p:txBody>
      </p:sp>
      <p:sp>
        <p:nvSpPr>
          <p:cNvPr id="4" name="Footer Placeholder 3"/>
          <p:cNvSpPr>
            <a:spLocks noGrp="1"/>
          </p:cNvSpPr>
          <p:nvPr>
            <p:ph type="ftr" sz="quarter" idx="11"/>
          </p:nvPr>
        </p:nvSpPr>
        <p:spPr>
          <a:xfrm>
            <a:off x="3124200" y="6530079"/>
            <a:ext cx="2895600" cy="184666"/>
          </a:xfrm>
          <a:prstGeom prst="rect">
            <a:avLst/>
          </a:prstGeo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963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12/8/2020</a:t>
            </a:fld>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7" name="Footer Placeholder 1">
            <a:extLst>
              <a:ext uri="{FF2B5EF4-FFF2-40B4-BE49-F238E27FC236}">
                <a16:creationId xmlns:a16="http://schemas.microsoft.com/office/drawing/2014/main" id="{1D73C1EC-1D40-4B31-8818-EB09C97281DE}"/>
              </a:ext>
            </a:extLst>
          </p:cNvPr>
          <p:cNvSpPr txBox="1">
            <a:spLocks/>
          </p:cNvSpPr>
          <p:nvPr userDrawn="1"/>
        </p:nvSpPr>
        <p:spPr>
          <a:xfrm>
            <a:off x="2286000" y="6197769"/>
            <a:ext cx="4724400" cy="507831"/>
          </a:xfrm>
          <a:prstGeom prst="rect">
            <a:avLst/>
          </a:prstGeom>
          <a:solidFill>
            <a:srgbClr val="E7E7E5"/>
          </a:solidFill>
        </p:spPr>
        <p:txBody>
          <a:bodyPr vert="horz" wrap="square" lIns="91440" tIns="45720" rIns="91440" bIns="45720" rtlCol="0" anchor="ctr">
            <a:spAutoFit/>
          </a:bodyPr>
          <a:lstStyle>
            <a:defPPr>
              <a:defRPr lang="en-US"/>
            </a:defPPr>
            <a:lvl1pPr marL="0" algn="ctr" defTabSz="457200" rtl="0" eaLnBrk="1" latinLnBrk="0" hangingPunct="1">
              <a:spcBef>
                <a:spcPct val="20000"/>
              </a:spcBef>
              <a:buChar char="•"/>
              <a:defRPr sz="2400" b="0" i="0" kern="1200">
                <a:solidFill>
                  <a:schemeClr val="tx1"/>
                </a:solidFill>
                <a:latin typeface="Arial" panose="020B0604020202020204" pitchFamily="34" charset="0"/>
                <a:ea typeface="+mn-ea"/>
                <a:cs typeface="Gill Sans MT"/>
              </a:defRPr>
            </a:lvl1pPr>
            <a:lvl2pPr marL="742950" indent="-285750" algn="l" defTabSz="457200" rtl="0" eaLnBrk="1" latinLnBrk="0" hangingPunct="1">
              <a:spcBef>
                <a:spcPct val="20000"/>
              </a:spcBef>
              <a:buChar char="–"/>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Char char="•"/>
              <a:defRPr sz="2400" kern="120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Char char="–"/>
              <a:defRPr sz="1600" kern="120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Char char="»"/>
              <a:defRPr sz="16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20000"/>
              </a:spcBef>
              <a:spcAft>
                <a:spcPct val="0"/>
              </a:spcAft>
              <a:buChar char="»"/>
              <a:defRPr sz="16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20000"/>
              </a:spcBef>
              <a:spcAft>
                <a:spcPct val="0"/>
              </a:spcAft>
              <a:buChar char="»"/>
              <a:defRPr sz="16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20000"/>
              </a:spcBef>
              <a:spcAft>
                <a:spcPct val="0"/>
              </a:spcAft>
              <a:buChar char="»"/>
              <a:defRPr sz="16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20000"/>
              </a:spcBef>
              <a:spcAft>
                <a:spcPct val="0"/>
              </a:spcAft>
              <a:buChar char="»"/>
              <a:defRPr sz="1600" kern="1200">
                <a:solidFill>
                  <a:schemeClr val="tx1"/>
                </a:solidFill>
                <a:latin typeface="Arial" panose="020B0604020202020204" pitchFamily="34" charset="0"/>
                <a:ea typeface="+mn-ea"/>
                <a:cs typeface="+mn-cs"/>
              </a:defRPr>
            </a:lvl9pPr>
          </a:lstStyle>
          <a:p>
            <a:pPr rtl="1">
              <a:spcBef>
                <a:spcPct val="0"/>
              </a:spcBef>
              <a:buFontTx/>
              <a:buNone/>
            </a:pPr>
            <a:r>
              <a:rPr lang="ar-LB" altLang="en-US" sz="900" dirty="0">
                <a:cs typeface="Arial" panose="020B0604020202020204" pitchFamily="34" charset="0"/>
              </a:rPr>
              <a:t>” تم تطوير هذه المنشورة بفضل دعم الشعب الأميركي من خلال الوكالة الأمريكية للتنمية الدولية</a:t>
            </a:r>
            <a:br>
              <a:rPr lang="en-US" altLang="en-US" sz="900" dirty="0">
                <a:cs typeface="Arial" panose="020B0604020202020204" pitchFamily="34" charset="0"/>
              </a:rPr>
            </a:br>
            <a:r>
              <a:rPr lang="en-US" altLang="en-US" sz="900" dirty="0">
                <a:cs typeface="Arial" panose="020B0604020202020204" pitchFamily="34" charset="0"/>
              </a:rPr>
              <a:t>(United States Agency for International Development – USAID)</a:t>
            </a:r>
            <a:r>
              <a:rPr lang="ar-SA" altLang="en-US" sz="900" dirty="0">
                <a:cs typeface="Arial" panose="020B0604020202020204" pitchFamily="34" charset="0"/>
              </a:rPr>
              <a:t>. </a:t>
            </a:r>
            <a:r>
              <a:rPr lang="ar-LB" altLang="en-US" sz="900" dirty="0">
                <a:cs typeface="Arial" panose="020B0604020202020204" pitchFamily="34" charset="0"/>
              </a:rPr>
              <a:t>محتويات هذه المنشورة هي مسؤولية </a:t>
            </a:r>
            <a:r>
              <a:rPr lang="en-US" altLang="en-US" sz="900" dirty="0">
                <a:cs typeface="Arial" panose="020B0604020202020204" pitchFamily="34" charset="0"/>
              </a:rPr>
              <a:t>MSI</a:t>
            </a:r>
            <a:r>
              <a:rPr lang="ar-LB" altLang="en-US" sz="900" dirty="0">
                <a:cs typeface="Arial" panose="020B0604020202020204" pitchFamily="34" charset="0"/>
              </a:rPr>
              <a:t>، ولا تعكس بالضرورة وجهة نظر او اراء الوكالة الأميركية للتنمية أو حكومة الولايات المتحدة"</a:t>
            </a:r>
            <a:endParaRPr lang="en-US" altLang="en-US" sz="900" dirty="0">
              <a:latin typeface="Times" panose="02020603050405020304" pitchFamily="18" charset="0"/>
            </a:endParaRPr>
          </a:p>
        </p:txBody>
      </p:sp>
    </p:spTree>
    <p:extLst>
      <p:ext uri="{BB962C8B-B14F-4D97-AF65-F5344CB8AC3E}">
        <p14:creationId xmlns:p14="http://schemas.microsoft.com/office/powerpoint/2010/main" val="11160972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AB18E012-EC0C-1649-A039-CB178266D114}" type="datetime1">
              <a:rPr lang="en-US" smtClean="0"/>
              <a:t>12/8/2020</a:t>
            </a:fld>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8" name="Footer Placeholder 1">
            <a:extLst>
              <a:ext uri="{FF2B5EF4-FFF2-40B4-BE49-F238E27FC236}">
                <a16:creationId xmlns:a16="http://schemas.microsoft.com/office/drawing/2014/main" id="{CD516CAD-0331-4870-8513-C9719B42DB41}"/>
              </a:ext>
            </a:extLst>
          </p:cNvPr>
          <p:cNvSpPr txBox="1">
            <a:spLocks/>
          </p:cNvSpPr>
          <p:nvPr userDrawn="1"/>
        </p:nvSpPr>
        <p:spPr>
          <a:xfrm>
            <a:off x="2286000" y="6197769"/>
            <a:ext cx="4724400" cy="507831"/>
          </a:xfrm>
          <a:prstGeom prst="rect">
            <a:avLst/>
          </a:prstGeom>
          <a:solidFill>
            <a:srgbClr val="E7E7E5"/>
          </a:solidFill>
        </p:spPr>
        <p:txBody>
          <a:bodyPr vert="horz" wrap="square" lIns="91440" tIns="45720" rIns="91440" bIns="45720" rtlCol="0" anchor="ctr">
            <a:spAutoFit/>
          </a:bodyPr>
          <a:lstStyle>
            <a:defPPr>
              <a:defRPr lang="en-US"/>
            </a:defPPr>
            <a:lvl1pPr marL="0" algn="ctr" defTabSz="457200" rtl="0" eaLnBrk="1" latinLnBrk="0" hangingPunct="1">
              <a:spcBef>
                <a:spcPct val="20000"/>
              </a:spcBef>
              <a:buChar char="•"/>
              <a:defRPr sz="2400" b="0" i="0" kern="1200">
                <a:solidFill>
                  <a:schemeClr val="tx1"/>
                </a:solidFill>
                <a:latin typeface="Arial" panose="020B0604020202020204" pitchFamily="34" charset="0"/>
                <a:ea typeface="+mn-ea"/>
                <a:cs typeface="Gill Sans MT"/>
              </a:defRPr>
            </a:lvl1pPr>
            <a:lvl2pPr marL="742950" indent="-285750" algn="l" defTabSz="457200" rtl="0" eaLnBrk="1" latinLnBrk="0" hangingPunct="1">
              <a:spcBef>
                <a:spcPct val="20000"/>
              </a:spcBef>
              <a:buChar char="–"/>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Char char="•"/>
              <a:defRPr sz="2400" kern="120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Char char="–"/>
              <a:defRPr sz="1600" kern="120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Char char="»"/>
              <a:defRPr sz="16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20000"/>
              </a:spcBef>
              <a:spcAft>
                <a:spcPct val="0"/>
              </a:spcAft>
              <a:buChar char="»"/>
              <a:defRPr sz="16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20000"/>
              </a:spcBef>
              <a:spcAft>
                <a:spcPct val="0"/>
              </a:spcAft>
              <a:buChar char="»"/>
              <a:defRPr sz="16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20000"/>
              </a:spcBef>
              <a:spcAft>
                <a:spcPct val="0"/>
              </a:spcAft>
              <a:buChar char="»"/>
              <a:defRPr sz="16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20000"/>
              </a:spcBef>
              <a:spcAft>
                <a:spcPct val="0"/>
              </a:spcAft>
              <a:buChar char="»"/>
              <a:defRPr sz="1600" kern="1200">
                <a:solidFill>
                  <a:schemeClr val="tx1"/>
                </a:solidFill>
                <a:latin typeface="Arial" panose="020B0604020202020204" pitchFamily="34" charset="0"/>
                <a:ea typeface="+mn-ea"/>
                <a:cs typeface="+mn-cs"/>
              </a:defRPr>
            </a:lvl9pPr>
          </a:lstStyle>
          <a:p>
            <a:pPr rtl="1">
              <a:spcBef>
                <a:spcPct val="0"/>
              </a:spcBef>
              <a:buFontTx/>
              <a:buNone/>
            </a:pPr>
            <a:r>
              <a:rPr lang="ar-LB" altLang="en-US" sz="900" dirty="0">
                <a:cs typeface="Arial" panose="020B0604020202020204" pitchFamily="34" charset="0"/>
              </a:rPr>
              <a:t>” تم تطوير هذه المنشورة بفضل دعم الشعب الأميركي من خلال الوكالة الأمريكية للتنمية الدولية</a:t>
            </a:r>
            <a:br>
              <a:rPr lang="en-US" altLang="en-US" sz="900" dirty="0">
                <a:cs typeface="Arial" panose="020B0604020202020204" pitchFamily="34" charset="0"/>
              </a:rPr>
            </a:br>
            <a:r>
              <a:rPr lang="en-US" altLang="en-US" sz="900" dirty="0">
                <a:cs typeface="Arial" panose="020B0604020202020204" pitchFamily="34" charset="0"/>
              </a:rPr>
              <a:t>(United States Agency for International Development – USAID)</a:t>
            </a:r>
            <a:r>
              <a:rPr lang="ar-SA" altLang="en-US" sz="900" dirty="0">
                <a:cs typeface="Arial" panose="020B0604020202020204" pitchFamily="34" charset="0"/>
              </a:rPr>
              <a:t>. </a:t>
            </a:r>
            <a:r>
              <a:rPr lang="ar-LB" altLang="en-US" sz="900" dirty="0">
                <a:cs typeface="Arial" panose="020B0604020202020204" pitchFamily="34" charset="0"/>
              </a:rPr>
              <a:t>محتويات هذه المنشورة هي مسؤولية </a:t>
            </a:r>
            <a:r>
              <a:rPr lang="en-US" altLang="en-US" sz="900" dirty="0">
                <a:cs typeface="Arial" panose="020B0604020202020204" pitchFamily="34" charset="0"/>
              </a:rPr>
              <a:t>MSI</a:t>
            </a:r>
            <a:r>
              <a:rPr lang="ar-LB" altLang="en-US" sz="900" dirty="0">
                <a:cs typeface="Arial" panose="020B0604020202020204" pitchFamily="34" charset="0"/>
              </a:rPr>
              <a:t>، ولا تعكس بالضرورة وجهة نظر او اراء الوكالة الأميركية للتنمية أو حكومة الولايات المتحدة"</a:t>
            </a:r>
            <a:endParaRPr lang="en-US" altLang="en-US" sz="900" dirty="0">
              <a:latin typeface="Times" panose="02020603050405020304" pitchFamily="18" charset="0"/>
            </a:endParaRPr>
          </a:p>
        </p:txBody>
      </p:sp>
    </p:spTree>
    <p:extLst>
      <p:ext uri="{BB962C8B-B14F-4D97-AF65-F5344CB8AC3E}">
        <p14:creationId xmlns:p14="http://schemas.microsoft.com/office/powerpoint/2010/main" val="9860425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12/8/2020</a:t>
            </a:fld>
            <a:endParaRPr lang="en-US"/>
          </a:p>
        </p:txBody>
      </p:sp>
      <p:sp>
        <p:nvSpPr>
          <p:cNvPr id="6" name="Footer Placeholder 5"/>
          <p:cNvSpPr>
            <a:spLocks noGrp="1"/>
          </p:cNvSpPr>
          <p:nvPr>
            <p:ph type="ftr" sz="quarter" idx="11"/>
          </p:nvPr>
        </p:nvSpPr>
        <p:spPr>
          <a:xfrm>
            <a:off x="3124200" y="6530079"/>
            <a:ext cx="2895600" cy="184666"/>
          </a:xfrm>
          <a:prstGeom prst="rect">
            <a:avLst/>
          </a:prstGeo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09667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12/8/2020</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470141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12/8/2020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1160972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12/8/2020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5601144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12/8/2020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2392527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ed/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12/8/2020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6921424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ed/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AB18E012-EC0C-1649-A039-CB178266D114}" type="datetime1">
              <a:rPr lang="en-US" smtClean="0"/>
              <a:t>12/8/2020</a:t>
            </a:fld>
            <a:endParaRPr lang="en-US"/>
          </a:p>
        </p:txBody>
      </p:sp>
      <p:sp>
        <p:nvSpPr>
          <p:cNvPr id="6" name="Footer Placeholder 5"/>
          <p:cNvSpPr>
            <a:spLocks noGrp="1"/>
          </p:cNvSpPr>
          <p:nvPr>
            <p:ph type="ftr" sz="quarter" idx="11"/>
          </p:nvPr>
        </p:nvSpPr>
        <p:spPr>
          <a:xfrm>
            <a:off x="3124200" y="6530079"/>
            <a:ext cx="2895600" cy="184666"/>
          </a:xfrm>
          <a:prstGeom prst="rect">
            <a:avLst/>
          </a:prstGeo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477147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ed/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12/8/2020</a:t>
            </a:fld>
            <a:endParaRPr lang="en-US"/>
          </a:p>
        </p:txBody>
      </p:sp>
      <p:sp>
        <p:nvSpPr>
          <p:cNvPr id="6" name="Footer Placeholder 5"/>
          <p:cNvSpPr>
            <a:spLocks noGrp="1"/>
          </p:cNvSpPr>
          <p:nvPr>
            <p:ph type="ftr" sz="quarter" idx="11"/>
          </p:nvPr>
        </p:nvSpPr>
        <p:spPr>
          <a:xfrm>
            <a:off x="3124200" y="6530079"/>
            <a:ext cx="2895600" cy="184666"/>
          </a:xfrm>
          <a:prstGeom prst="rect">
            <a:avLst/>
          </a:prstGeo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254051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ed/White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12/8/2020</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3414608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ed/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12/8/2020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12620357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ed/White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12/8/2020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2279006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6"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3F4168E2-91C5-9646-9F53-5B4E70AF759D}" type="datetime1">
              <a:rPr lang="en-US" smtClean="0"/>
              <a:pPr/>
              <a:t>12/8/2020</a:t>
            </a:fld>
            <a:endParaRPr lang="en-US"/>
          </a:p>
        </p:txBody>
      </p:sp>
      <p:sp>
        <p:nvSpPr>
          <p:cNvPr id="8"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sp>
        <p:nvSpPr>
          <p:cNvPr id="16"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8525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ver - Full Blue">
    <p:bg>
      <p:bgPr>
        <a:solidFill>
          <a:srgbClr val="002F6C"/>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522" y="685800"/>
            <a:ext cx="1813366" cy="544010"/>
          </a:xfrm>
          <a:prstGeom prst="rect">
            <a:avLst/>
          </a:prstGeom>
        </p:spPr>
      </p:pic>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12/8/2020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9452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AB18E012-EC0C-1649-A039-CB178266D114}" type="datetime1">
              <a:rPr lang="en-US" smtClean="0"/>
              <a:t>12/8/2020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9860425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Divider - Full Blue">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fld id="{C3349C05-927F-3348-96DF-9086CF2761D6}" type="datetime1">
              <a:rPr lang="en-US" smtClean="0"/>
              <a:t>12/8/2020</a:t>
            </a:fld>
            <a:endParaRPr lang="en-US"/>
          </a:p>
        </p:txBody>
      </p:sp>
      <p:sp>
        <p:nvSpPr>
          <p:cNvPr id="4" name="Footer Placeholder 3"/>
          <p:cNvSpPr>
            <a:spLocks noGrp="1"/>
          </p:cNvSpPr>
          <p:nvPr>
            <p:ph type="ftr" sz="quarter" idx="11"/>
          </p:nvPr>
        </p:nvSpPr>
        <p:spPr>
          <a:xfrm>
            <a:off x="3124200" y="6530079"/>
            <a:ext cx="2895600" cy="184666"/>
          </a:xfrm>
          <a:prstGeom prst="rect">
            <a:avLst/>
          </a:prstGeo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285" y="5943600"/>
            <a:ext cx="152400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2938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ue/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12/8/2020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7298995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ue/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F1C838E6-2EFE-2E47-BF15-73F64BC0A44F}" type="datetime1">
              <a:rPr lang="en-US" smtClean="0"/>
              <a:t>12/8/2020</a:t>
            </a:fld>
            <a:endParaRPr lang="en-US"/>
          </a:p>
        </p:txBody>
      </p:sp>
      <p:sp>
        <p:nvSpPr>
          <p:cNvPr id="6" name="Footer Placeholder 5"/>
          <p:cNvSpPr>
            <a:spLocks noGrp="1"/>
          </p:cNvSpPr>
          <p:nvPr>
            <p:ph type="ftr" sz="quarter" idx="11"/>
          </p:nvPr>
        </p:nvSpPr>
        <p:spPr>
          <a:xfrm>
            <a:off x="3124200" y="6530079"/>
            <a:ext cx="2895600" cy="184666"/>
          </a:xfrm>
          <a:prstGeom prst="rect">
            <a:avLst/>
          </a:prstGeo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41210202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ue/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12/8/2020</a:t>
            </a:fld>
            <a:endParaRPr lang="en-US"/>
          </a:p>
        </p:txBody>
      </p:sp>
      <p:sp>
        <p:nvSpPr>
          <p:cNvPr id="6" name="Footer Placeholder 5"/>
          <p:cNvSpPr>
            <a:spLocks noGrp="1"/>
          </p:cNvSpPr>
          <p:nvPr>
            <p:ph type="ftr" sz="quarter" idx="11"/>
          </p:nvPr>
        </p:nvSpPr>
        <p:spPr>
          <a:xfrm>
            <a:off x="3124200" y="6530079"/>
            <a:ext cx="2895600" cy="184666"/>
          </a:xfrm>
          <a:prstGeom prst="rect">
            <a:avLst/>
          </a:prstGeo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226335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ue/Gray 1 Content + Bottom Photo">
    <p:bg>
      <p:bgPr>
        <a:solidFill>
          <a:srgbClr val="E7E7E5"/>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BCCE5460-4FB7-5647-9AB1-CEF5116A5DCA}" type="datetime1">
              <a:rPr lang="en-US" smtClean="0"/>
              <a:pPr/>
              <a:t>12/8/2020</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8483867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ue/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D8A49A0-1A63-6943-82D6-C193E6102C72}" type="datetime1">
              <a:rPr lang="en-US" smtClean="0"/>
              <a:pPr/>
              <a:t>12/8/2020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6824639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ue/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12/8/2020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3879362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ue/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12/8/2020</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3042319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ue/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F1C838E6-2EFE-2E47-BF15-73F64BC0A44F}" type="datetime1">
              <a:rPr lang="en-US" smtClean="0"/>
              <a:t>12/8/2020</a:t>
            </a:fld>
            <a:endParaRPr lang="en-US"/>
          </a:p>
        </p:txBody>
      </p:sp>
      <p:sp>
        <p:nvSpPr>
          <p:cNvPr id="6" name="Footer Placeholder 5"/>
          <p:cNvSpPr>
            <a:spLocks noGrp="1"/>
          </p:cNvSpPr>
          <p:nvPr>
            <p:ph type="ftr" sz="quarter" idx="11"/>
          </p:nvPr>
        </p:nvSpPr>
        <p:spPr>
          <a:xfrm>
            <a:off x="3124200" y="6530079"/>
            <a:ext cx="2895600" cy="184666"/>
          </a:xfrm>
          <a:prstGeom prst="rect">
            <a:avLst/>
          </a:prstGeo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9751183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ue/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12/8/2020</a:t>
            </a:fld>
            <a:endParaRPr lang="en-US"/>
          </a:p>
        </p:txBody>
      </p:sp>
      <p:sp>
        <p:nvSpPr>
          <p:cNvPr id="6" name="Footer Placeholder 5"/>
          <p:cNvSpPr>
            <a:spLocks noGrp="1"/>
          </p:cNvSpPr>
          <p:nvPr>
            <p:ph type="ftr" sz="quarter" idx="11"/>
          </p:nvPr>
        </p:nvSpPr>
        <p:spPr>
          <a:xfrm>
            <a:off x="3124200" y="6530079"/>
            <a:ext cx="2895600" cy="184666"/>
          </a:xfrm>
          <a:prstGeom prst="rect">
            <a:avLst/>
          </a:prstGeo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47666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12/8/2020</a:t>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09667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ue/White 1 Content + Bottom Photo">
    <p:bg>
      <p:bgPr>
        <a:solidFill>
          <a:schemeClr val="bg1"/>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BCCE5460-4FB7-5647-9AB1-CEF5116A5DCA}" type="datetime1">
              <a:rPr lang="en-US" smtClean="0"/>
              <a:pPr/>
              <a:t>12/8/2020</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1251040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ue/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D8A49A0-1A63-6943-82D6-C193E6102C72}" type="datetime1">
              <a:rPr lang="en-US" smtClean="0"/>
              <a:pPr/>
              <a:t>12/8/2020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17967461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ue/White Title + Lef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12/8/2020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4473836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10">
            <a:extLst>
              <a:ext uri="{FF2B5EF4-FFF2-40B4-BE49-F238E27FC236}">
                <a16:creationId xmlns:a16="http://schemas.microsoft.com/office/drawing/2014/main" id="{BA0A1ACB-895A-4CF2-89AD-C8197079B17F}"/>
              </a:ext>
            </a:extLst>
          </p:cNvPr>
          <p:cNvSpPr>
            <a:spLocks noChangeArrowheads="1"/>
          </p:cNvSpPr>
          <p:nvPr userDrawn="1"/>
        </p:nvSpPr>
        <p:spPr bwMode="auto">
          <a:xfrm>
            <a:off x="152400" y="1752600"/>
            <a:ext cx="8991600" cy="5105400"/>
          </a:xfrm>
          <a:prstGeom prst="rect">
            <a:avLst/>
          </a:prstGeom>
          <a:solidFill>
            <a:srgbClr val="DDDDDD"/>
          </a:solidFill>
          <a:ln>
            <a:noFill/>
          </a:ln>
        </p:spPr>
        <p:txBody>
          <a:bodyPr wrap="none" anchor="ct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defRPr/>
            </a:pPr>
            <a:endParaRPr lang="en-US" altLang="en-US" dirty="0"/>
          </a:p>
        </p:txBody>
      </p:sp>
      <p:sp>
        <p:nvSpPr>
          <p:cNvPr id="5" name="Rectangle 8">
            <a:extLst>
              <a:ext uri="{FF2B5EF4-FFF2-40B4-BE49-F238E27FC236}">
                <a16:creationId xmlns:a16="http://schemas.microsoft.com/office/drawing/2014/main" id="{48BE2DCF-8690-465A-9B5E-1C7477BE2F48}"/>
              </a:ext>
            </a:extLst>
          </p:cNvPr>
          <p:cNvSpPr>
            <a:spLocks noChangeArrowheads="1"/>
          </p:cNvSpPr>
          <p:nvPr userDrawn="1"/>
        </p:nvSpPr>
        <p:spPr bwMode="auto">
          <a:xfrm>
            <a:off x="0" y="1752600"/>
            <a:ext cx="9144000" cy="152400"/>
          </a:xfrm>
          <a:prstGeom prst="rect">
            <a:avLst/>
          </a:prstGeom>
          <a:solidFill>
            <a:srgbClr val="C2113A"/>
          </a:solidFill>
          <a:ln>
            <a:noFill/>
          </a:ln>
        </p:spPr>
        <p:txBody>
          <a:bodyPr wrap="none" anchor="ct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defRPr/>
            </a:pPr>
            <a:endParaRPr lang="en-US" altLang="en-US" dirty="0"/>
          </a:p>
        </p:txBody>
      </p:sp>
      <p:sp>
        <p:nvSpPr>
          <p:cNvPr id="6" name="Rectangle 9">
            <a:extLst>
              <a:ext uri="{FF2B5EF4-FFF2-40B4-BE49-F238E27FC236}">
                <a16:creationId xmlns:a16="http://schemas.microsoft.com/office/drawing/2014/main" id="{E23F28A9-A26B-427A-A0E3-25764FDAFD25}"/>
              </a:ext>
            </a:extLst>
          </p:cNvPr>
          <p:cNvSpPr>
            <a:spLocks noChangeArrowheads="1"/>
          </p:cNvSpPr>
          <p:nvPr userDrawn="1"/>
        </p:nvSpPr>
        <p:spPr bwMode="auto">
          <a:xfrm>
            <a:off x="0" y="1905000"/>
            <a:ext cx="152400" cy="4953000"/>
          </a:xfrm>
          <a:prstGeom prst="rect">
            <a:avLst/>
          </a:prstGeom>
          <a:solidFill>
            <a:srgbClr val="002A6C"/>
          </a:solidFill>
          <a:ln>
            <a:noFill/>
          </a:ln>
        </p:spPr>
        <p:txBody>
          <a:bodyPr wrap="none" anchor="ctr"/>
          <a:lstStyle>
            <a:lvl1pPr>
              <a:defRPr sz="2800">
                <a:solidFill>
                  <a:schemeClr val="tx1"/>
                </a:solidFill>
                <a:latin typeface="Times" panose="02020603050405020304" pitchFamily="18" charset="0"/>
              </a:defRPr>
            </a:lvl1pPr>
            <a:lvl2pPr marL="742950" indent="-285750">
              <a:defRPr sz="2800">
                <a:solidFill>
                  <a:schemeClr val="tx1"/>
                </a:solidFill>
                <a:latin typeface="Times" panose="02020603050405020304" pitchFamily="18" charset="0"/>
              </a:defRPr>
            </a:lvl2pPr>
            <a:lvl3pPr marL="1143000" indent="-228600">
              <a:defRPr sz="2800">
                <a:solidFill>
                  <a:schemeClr val="tx1"/>
                </a:solidFill>
                <a:latin typeface="Times" panose="02020603050405020304" pitchFamily="18" charset="0"/>
              </a:defRPr>
            </a:lvl3pPr>
            <a:lvl4pPr marL="1600200" indent="-228600">
              <a:defRPr sz="2800">
                <a:solidFill>
                  <a:schemeClr val="tx1"/>
                </a:solidFill>
                <a:latin typeface="Times" panose="02020603050405020304" pitchFamily="18" charset="0"/>
              </a:defRPr>
            </a:lvl4pPr>
            <a:lvl5pPr marL="2057400" indent="-228600">
              <a:defRPr sz="2800">
                <a:solidFill>
                  <a:schemeClr val="tx1"/>
                </a:solidFill>
                <a:latin typeface="Times" panose="02020603050405020304" pitchFamily="18" charset="0"/>
              </a:defRPr>
            </a:lvl5pPr>
            <a:lvl6pPr marL="2514600" indent="-228600" eaLnBrk="0" fontAlgn="base" hangingPunct="0">
              <a:spcBef>
                <a:spcPct val="0"/>
              </a:spcBef>
              <a:spcAft>
                <a:spcPct val="0"/>
              </a:spcAft>
              <a:defRPr sz="2800">
                <a:solidFill>
                  <a:schemeClr val="tx1"/>
                </a:solidFill>
                <a:latin typeface="Times" panose="02020603050405020304" pitchFamily="18" charset="0"/>
              </a:defRPr>
            </a:lvl6pPr>
            <a:lvl7pPr marL="2971800" indent="-228600" eaLnBrk="0" fontAlgn="base" hangingPunct="0">
              <a:spcBef>
                <a:spcPct val="0"/>
              </a:spcBef>
              <a:spcAft>
                <a:spcPct val="0"/>
              </a:spcAft>
              <a:defRPr sz="2800">
                <a:solidFill>
                  <a:schemeClr val="tx1"/>
                </a:solidFill>
                <a:latin typeface="Times" panose="02020603050405020304" pitchFamily="18" charset="0"/>
              </a:defRPr>
            </a:lvl7pPr>
            <a:lvl8pPr marL="3429000" indent="-228600" eaLnBrk="0" fontAlgn="base" hangingPunct="0">
              <a:spcBef>
                <a:spcPct val="0"/>
              </a:spcBef>
              <a:spcAft>
                <a:spcPct val="0"/>
              </a:spcAft>
              <a:defRPr sz="2800">
                <a:solidFill>
                  <a:schemeClr val="tx1"/>
                </a:solidFill>
                <a:latin typeface="Times" panose="02020603050405020304" pitchFamily="18" charset="0"/>
              </a:defRPr>
            </a:lvl8pPr>
            <a:lvl9pPr marL="3886200" indent="-228600" eaLnBrk="0" fontAlgn="base" hangingPunct="0">
              <a:spcBef>
                <a:spcPct val="0"/>
              </a:spcBef>
              <a:spcAft>
                <a:spcPct val="0"/>
              </a:spcAft>
              <a:defRPr sz="2800">
                <a:solidFill>
                  <a:schemeClr val="tx1"/>
                </a:solidFill>
                <a:latin typeface="Times" panose="02020603050405020304" pitchFamily="18" charset="0"/>
              </a:defRPr>
            </a:lvl9pPr>
          </a:lstStyle>
          <a:p>
            <a:pPr>
              <a:defRPr/>
            </a:pPr>
            <a:endParaRPr lang="en-US" altLang="en-US" dirty="0"/>
          </a:p>
        </p:txBody>
      </p:sp>
      <p:pic>
        <p:nvPicPr>
          <p:cNvPr id="7" name="Picture 13" descr="Lockup_LEBANON_RGB_HIGH.bmp">
            <a:extLst>
              <a:ext uri="{FF2B5EF4-FFF2-40B4-BE49-F238E27FC236}">
                <a16:creationId xmlns:a16="http://schemas.microsoft.com/office/drawing/2014/main" id="{A7113758-2012-4570-A9A3-954208BB820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457200"/>
            <a:ext cx="63658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685800" y="3429000"/>
            <a:ext cx="7772400" cy="1143000"/>
          </a:xfrm>
        </p:spPr>
        <p:txBody>
          <a:bodyPr/>
          <a:lstStyle>
            <a:lvl1pPr algn="ctr">
              <a:defRPr sz="4000"/>
            </a:lvl1pPr>
          </a:lstStyle>
          <a:p>
            <a:pPr lvl="0"/>
            <a:r>
              <a:rPr lang="en-US" noProof="0"/>
              <a:t>Click to edit Master title style</a:t>
            </a:r>
          </a:p>
        </p:txBody>
      </p:sp>
      <p:sp>
        <p:nvSpPr>
          <p:cNvPr id="5123" name="Rectangle 3"/>
          <p:cNvSpPr>
            <a:spLocks noGrp="1" noChangeArrowheads="1"/>
          </p:cNvSpPr>
          <p:nvPr>
            <p:ph type="subTitle" idx="1"/>
          </p:nvPr>
        </p:nvSpPr>
        <p:spPr>
          <a:xfrm>
            <a:off x="1371600" y="4114800"/>
            <a:ext cx="6400800" cy="1752600"/>
          </a:xfrm>
        </p:spPr>
        <p:txBody>
          <a:bodyPr/>
          <a:lstStyle>
            <a:lvl1pPr marL="0" indent="0" algn="ctr">
              <a:buFontTx/>
              <a:buNone/>
              <a:defRPr/>
            </a:lvl1pPr>
          </a:lstStyle>
          <a:p>
            <a:pPr lvl="0"/>
            <a:r>
              <a:rPr lang="en-US" noProof="0"/>
              <a:t>Click to edit Master subtitle style</a:t>
            </a:r>
          </a:p>
        </p:txBody>
      </p:sp>
      <p:sp>
        <p:nvSpPr>
          <p:cNvPr id="8" name="Rectangle 4">
            <a:extLst>
              <a:ext uri="{FF2B5EF4-FFF2-40B4-BE49-F238E27FC236}">
                <a16:creationId xmlns:a16="http://schemas.microsoft.com/office/drawing/2014/main" id="{89405E94-AD79-44F4-A4CC-CA137BD37312}"/>
              </a:ext>
            </a:extLst>
          </p:cNvPr>
          <p:cNvSpPr>
            <a:spLocks noGrp="1" noChangeArrowheads="1"/>
          </p:cNvSpPr>
          <p:nvPr>
            <p:ph type="dt" sz="half" idx="10"/>
          </p:nvPr>
        </p:nvSpPr>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id="{EBD547FD-31DA-4013-8699-59C255BB8F36}"/>
              </a:ext>
            </a:extLst>
          </p:cNvPr>
          <p:cNvSpPr>
            <a:spLocks noGrp="1" noChangeArrowheads="1"/>
          </p:cNvSpPr>
          <p:nvPr>
            <p:ph type="ftr" sz="quarter" idx="11"/>
          </p:nvPr>
        </p:nvSpPr>
        <p:spPr>
          <a:xfrm>
            <a:off x="3124200" y="6530079"/>
            <a:ext cx="2895600" cy="184666"/>
          </a:xfrm>
          <a:prstGeom prst="rect">
            <a:avLst/>
          </a:prstGeom>
        </p:spPr>
        <p:txBody>
          <a:bodyPr/>
          <a:lstStyle>
            <a:lvl1pPr>
              <a:defRPr/>
            </a:lvl1pPr>
          </a:lstStyle>
          <a:p>
            <a:pPr>
              <a:defRPr/>
            </a:pPr>
            <a:endParaRPr lang="en-US"/>
          </a:p>
        </p:txBody>
      </p:sp>
      <p:sp>
        <p:nvSpPr>
          <p:cNvPr id="10" name="Rectangle 6">
            <a:extLst>
              <a:ext uri="{FF2B5EF4-FFF2-40B4-BE49-F238E27FC236}">
                <a16:creationId xmlns:a16="http://schemas.microsoft.com/office/drawing/2014/main" id="{D76317FD-80F6-4BBF-B7D4-9DC4C7AABA86}"/>
              </a:ext>
            </a:extLst>
          </p:cNvPr>
          <p:cNvSpPr>
            <a:spLocks noGrp="1" noChangeArrowheads="1"/>
          </p:cNvSpPr>
          <p:nvPr>
            <p:ph type="sldNum" sz="quarter" idx="12"/>
          </p:nvPr>
        </p:nvSpPr>
        <p:spPr/>
        <p:txBody>
          <a:bodyPr/>
          <a:lstStyle>
            <a:lvl1pPr>
              <a:defRPr/>
            </a:lvl1pPr>
          </a:lstStyle>
          <a:p>
            <a:fld id="{32DD197E-40F9-4A1C-A199-370D9CEBFC80}" type="slidenum">
              <a:rPr lang="en-US" altLang="en-US"/>
              <a:pPr/>
              <a:t>‹#›</a:t>
            </a:fld>
            <a:r>
              <a:rPr lang="en-US" altLang="en-US"/>
              <a:t>a</a:t>
            </a:r>
          </a:p>
        </p:txBody>
      </p:sp>
    </p:spTree>
    <p:extLst>
      <p:ext uri="{BB962C8B-B14F-4D97-AF65-F5344CB8AC3E}">
        <p14:creationId xmlns:p14="http://schemas.microsoft.com/office/powerpoint/2010/main" val="36309434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9071A28-A52C-4684-BA14-59AD9B05371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733B094-77AC-4A03-A1C8-F051913FA2E6}"/>
              </a:ext>
            </a:extLst>
          </p:cNvPr>
          <p:cNvSpPr>
            <a:spLocks noGrp="1" noChangeArrowheads="1"/>
          </p:cNvSpPr>
          <p:nvPr>
            <p:ph type="ftr" sz="quarter" idx="11"/>
          </p:nvPr>
        </p:nvSpPr>
        <p:spPr>
          <a:xfrm>
            <a:off x="3124200" y="6530079"/>
            <a:ext cx="2895600" cy="184666"/>
          </a:xfrm>
          <a:prstGeom prst="rect">
            <a:avLst/>
          </a:prstGeom>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3463403-8A95-41BF-97C8-10E0FE386FAD}"/>
              </a:ext>
            </a:extLst>
          </p:cNvPr>
          <p:cNvSpPr>
            <a:spLocks noGrp="1" noChangeArrowheads="1"/>
          </p:cNvSpPr>
          <p:nvPr>
            <p:ph type="sldNum" sz="quarter" idx="12"/>
          </p:nvPr>
        </p:nvSpPr>
        <p:spPr>
          <a:ln/>
        </p:spPr>
        <p:txBody>
          <a:bodyPr/>
          <a:lstStyle>
            <a:lvl1pPr>
              <a:defRPr/>
            </a:lvl1pPr>
          </a:lstStyle>
          <a:p>
            <a:fld id="{2CF83BC4-0BDC-49FE-A582-B1F5BF25FEC7}" type="slidenum">
              <a:rPr lang="en-US" altLang="en-US"/>
              <a:pPr/>
              <a:t>‹#›</a:t>
            </a:fld>
            <a:endParaRPr lang="en-US" altLang="en-US"/>
          </a:p>
        </p:txBody>
      </p:sp>
    </p:spTree>
    <p:extLst>
      <p:ext uri="{BB962C8B-B14F-4D97-AF65-F5344CB8AC3E}">
        <p14:creationId xmlns:p14="http://schemas.microsoft.com/office/powerpoint/2010/main" val="592994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12/8/2020</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470141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12/8/2020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560114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12/8/2020</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23925276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theme" Target="../theme/theme2.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8"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457200"/>
            <a:ext cx="7772400" cy="9144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600200"/>
            <a:ext cx="7772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152400" y="6530079"/>
            <a:ext cx="2133600" cy="184666"/>
          </a:xfrm>
          <a:prstGeom prst="rect">
            <a:avLst/>
          </a:prstGeom>
        </p:spPr>
        <p:txBody>
          <a:bodyPr vert="horz" lIns="91440" tIns="45720" rIns="91440" bIns="45720" rtlCol="0" anchor="ctr">
            <a:spAutoFit/>
          </a:bodyPr>
          <a:lstStyle>
            <a:lvl1pPr algn="l">
              <a:defRPr sz="600" b="0" i="0">
                <a:solidFill>
                  <a:srgbClr val="635C5B"/>
                </a:solidFill>
                <a:latin typeface="Gill Sans MT"/>
                <a:cs typeface="Gill Sans MT"/>
              </a:defRPr>
            </a:lvl1pPr>
          </a:lstStyle>
          <a:p>
            <a:fld id="{7C017F59-29DA-6F48-B92A-5AD511CC2D63}" type="datetime1">
              <a:rPr lang="en-US" smtClean="0"/>
              <a:pPr/>
              <a:t>12/8/2020</a:t>
            </a:fld>
            <a:endParaRPr lang="en-US"/>
          </a:p>
        </p:txBody>
      </p:sp>
      <p:sp>
        <p:nvSpPr>
          <p:cNvPr id="5" name="Footer Placeholder 4"/>
          <p:cNvSpPr>
            <a:spLocks noGrp="1"/>
          </p:cNvSpPr>
          <p:nvPr>
            <p:ph type="ftr" sz="quarter" idx="3"/>
          </p:nvPr>
        </p:nvSpPr>
        <p:spPr>
          <a:xfrm>
            <a:off x="3124200" y="6530079"/>
            <a:ext cx="2895600" cy="184666"/>
          </a:xfrm>
          <a:prstGeom prst="rect">
            <a:avLst/>
          </a:prstGeom>
        </p:spPr>
        <p:txBody>
          <a:bodyPr vert="horz" lIns="91440" tIns="45720" rIns="91440" bIns="45720" rtlCol="0" anchor="ctr">
            <a:spAutoFit/>
          </a:bodyPr>
          <a:lstStyle>
            <a:lvl1pPr algn="ctr">
              <a:defRPr sz="600" b="0" i="0">
                <a:solidFill>
                  <a:srgbClr val="635C5B"/>
                </a:solidFill>
                <a:latin typeface="Gill Sans MT"/>
                <a:cs typeface="Gill Sans MT"/>
              </a:defRPr>
            </a:lvl1pPr>
          </a:lstStyle>
          <a:p>
            <a:r>
              <a:rPr lang="en-US" dirty="0"/>
              <a:t>FOOTER GOES HERE</a:t>
            </a:r>
          </a:p>
        </p:txBody>
      </p:sp>
      <p:sp>
        <p:nvSpPr>
          <p:cNvPr id="6" name="Slide Number Placeholder 5"/>
          <p:cNvSpPr>
            <a:spLocks noGrp="1"/>
          </p:cNvSpPr>
          <p:nvPr>
            <p:ph type="sldNum" sz="quarter" idx="4"/>
          </p:nvPr>
        </p:nvSpPr>
        <p:spPr>
          <a:xfrm>
            <a:off x="6858000" y="6530079"/>
            <a:ext cx="2133600" cy="184666"/>
          </a:xfrm>
          <a:prstGeom prst="rect">
            <a:avLst/>
          </a:prstGeom>
        </p:spPr>
        <p:txBody>
          <a:bodyPr vert="horz" lIns="91440" tIns="45720" rIns="91440" bIns="45720" rtlCol="0" anchor="ctr">
            <a:spAutoFit/>
          </a:bodyPr>
          <a:lstStyle>
            <a:lvl1pPr algn="r">
              <a:defRPr sz="600" b="0" i="0">
                <a:solidFill>
                  <a:srgbClr val="635C5B"/>
                </a:solidFill>
                <a:latin typeface="Gill Sans MT"/>
                <a:cs typeface="Gill Sans MT"/>
              </a:defRPr>
            </a:lvl1pPr>
          </a:lstStyle>
          <a:p>
            <a:fld id="{42782948-4DBE-204D-AB9E-B65E067054AE}" type="slidenum">
              <a:rPr lang="en-US" smtClean="0"/>
              <a:pPr/>
              <a:t>‹#›</a:t>
            </a:fld>
            <a:endParaRPr lang="en-US"/>
          </a:p>
        </p:txBody>
      </p:sp>
      <p:sp>
        <p:nvSpPr>
          <p:cNvPr id="7" name="Frame 6"/>
          <p:cNvSpPr/>
          <p:nvPr/>
        </p:nvSpPr>
        <p:spPr>
          <a:xfrm>
            <a:off x="0" y="0"/>
            <a:ext cx="9144000" cy="6858000"/>
          </a:xfrm>
          <a:prstGeom prst="frame">
            <a:avLst>
              <a:gd name="adj1" fmla="val 222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solidFill>
                <a:srgbClr val="FFFFFF"/>
              </a:solidFill>
              <a:latin typeface="Gill Sans MT"/>
              <a:cs typeface="Gill Sans MT"/>
            </a:endParaRPr>
          </a:p>
        </p:txBody>
      </p:sp>
      <p:sp>
        <p:nvSpPr>
          <p:cNvPr id="10" name="Footer Placeholder 1">
            <a:extLst>
              <a:ext uri="{FF2B5EF4-FFF2-40B4-BE49-F238E27FC236}">
                <a16:creationId xmlns:a16="http://schemas.microsoft.com/office/drawing/2014/main" id="{4D9971C5-0C20-40D3-82D8-11BEA80F96B0}"/>
              </a:ext>
            </a:extLst>
          </p:cNvPr>
          <p:cNvSpPr txBox="1">
            <a:spLocks/>
          </p:cNvSpPr>
          <p:nvPr userDrawn="1"/>
        </p:nvSpPr>
        <p:spPr>
          <a:xfrm>
            <a:off x="2286000" y="6197769"/>
            <a:ext cx="4724400" cy="507831"/>
          </a:xfrm>
          <a:prstGeom prst="rect">
            <a:avLst/>
          </a:prstGeom>
          <a:solidFill>
            <a:srgbClr val="E7E7E5"/>
          </a:solidFill>
        </p:spPr>
        <p:txBody>
          <a:bodyPr vert="horz" wrap="square" lIns="91440" tIns="45720" rIns="91440" bIns="45720" rtlCol="0" anchor="ctr">
            <a:spAutoFit/>
          </a:bodyPr>
          <a:lstStyle>
            <a:defPPr>
              <a:defRPr lang="en-US"/>
            </a:defPPr>
            <a:lvl1pPr marL="0" algn="ctr" defTabSz="457200" rtl="0" eaLnBrk="1" latinLnBrk="0" hangingPunct="1">
              <a:spcBef>
                <a:spcPct val="20000"/>
              </a:spcBef>
              <a:buChar char="•"/>
              <a:defRPr sz="2400" b="0" i="0" kern="1200">
                <a:solidFill>
                  <a:schemeClr val="tx1"/>
                </a:solidFill>
                <a:latin typeface="Arial" panose="020B0604020202020204" pitchFamily="34" charset="0"/>
                <a:ea typeface="+mn-ea"/>
                <a:cs typeface="Gill Sans MT"/>
              </a:defRPr>
            </a:lvl1pPr>
            <a:lvl2pPr marL="742950" indent="-285750" algn="l" defTabSz="457200" rtl="0" eaLnBrk="1" latinLnBrk="0" hangingPunct="1">
              <a:spcBef>
                <a:spcPct val="20000"/>
              </a:spcBef>
              <a:buChar char="–"/>
              <a:defRPr sz="2000" kern="120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Char char="•"/>
              <a:defRPr sz="2400" kern="120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Char char="–"/>
              <a:defRPr sz="1600" kern="120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Char char="»"/>
              <a:defRPr sz="16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20000"/>
              </a:spcBef>
              <a:spcAft>
                <a:spcPct val="0"/>
              </a:spcAft>
              <a:buChar char="»"/>
              <a:defRPr sz="16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20000"/>
              </a:spcBef>
              <a:spcAft>
                <a:spcPct val="0"/>
              </a:spcAft>
              <a:buChar char="»"/>
              <a:defRPr sz="16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20000"/>
              </a:spcBef>
              <a:spcAft>
                <a:spcPct val="0"/>
              </a:spcAft>
              <a:buChar char="»"/>
              <a:defRPr sz="16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20000"/>
              </a:spcBef>
              <a:spcAft>
                <a:spcPct val="0"/>
              </a:spcAft>
              <a:buChar char="»"/>
              <a:defRPr sz="1600" kern="1200">
                <a:solidFill>
                  <a:schemeClr val="tx1"/>
                </a:solidFill>
                <a:latin typeface="Arial" panose="020B0604020202020204" pitchFamily="34" charset="0"/>
                <a:ea typeface="+mn-ea"/>
                <a:cs typeface="+mn-cs"/>
              </a:defRPr>
            </a:lvl9pPr>
          </a:lstStyle>
          <a:p>
            <a:pPr rtl="1">
              <a:spcBef>
                <a:spcPct val="0"/>
              </a:spcBef>
              <a:buFontTx/>
              <a:buNone/>
            </a:pPr>
            <a:r>
              <a:rPr lang="ar-LB" altLang="en-US" sz="900" dirty="0">
                <a:cs typeface="Arial" panose="020B0604020202020204" pitchFamily="34" charset="0"/>
              </a:rPr>
              <a:t>” تم تطوير هذه المنشورة بفضل دعم الشعب الأميركي من خلال الوكالة الأمريكية للتنمية الدولية</a:t>
            </a:r>
            <a:br>
              <a:rPr lang="en-US" altLang="en-US" sz="900" dirty="0">
                <a:cs typeface="Arial" panose="020B0604020202020204" pitchFamily="34" charset="0"/>
              </a:rPr>
            </a:br>
            <a:r>
              <a:rPr lang="en-US" altLang="en-US" sz="900" dirty="0">
                <a:cs typeface="Arial" panose="020B0604020202020204" pitchFamily="34" charset="0"/>
              </a:rPr>
              <a:t>(United States Agency for International Development – USAID)</a:t>
            </a:r>
            <a:r>
              <a:rPr lang="ar-SA" altLang="en-US" sz="900" dirty="0">
                <a:cs typeface="Arial" panose="020B0604020202020204" pitchFamily="34" charset="0"/>
              </a:rPr>
              <a:t>. </a:t>
            </a:r>
            <a:r>
              <a:rPr lang="ar-LB" altLang="en-US" sz="900" dirty="0">
                <a:cs typeface="Arial" panose="020B0604020202020204" pitchFamily="34" charset="0"/>
              </a:rPr>
              <a:t>محتويات هذه المنشورة هي مسؤولية </a:t>
            </a:r>
            <a:r>
              <a:rPr lang="en-US" altLang="en-US" sz="900" dirty="0">
                <a:cs typeface="Arial" panose="020B0604020202020204" pitchFamily="34" charset="0"/>
              </a:rPr>
              <a:t>MSI</a:t>
            </a:r>
            <a:r>
              <a:rPr lang="ar-LB" altLang="en-US" sz="900" dirty="0">
                <a:cs typeface="Arial" panose="020B0604020202020204" pitchFamily="34" charset="0"/>
              </a:rPr>
              <a:t>، ولا تعكس بالضرورة وجهة نظر او اراء الوكالة الأميركية للتنمية أو حكومة الولايات المتحدة"</a:t>
            </a:r>
            <a:endParaRPr lang="en-US" altLang="en-US" sz="900" dirty="0">
              <a:latin typeface="Times" panose="02020603050405020304" pitchFamily="18" charset="0"/>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674" r:id="rId2"/>
    <p:sldLayoutId id="2147483654" r:id="rId3"/>
    <p:sldLayoutId id="2147483708" r:id="rId4"/>
    <p:sldLayoutId id="2147483709" r:id="rId5"/>
    <p:sldLayoutId id="2147483710" r:id="rId6"/>
    <p:sldLayoutId id="2147483711" r:id="rId7"/>
    <p:sldLayoutId id="2147483712" r:id="rId8"/>
    <p:sldLayoutId id="2147483714" r:id="rId9"/>
    <p:sldLayoutId id="2147483722" r:id="rId10"/>
    <p:sldLayoutId id="2147483723" r:id="rId11"/>
    <p:sldLayoutId id="2147483724" r:id="rId12"/>
    <p:sldLayoutId id="2147483725" r:id="rId13"/>
    <p:sldLayoutId id="2147483726" r:id="rId14"/>
    <p:sldLayoutId id="2147483730" r:id="rId15"/>
    <p:sldLayoutId id="2147483696" r:id="rId16"/>
    <p:sldLayoutId id="2147483716" r:id="rId17"/>
    <p:sldLayoutId id="2147483717" r:id="rId18"/>
    <p:sldLayoutId id="2147483718" r:id="rId19"/>
    <p:sldLayoutId id="2147483686" r:id="rId20"/>
    <p:sldLayoutId id="2147483720" r:id="rId21"/>
    <p:sldLayoutId id="2147483699" r:id="rId22"/>
    <p:sldLayoutId id="2147483694" r:id="rId23"/>
    <p:sldLayoutId id="2147483731" r:id="rId24"/>
    <p:sldLayoutId id="2147483732" r:id="rId25"/>
    <p:sldLayoutId id="2147483733" r:id="rId26"/>
    <p:sldLayoutId id="2147483734" r:id="rId27"/>
    <p:sldLayoutId id="2147483735" r:id="rId28"/>
    <p:sldLayoutId id="2147483736" r:id="rId29"/>
    <p:sldLayoutId id="2147483737" r:id="rId30"/>
    <p:sldLayoutId id="2147483738" r:id="rId31"/>
    <p:sldLayoutId id="2147483739" r:id="rId32"/>
  </p:sldLayoutIdLst>
  <p:hf hdr="0"/>
  <p:txStyles>
    <p:titleStyle>
      <a:lvl1pPr algn="l" defTabSz="457200" rtl="0" eaLnBrk="1" latinLnBrk="0" hangingPunct="1">
        <a:spcBef>
          <a:spcPct val="0"/>
        </a:spcBef>
        <a:buNone/>
        <a:defRPr sz="28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457200"/>
            <a:ext cx="7772400" cy="9144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600200"/>
            <a:ext cx="7772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152400" y="6530079"/>
            <a:ext cx="2133600" cy="184666"/>
          </a:xfrm>
          <a:prstGeom prst="rect">
            <a:avLst/>
          </a:prstGeom>
        </p:spPr>
        <p:txBody>
          <a:bodyPr vert="horz" lIns="91440" tIns="45720" rIns="91440" bIns="45720" rtlCol="0" anchor="ctr">
            <a:spAutoFit/>
          </a:bodyPr>
          <a:lstStyle>
            <a:lvl1pPr algn="l">
              <a:defRPr sz="600" b="0" i="0">
                <a:solidFill>
                  <a:srgbClr val="635C5B"/>
                </a:solidFill>
                <a:latin typeface="Gill Sans MT"/>
                <a:cs typeface="Gill Sans MT"/>
              </a:defRPr>
            </a:lvl1pPr>
          </a:lstStyle>
          <a:p>
            <a:fld id="{7C017F59-29DA-6F48-B92A-5AD511CC2D63}" type="datetime1">
              <a:rPr lang="en-US" smtClean="0"/>
              <a:pPr/>
              <a:t>12/8/2020</a:t>
            </a:fld>
            <a:endParaRPr lang="en-US"/>
          </a:p>
        </p:txBody>
      </p:sp>
      <p:sp>
        <p:nvSpPr>
          <p:cNvPr id="6" name="Slide Number Placeholder 5"/>
          <p:cNvSpPr>
            <a:spLocks noGrp="1"/>
          </p:cNvSpPr>
          <p:nvPr>
            <p:ph type="sldNum" sz="quarter" idx="4"/>
          </p:nvPr>
        </p:nvSpPr>
        <p:spPr>
          <a:xfrm>
            <a:off x="6858000" y="6530079"/>
            <a:ext cx="2133600" cy="184666"/>
          </a:xfrm>
          <a:prstGeom prst="rect">
            <a:avLst/>
          </a:prstGeom>
        </p:spPr>
        <p:txBody>
          <a:bodyPr vert="horz" lIns="91440" tIns="45720" rIns="91440" bIns="45720" rtlCol="0" anchor="ctr">
            <a:spAutoFit/>
          </a:bodyPr>
          <a:lstStyle>
            <a:lvl1pPr algn="r">
              <a:defRPr sz="600" b="0" i="0">
                <a:solidFill>
                  <a:srgbClr val="635C5B"/>
                </a:solidFill>
                <a:latin typeface="Gill Sans MT"/>
                <a:cs typeface="Gill Sans MT"/>
              </a:defRPr>
            </a:lvl1pPr>
          </a:lstStyle>
          <a:p>
            <a:fld id="{42782948-4DBE-204D-AB9E-B65E067054AE}" type="slidenum">
              <a:rPr lang="en-US" smtClean="0"/>
              <a:pPr/>
              <a:t>‹#›</a:t>
            </a:fld>
            <a:endParaRPr lang="en-US"/>
          </a:p>
        </p:txBody>
      </p:sp>
      <p:sp>
        <p:nvSpPr>
          <p:cNvPr id="7" name="Frame 6"/>
          <p:cNvSpPr/>
          <p:nvPr/>
        </p:nvSpPr>
        <p:spPr>
          <a:xfrm>
            <a:off x="0" y="0"/>
            <a:ext cx="9144000" cy="6858000"/>
          </a:xfrm>
          <a:prstGeom prst="frame">
            <a:avLst>
              <a:gd name="adj1" fmla="val 222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solidFill>
                <a:srgbClr val="FFFFFF"/>
              </a:solidFill>
              <a:latin typeface="Gill Sans MT"/>
              <a:cs typeface="Gill Sans MT"/>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69" r:id="rId29"/>
    <p:sldLayoutId id="2147483770" r:id="rId30"/>
    <p:sldLayoutId id="2147483771" r:id="rId31"/>
    <p:sldLayoutId id="2147483772" r:id="rId32"/>
  </p:sldLayoutIdLst>
  <p:hf hdr="0"/>
  <p:txStyles>
    <p:titleStyle>
      <a:lvl1pPr algn="l" defTabSz="457200" rtl="0" eaLnBrk="1" latinLnBrk="0" hangingPunct="1">
        <a:spcBef>
          <a:spcPct val="0"/>
        </a:spcBef>
        <a:buNone/>
        <a:defRPr sz="28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16.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oleObject" Target="../embeddings/oleObject3.bin"/><Relationship Id="rId2" Type="http://schemas.openxmlformats.org/officeDocument/2006/relationships/tags" Target="../tags/tag10.xml"/><Relationship Id="rId1" Type="http://schemas.openxmlformats.org/officeDocument/2006/relationships/vmlDrawing" Target="../drawings/vmlDrawing3.vml"/><Relationship Id="rId6" Type="http://schemas.openxmlformats.org/officeDocument/2006/relationships/tags" Target="../tags/tag14.xml"/><Relationship Id="rId11" Type="http://schemas.openxmlformats.org/officeDocument/2006/relationships/notesSlide" Target="../notesSlides/notesSlide4.xml"/><Relationship Id="rId5" Type="http://schemas.openxmlformats.org/officeDocument/2006/relationships/tags" Target="../tags/tag13.xml"/><Relationship Id="rId10" Type="http://schemas.openxmlformats.org/officeDocument/2006/relationships/slideLayout" Target="../slideLayouts/slideLayout4.xml"/><Relationship Id="rId4" Type="http://schemas.openxmlformats.org/officeDocument/2006/relationships/tags" Target="../tags/tag12.xml"/><Relationship Id="rId9" Type="http://schemas.openxmlformats.org/officeDocument/2006/relationships/tags" Target="../tags/tag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image" Target="../media/image6.jpeg"/><Relationship Id="rId2" Type="http://schemas.openxmlformats.org/officeDocument/2006/relationships/tags" Target="../tags/tag18.xml"/><Relationship Id="rId1" Type="http://schemas.openxmlformats.org/officeDocument/2006/relationships/vmlDrawing" Target="../drawings/vmlDrawing4.vml"/><Relationship Id="rId6" Type="http://schemas.openxmlformats.org/officeDocument/2006/relationships/image" Target="../media/image5.png"/><Relationship Id="rId5" Type="http://schemas.openxmlformats.org/officeDocument/2006/relationships/oleObject" Target="../embeddings/oleObject2.bin"/><Relationship Id="rId4"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64.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1.xml.rels><?xml version="1.0" encoding="UTF-8" standalone="yes"?>
<Relationships xmlns="http://schemas.openxmlformats.org/package/2006/relationships"><Relationship Id="rId8" Type="http://schemas.openxmlformats.org/officeDocument/2006/relationships/tags" Target="../tags/tag27.xml"/><Relationship Id="rId3" Type="http://schemas.openxmlformats.org/officeDocument/2006/relationships/tags" Target="../tags/tag22.xml"/><Relationship Id="rId7" Type="http://schemas.openxmlformats.org/officeDocument/2006/relationships/tags" Target="../tags/tag26.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9" Type="http://schemas.openxmlformats.org/officeDocument/2006/relationships/slideLayout" Target="../slideLayouts/slideLayout64.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4.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11.emf"/><Relationship Id="rId2" Type="http://schemas.openxmlformats.org/officeDocument/2006/relationships/tags" Target="../tags/tag28.xml"/><Relationship Id="rId1" Type="http://schemas.openxmlformats.org/officeDocument/2006/relationships/vmlDrawing" Target="../drawings/vmlDrawing5.vml"/><Relationship Id="rId6" Type="http://schemas.openxmlformats.org/officeDocument/2006/relationships/oleObject" Target="../embeddings/oleObject4.bin"/><Relationship Id="rId5" Type="http://schemas.openxmlformats.org/officeDocument/2006/relationships/notesSlide" Target="../notesSlides/notesSlide7.xml"/><Relationship Id="rId4"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11.emf"/><Relationship Id="rId2" Type="http://schemas.openxmlformats.org/officeDocument/2006/relationships/tags" Target="../tags/tag30.xml"/><Relationship Id="rId1" Type="http://schemas.openxmlformats.org/officeDocument/2006/relationships/vmlDrawing" Target="../drawings/vmlDrawing6.vml"/><Relationship Id="rId6" Type="http://schemas.openxmlformats.org/officeDocument/2006/relationships/oleObject" Target="../embeddings/oleObject5.bin"/><Relationship Id="rId5" Type="http://schemas.openxmlformats.org/officeDocument/2006/relationships/notesSlide" Target="../notesSlides/notesSlide8.xml"/><Relationship Id="rId4"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7.xml"/><Relationship Id="rId5" Type="http://schemas.openxmlformats.org/officeDocument/2006/relationships/image" Target="../media/image14.jpeg"/><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9.xml.rels><?xml version="1.0" encoding="UTF-8" standalone="yes"?>
<Relationships xmlns="http://schemas.openxmlformats.org/package/2006/relationships"><Relationship Id="rId8" Type="http://schemas.openxmlformats.org/officeDocument/2006/relationships/tags" Target="../tags/tag39.xml"/><Relationship Id="rId3" Type="http://schemas.openxmlformats.org/officeDocument/2006/relationships/tags" Target="../tags/tag34.xml"/><Relationship Id="rId7" Type="http://schemas.openxmlformats.org/officeDocument/2006/relationships/tags" Target="../tags/tag38.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10" Type="http://schemas.openxmlformats.org/officeDocument/2006/relationships/notesSlide" Target="../notesSlides/notesSlide10.xml"/><Relationship Id="rId4" Type="http://schemas.openxmlformats.org/officeDocument/2006/relationships/tags" Target="../tags/tag35.xml"/><Relationship Id="rId9"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6.xml"/><Relationship Id="rId5" Type="http://schemas.openxmlformats.org/officeDocument/2006/relationships/image" Target="../media/image18.pn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oleObject" Target="../embeddings/oleObject1.bin"/><Relationship Id="rId2" Type="http://schemas.openxmlformats.org/officeDocument/2006/relationships/tags" Target="../tags/tag4.xml"/><Relationship Id="rId1" Type="http://schemas.openxmlformats.org/officeDocument/2006/relationships/vmlDrawing" Target="../drawings/vmlDrawing1.vml"/><Relationship Id="rId6" Type="http://schemas.openxmlformats.org/officeDocument/2006/relationships/notesSlide" Target="../notesSlides/notesSlide2.xml"/><Relationship Id="rId5" Type="http://schemas.openxmlformats.org/officeDocument/2006/relationships/slideLayout" Target="../slideLayouts/slideLayout4.xml"/><Relationship Id="rId4"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6.jpeg"/><Relationship Id="rId2" Type="http://schemas.openxmlformats.org/officeDocument/2006/relationships/tags" Target="../tags/tag7.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oleObject" Target="../embeddings/oleObject2.bin"/><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9.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40C00456-721A-A94C-800A-D5E7EE91C160}" type="datetime1">
              <a:rPr lang="en-US" smtClean="0"/>
              <a:pPr/>
              <a:t>12/8/2020</a:t>
            </a:fld>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pPr/>
              <a:t>1</a:t>
            </a:fld>
            <a:endParaRPr lang="en-US" dirty="0"/>
          </a:p>
        </p:txBody>
      </p:sp>
      <p:sp>
        <p:nvSpPr>
          <p:cNvPr id="5" name="Title 4"/>
          <p:cNvSpPr>
            <a:spLocks noGrp="1"/>
          </p:cNvSpPr>
          <p:nvPr>
            <p:ph type="ctrTitle"/>
          </p:nvPr>
        </p:nvSpPr>
        <p:spPr>
          <a:xfrm>
            <a:off x="2590800" y="723899"/>
            <a:ext cx="5867400" cy="952501"/>
          </a:xfrm>
        </p:spPr>
        <p:txBody>
          <a:bodyPr>
            <a:normAutofit fontScale="90000"/>
          </a:bodyPr>
          <a:lstStyle/>
          <a:p>
            <a:pPr algn="r"/>
            <a:r>
              <a:rPr lang="ar-LB" altLang="en-US" b="1" dirty="0">
                <a:solidFill>
                  <a:schemeClr val="tx1"/>
                </a:solidFill>
                <a:cs typeface="Arial" panose="020B0604020202020204" pitchFamily="34" charset="0"/>
              </a:rPr>
              <a:t>التخطيط الاستراتيجي -3</a:t>
            </a:r>
            <a:br>
              <a:rPr lang="ar-LB" altLang="en-US" b="1" dirty="0">
                <a:solidFill>
                  <a:schemeClr val="tx1"/>
                </a:solidFill>
                <a:cs typeface="Arial" panose="020B0604020202020204" pitchFamily="34" charset="0"/>
              </a:rPr>
            </a:br>
            <a:r>
              <a:rPr lang="ar-LB" altLang="en-US" b="1" dirty="0">
                <a:solidFill>
                  <a:schemeClr val="tx1"/>
                </a:solidFill>
                <a:cs typeface="Arial" panose="020B0604020202020204" pitchFamily="34" charset="0"/>
              </a:rPr>
              <a:t>خطة العمل</a:t>
            </a:r>
            <a:endParaRPr lang="en-GB" dirty="0">
              <a:solidFill>
                <a:schemeClr val="tx1"/>
              </a:solidFill>
            </a:endParaRPr>
          </a:p>
        </p:txBody>
      </p:sp>
      <p:sp>
        <p:nvSpPr>
          <p:cNvPr id="6" name="Subtitle 5"/>
          <p:cNvSpPr>
            <a:spLocks noGrp="1"/>
          </p:cNvSpPr>
          <p:nvPr>
            <p:ph type="subTitle" idx="1"/>
          </p:nvPr>
        </p:nvSpPr>
        <p:spPr>
          <a:xfrm>
            <a:off x="5219700" y="1892050"/>
            <a:ext cx="3276600" cy="1600200"/>
          </a:xfrm>
        </p:spPr>
        <p:txBody>
          <a:bodyPr/>
          <a:lstStyle/>
          <a:p>
            <a:pPr algn="r" rtl="1">
              <a:spcBef>
                <a:spcPct val="0"/>
              </a:spcBef>
            </a:pPr>
            <a:r>
              <a:rPr lang="ar-LB" altLang="en-US" dirty="0">
                <a:solidFill>
                  <a:schemeClr val="tx1"/>
                </a:solidFill>
                <a:latin typeface="Times" panose="02020603050405020304" pitchFamily="18" charset="0"/>
                <a:cs typeface="Arial" panose="020B0604020202020204" pitchFamily="34" charset="0"/>
              </a:rPr>
              <a:t>برنامج بناء</a:t>
            </a:r>
            <a:r>
              <a:rPr lang="ar-SA" altLang="en-US" dirty="0">
                <a:solidFill>
                  <a:schemeClr val="tx1"/>
                </a:solidFill>
                <a:latin typeface="Times" panose="02020603050405020304" pitchFamily="18" charset="0"/>
                <a:cs typeface="Arial" panose="020B0604020202020204" pitchFamily="34" charset="0"/>
              </a:rPr>
              <a:t> التحالفات للتقدّم والتنمية والاستثمار المحلي</a:t>
            </a:r>
            <a:r>
              <a:rPr lang="en-US" altLang="en-US" dirty="0">
                <a:solidFill>
                  <a:schemeClr val="tx1"/>
                </a:solidFill>
                <a:latin typeface="Times" panose="02020603050405020304" pitchFamily="18" charset="0"/>
                <a:cs typeface="Arial" panose="020B0604020202020204" pitchFamily="34" charset="0"/>
              </a:rPr>
              <a:t> </a:t>
            </a:r>
            <a:r>
              <a:rPr lang="ar-SA" altLang="en-US" dirty="0">
                <a:solidFill>
                  <a:schemeClr val="tx1"/>
                </a:solidFill>
                <a:latin typeface="Times" panose="02020603050405020304" pitchFamily="18" charset="0"/>
                <a:cs typeface="Arial" panose="020B0604020202020204" pitchFamily="34" charset="0"/>
              </a:rPr>
              <a:t>(بلدي</a:t>
            </a:r>
            <a:r>
              <a:rPr lang="en-US" altLang="en-US" dirty="0">
                <a:solidFill>
                  <a:schemeClr val="tx1"/>
                </a:solidFill>
                <a:latin typeface="Times" panose="02020603050405020304" pitchFamily="18" charset="0"/>
                <a:cs typeface="Arial" panose="020B0604020202020204" pitchFamily="34" charset="0"/>
              </a:rPr>
              <a:t>-</a:t>
            </a:r>
            <a:r>
              <a:rPr lang="ar-SA" altLang="en-US" dirty="0">
                <a:solidFill>
                  <a:schemeClr val="tx1"/>
                </a:solidFill>
                <a:latin typeface="Times" panose="02020603050405020304" pitchFamily="18" charset="0"/>
                <a:cs typeface="Arial" panose="020B0604020202020204" pitchFamily="34" charset="0"/>
              </a:rPr>
              <a:t>كاب)</a:t>
            </a:r>
            <a:endParaRPr lang="en-US" altLang="en-US" dirty="0">
              <a:solidFill>
                <a:schemeClr val="tx1"/>
              </a:solidFill>
              <a:latin typeface="Times" panose="02020603050405020304" pitchFamily="18" charset="0"/>
              <a:cs typeface="Arial" panose="020B0604020202020204" pitchFamily="34" charset="0"/>
            </a:endParaRPr>
          </a:p>
        </p:txBody>
      </p:sp>
      <p:sp>
        <p:nvSpPr>
          <p:cNvPr id="9" name="Subtitle 4">
            <a:extLst>
              <a:ext uri="{FF2B5EF4-FFF2-40B4-BE49-F238E27FC236}">
                <a16:creationId xmlns:a16="http://schemas.microsoft.com/office/drawing/2014/main" id="{9A634D3D-1122-401D-82DB-47A8BAEE264D}"/>
              </a:ext>
            </a:extLst>
          </p:cNvPr>
          <p:cNvSpPr txBox="1">
            <a:spLocks/>
          </p:cNvSpPr>
          <p:nvPr/>
        </p:nvSpPr>
        <p:spPr bwMode="auto">
          <a:xfrm>
            <a:off x="6286500" y="2773612"/>
            <a:ext cx="2209800" cy="500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a:buFontTx/>
              <a:buNone/>
            </a:pPr>
            <a:r>
              <a:rPr lang="ar-LB" altLang="en-US" dirty="0">
                <a:cs typeface="Arial" panose="020B0604020202020204" pitchFamily="34" charset="0"/>
              </a:rPr>
              <a:t>ورشة عمل تدريبية </a:t>
            </a:r>
            <a:endParaRPr lang="en-US" altLang="en-US" dirty="0">
              <a:cs typeface="Arial" panose="020B0604020202020204" pitchFamily="34" charset="0"/>
            </a:endParaRPr>
          </a:p>
        </p:txBody>
      </p:sp>
      <p:sp>
        <p:nvSpPr>
          <p:cNvPr id="10" name="Rectangle 9">
            <a:extLst>
              <a:ext uri="{FF2B5EF4-FFF2-40B4-BE49-F238E27FC236}">
                <a16:creationId xmlns:a16="http://schemas.microsoft.com/office/drawing/2014/main" id="{75156D45-2CF1-4CC1-AC97-9B49EB2952AF}"/>
              </a:ext>
            </a:extLst>
          </p:cNvPr>
          <p:cNvSpPr/>
          <p:nvPr/>
        </p:nvSpPr>
        <p:spPr>
          <a:xfrm>
            <a:off x="5334000" y="3429000"/>
            <a:ext cx="3162299" cy="369332"/>
          </a:xfrm>
          <a:prstGeom prst="rect">
            <a:avLst/>
          </a:prstGeom>
        </p:spPr>
        <p:txBody>
          <a:bodyPr wrap="square">
            <a:spAutoFit/>
          </a:bodyPr>
          <a:lstStyle/>
          <a:p>
            <a:pPr algn="r"/>
            <a:r>
              <a:rPr lang="ar-LB" dirty="0">
                <a:solidFill>
                  <a:srgbClr val="000000"/>
                </a:solidFill>
                <a:ea typeface="Trebuchet MS" panose="020B0603020202020204" pitchFamily="34" charset="0"/>
                <a:cs typeface="Arial" panose="020B0604020202020204" pitchFamily="34" charset="0"/>
              </a:rPr>
              <a:t>الجمعة</a:t>
            </a:r>
            <a:r>
              <a:rPr lang="ar-SA" dirty="0">
                <a:solidFill>
                  <a:srgbClr val="000000"/>
                </a:solidFill>
                <a:ea typeface="Trebuchet MS" panose="020B0603020202020204" pitchFamily="34" charset="0"/>
                <a:cs typeface="Arial" panose="020B0604020202020204" pitchFamily="34" charset="0"/>
              </a:rPr>
              <a:t> في </a:t>
            </a:r>
            <a:r>
              <a:rPr lang="ar-LB" dirty="0">
                <a:solidFill>
                  <a:srgbClr val="000000"/>
                </a:solidFill>
                <a:ea typeface="Trebuchet MS" panose="020B0603020202020204" pitchFamily="34" charset="0"/>
                <a:cs typeface="Arial" panose="020B0604020202020204" pitchFamily="34" charset="0"/>
              </a:rPr>
              <a:t>4</a:t>
            </a:r>
            <a:r>
              <a:rPr lang="ar-SA" dirty="0">
                <a:solidFill>
                  <a:srgbClr val="000000"/>
                </a:solidFill>
                <a:ea typeface="Trebuchet MS" panose="020B0603020202020204" pitchFamily="34" charset="0"/>
                <a:cs typeface="Arial" panose="020B0604020202020204" pitchFamily="34" charset="0"/>
              </a:rPr>
              <a:t> </a:t>
            </a:r>
            <a:r>
              <a:rPr lang="ar-LB" dirty="0">
                <a:solidFill>
                  <a:srgbClr val="000000"/>
                </a:solidFill>
                <a:ea typeface="Trebuchet MS" panose="020B0603020202020204" pitchFamily="34" charset="0"/>
                <a:cs typeface="Arial" panose="020B0604020202020204" pitchFamily="34" charset="0"/>
              </a:rPr>
              <a:t>كانون الأول</a:t>
            </a:r>
            <a:r>
              <a:rPr lang="ar-SA" dirty="0">
                <a:solidFill>
                  <a:srgbClr val="000000"/>
                </a:solidFill>
                <a:ea typeface="Trebuchet MS" panose="020B0603020202020204" pitchFamily="34" charset="0"/>
                <a:cs typeface="Arial" panose="020B0604020202020204" pitchFamily="34" charset="0"/>
              </a:rPr>
              <a:t> 2020 </a:t>
            </a:r>
            <a:endParaRPr lang="en-LB" dirty="0"/>
          </a:p>
        </p:txBody>
      </p:sp>
    </p:spTree>
    <p:extLst>
      <p:ext uri="{BB962C8B-B14F-4D97-AF65-F5344CB8AC3E}">
        <p14:creationId xmlns:p14="http://schemas.microsoft.com/office/powerpoint/2010/main" val="13428872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17" hidden="1">
            <a:extLst>
              <a:ext uri="{FF2B5EF4-FFF2-40B4-BE49-F238E27FC236}">
                <a16:creationId xmlns:a16="http://schemas.microsoft.com/office/drawing/2014/main" id="{1214D9E1-FB5B-440F-A15E-1E4B7AF848AE}"/>
              </a:ext>
            </a:extLst>
          </p:cNvPr>
          <p:cNvGraphicFramePr>
            <a:graphicFrameLocks/>
          </p:cNvGraphicFramePr>
          <p:nvPr>
            <p:custDataLst>
              <p:tags r:id="rId2"/>
            </p:custDataLst>
          </p:nvPr>
        </p:nvGraphicFramePr>
        <p:xfrm>
          <a:off x="0" y="263525"/>
          <a:ext cx="146050" cy="146050"/>
        </p:xfrm>
        <a:graphic>
          <a:graphicData uri="http://schemas.openxmlformats.org/presentationml/2006/ole">
            <mc:AlternateContent xmlns:mc="http://schemas.openxmlformats.org/markup-compatibility/2006">
              <mc:Choice xmlns:v="urn:schemas-microsoft-com:vml" Requires="v">
                <p:oleObj spid="_x0000_s3075" name="think-cell Slide" r:id="rId12" imgW="0" imgH="0" progId="TCLayout.ActiveDocument.1">
                  <p:embed/>
                </p:oleObj>
              </mc:Choice>
              <mc:Fallback>
                <p:oleObj name="think-cell Slide" r:id="rId12" imgW="0" imgH="0" progId="TCLayout.ActiveDocument.1">
                  <p:embed/>
                  <p:pic>
                    <p:nvPicPr>
                      <p:cNvPr id="21506" name="Object 17" hidden="1">
                        <a:extLst>
                          <a:ext uri="{FF2B5EF4-FFF2-40B4-BE49-F238E27FC236}">
                            <a16:creationId xmlns:a16="http://schemas.microsoft.com/office/drawing/2014/main" id="{1214D9E1-FB5B-440F-A15E-1E4B7AF848AE}"/>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263525"/>
                        <a:ext cx="14605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07" name="Text Box 3">
            <a:extLst>
              <a:ext uri="{FF2B5EF4-FFF2-40B4-BE49-F238E27FC236}">
                <a16:creationId xmlns:a16="http://schemas.microsoft.com/office/drawing/2014/main" id="{A13321CA-9885-4E47-BE03-E40ADA8414D2}"/>
              </a:ext>
            </a:extLst>
          </p:cNvPr>
          <p:cNvSpPr txBox="1">
            <a:spLocks noChangeArrowheads="1"/>
          </p:cNvSpPr>
          <p:nvPr>
            <p:custDataLst>
              <p:tags r:id="rId3"/>
            </p:custDataLst>
          </p:nvPr>
        </p:nvSpPr>
        <p:spPr bwMode="auto">
          <a:xfrm flipH="1">
            <a:off x="4851400" y="2065337"/>
            <a:ext cx="3697288"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en-US" sz="1900" b="1" dirty="0">
                <a:solidFill>
                  <a:srgbClr val="BA0C2F"/>
                </a:solidFill>
                <a:cs typeface="Arial" panose="020B0604020202020204" pitchFamily="34" charset="0"/>
                <a:sym typeface="Arial" panose="020B0604020202020204" pitchFamily="34" charset="0"/>
              </a:rPr>
              <a:t>القيم الأساسية ... </a:t>
            </a:r>
            <a:endParaRPr lang="en-US" altLang="en-US" sz="1900" b="1" dirty="0">
              <a:solidFill>
                <a:srgbClr val="BA0C2F"/>
              </a:solidFill>
              <a:cs typeface="Arial" panose="020B0604020202020204" pitchFamily="34" charset="0"/>
              <a:sym typeface="Arial" panose="020B0604020202020204" pitchFamily="34" charset="0"/>
            </a:endParaRPr>
          </a:p>
        </p:txBody>
      </p:sp>
      <p:sp>
        <p:nvSpPr>
          <p:cNvPr id="21508" name="Text12">
            <a:extLst>
              <a:ext uri="{FF2B5EF4-FFF2-40B4-BE49-F238E27FC236}">
                <a16:creationId xmlns:a16="http://schemas.microsoft.com/office/drawing/2014/main" id="{D0887D77-A4CA-4EBB-BCD8-B4B385CEC99F}"/>
              </a:ext>
            </a:extLst>
          </p:cNvPr>
          <p:cNvSpPr>
            <a:spLocks noChangeArrowheads="1"/>
          </p:cNvSpPr>
          <p:nvPr>
            <p:custDataLst>
              <p:tags r:id="rId4"/>
            </p:custDataLst>
          </p:nvPr>
        </p:nvSpPr>
        <p:spPr bwMode="auto">
          <a:xfrm flipH="1">
            <a:off x="4846638" y="2560637"/>
            <a:ext cx="3702050" cy="231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marL="304800" indent="-304800" defTabSz="304800">
              <a:spcBef>
                <a:spcPct val="20000"/>
              </a:spcBef>
              <a:buChar char="•"/>
              <a:defRPr sz="2400">
                <a:solidFill>
                  <a:schemeClr val="tx1"/>
                </a:solidFill>
                <a:latin typeface="Arial" panose="020B0604020202020204" pitchFamily="34" charset="0"/>
              </a:defRPr>
            </a:lvl1pPr>
            <a:lvl2pPr marL="742950" indent="-285750" defTabSz="304800">
              <a:spcBef>
                <a:spcPct val="20000"/>
              </a:spcBef>
              <a:buChar char="–"/>
              <a:defRPr sz="2000">
                <a:solidFill>
                  <a:schemeClr val="tx1"/>
                </a:solidFill>
                <a:latin typeface="Arial" panose="020B0604020202020204" pitchFamily="34" charset="0"/>
              </a:defRPr>
            </a:lvl2pPr>
            <a:lvl3pPr marL="1143000" indent="-228600" defTabSz="304800">
              <a:spcBef>
                <a:spcPct val="20000"/>
              </a:spcBef>
              <a:buChar char="•"/>
              <a:defRPr sz="2400">
                <a:solidFill>
                  <a:schemeClr val="tx1"/>
                </a:solidFill>
                <a:latin typeface="Arial" panose="020B0604020202020204" pitchFamily="34" charset="0"/>
              </a:defRPr>
            </a:lvl3pPr>
            <a:lvl4pPr marL="1600200" indent="-228600" defTabSz="304800">
              <a:spcBef>
                <a:spcPct val="20000"/>
              </a:spcBef>
              <a:buChar char="–"/>
              <a:defRPr sz="1600">
                <a:solidFill>
                  <a:schemeClr val="tx1"/>
                </a:solidFill>
                <a:latin typeface="Arial" panose="020B0604020202020204" pitchFamily="34" charset="0"/>
              </a:defRPr>
            </a:lvl4pPr>
            <a:lvl5pPr marL="2057400" indent="-228600" defTabSz="304800">
              <a:spcBef>
                <a:spcPct val="20000"/>
              </a:spcBef>
              <a:buChar char="»"/>
              <a:defRPr sz="1600">
                <a:solidFill>
                  <a:schemeClr val="tx1"/>
                </a:solidFill>
                <a:latin typeface="Arial" panose="020B0604020202020204" pitchFamily="34" charset="0"/>
              </a:defRPr>
            </a:lvl5pPr>
            <a:lvl6pPr marL="25146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spcAft>
                <a:spcPts val="1113"/>
              </a:spcAft>
              <a:buFontTx/>
              <a:buChar char="…"/>
            </a:pPr>
            <a:r>
              <a:rPr lang="ar-SA" altLang="en-US" sz="1900" dirty="0">
                <a:solidFill>
                  <a:srgbClr val="6C6463"/>
                </a:solidFill>
                <a:cs typeface="Arial" panose="020B0604020202020204" pitchFamily="34" charset="0"/>
              </a:rPr>
              <a:t>تشكل</a:t>
            </a:r>
            <a:r>
              <a:rPr lang="ar-LB" altLang="de-DE" sz="1900" dirty="0">
                <a:solidFill>
                  <a:srgbClr val="6C6463"/>
                </a:solidFill>
                <a:cs typeface="Arial" panose="020B0604020202020204" pitchFamily="34" charset="0"/>
                <a:sym typeface="Arial" panose="020B0604020202020204" pitchFamily="34" charset="0"/>
              </a:rPr>
              <a:t> قواعد السلوك الداخلية</a:t>
            </a:r>
          </a:p>
          <a:p>
            <a:pPr algn="r" rtl="1">
              <a:spcBef>
                <a:spcPct val="0"/>
              </a:spcBef>
              <a:spcAft>
                <a:spcPts val="1113"/>
              </a:spcAft>
              <a:buFontTx/>
              <a:buChar char="…"/>
            </a:pPr>
            <a:r>
              <a:rPr lang="ar-LB" altLang="de-DE" sz="1900" dirty="0">
                <a:solidFill>
                  <a:srgbClr val="6C6463"/>
                </a:solidFill>
                <a:cs typeface="Arial" panose="020B0604020202020204" pitchFamily="34" charset="0"/>
                <a:sym typeface="Arial" panose="020B0604020202020204" pitchFamily="34" charset="0"/>
              </a:rPr>
              <a:t>توجه تفاعلات المنظمة مع الجهات المعنية الخارجية</a:t>
            </a:r>
          </a:p>
          <a:p>
            <a:pPr algn="r" rtl="1">
              <a:spcBef>
                <a:spcPct val="0"/>
              </a:spcBef>
              <a:spcAft>
                <a:spcPts val="1113"/>
              </a:spcAft>
              <a:buFontTx/>
              <a:buChar char="…"/>
            </a:pPr>
            <a:r>
              <a:rPr lang="ar-LB" altLang="de-DE" sz="1900" dirty="0">
                <a:solidFill>
                  <a:srgbClr val="6C6463"/>
                </a:solidFill>
                <a:cs typeface="Arial" panose="020B0604020202020204" pitchFamily="34" charset="0"/>
                <a:sym typeface="Arial" panose="020B0604020202020204" pitchFamily="34" charset="0"/>
              </a:rPr>
              <a:t>توجه إجراءات العمل </a:t>
            </a:r>
          </a:p>
          <a:p>
            <a:pPr algn="r" rtl="1">
              <a:spcBef>
                <a:spcPct val="0"/>
              </a:spcBef>
              <a:spcAft>
                <a:spcPts val="1113"/>
              </a:spcAft>
              <a:buFontTx/>
              <a:buChar char="…"/>
            </a:pPr>
            <a:r>
              <a:rPr lang="ar-LB" altLang="de-DE" sz="1900" dirty="0">
                <a:solidFill>
                  <a:srgbClr val="6C6463"/>
                </a:solidFill>
                <a:cs typeface="Arial" panose="020B0604020202020204" pitchFamily="34" charset="0"/>
                <a:sym typeface="Arial" panose="020B0604020202020204" pitchFamily="34" charset="0"/>
              </a:rPr>
              <a:t>تتماشى مع الرؤية والمهمة</a:t>
            </a:r>
            <a:endParaRPr lang="en-US" altLang="de-DE" sz="1900" dirty="0">
              <a:solidFill>
                <a:srgbClr val="6C6463"/>
              </a:solidFill>
              <a:cs typeface="Arial" panose="020B0604020202020204" pitchFamily="34" charset="0"/>
              <a:sym typeface="Arial" panose="020B0604020202020204" pitchFamily="34" charset="0"/>
            </a:endParaRPr>
          </a:p>
          <a:p>
            <a:pPr algn="r" rtl="1">
              <a:spcBef>
                <a:spcPct val="0"/>
              </a:spcBef>
              <a:spcAft>
                <a:spcPts val="1113"/>
              </a:spcAft>
              <a:buFontTx/>
              <a:buChar char="…"/>
            </a:pPr>
            <a:r>
              <a:rPr lang="ar-LB" altLang="de-DE" sz="1900" dirty="0">
                <a:solidFill>
                  <a:srgbClr val="6C6463"/>
                </a:solidFill>
                <a:cs typeface="Arial" panose="020B0604020202020204" pitchFamily="34" charset="0"/>
                <a:sym typeface="Arial" panose="020B0604020202020204" pitchFamily="34" charset="0"/>
              </a:rPr>
              <a:t>تتأثر </a:t>
            </a:r>
            <a:r>
              <a:rPr lang="ar-SA" altLang="en-US" sz="1900" dirty="0">
                <a:solidFill>
                  <a:srgbClr val="6C6463"/>
                </a:solidFill>
                <a:cs typeface="Arial" panose="020B0604020202020204" pitchFamily="34" charset="0"/>
              </a:rPr>
              <a:t>بمجال عمل</a:t>
            </a:r>
            <a:r>
              <a:rPr lang="ar-LB" altLang="de-DE" sz="1900" dirty="0">
                <a:solidFill>
                  <a:srgbClr val="6C6463"/>
                </a:solidFill>
                <a:cs typeface="Arial" panose="020B0604020202020204" pitchFamily="34" charset="0"/>
                <a:sym typeface="Arial" panose="020B0604020202020204" pitchFamily="34" charset="0"/>
              </a:rPr>
              <a:t> المنظمة وموقعها الجغرافي </a:t>
            </a:r>
            <a:endParaRPr lang="en-US" altLang="de-DE" sz="1900" dirty="0">
              <a:solidFill>
                <a:srgbClr val="6C6463"/>
              </a:solidFill>
              <a:cs typeface="Arial" panose="020B0604020202020204" pitchFamily="34" charset="0"/>
              <a:sym typeface="Arial" panose="020B0604020202020204" pitchFamily="34" charset="0"/>
            </a:endParaRPr>
          </a:p>
        </p:txBody>
      </p:sp>
      <p:sp>
        <p:nvSpPr>
          <p:cNvPr id="21509" name="Text12">
            <a:extLst>
              <a:ext uri="{FF2B5EF4-FFF2-40B4-BE49-F238E27FC236}">
                <a16:creationId xmlns:a16="http://schemas.microsoft.com/office/drawing/2014/main" id="{0C409D51-3231-4E58-B549-5DA2B69C0D51}"/>
              </a:ext>
            </a:extLst>
          </p:cNvPr>
          <p:cNvSpPr>
            <a:spLocks noChangeArrowheads="1"/>
          </p:cNvSpPr>
          <p:nvPr>
            <p:custDataLst>
              <p:tags r:id="rId5"/>
            </p:custDataLst>
          </p:nvPr>
        </p:nvSpPr>
        <p:spPr bwMode="auto">
          <a:xfrm flipH="1">
            <a:off x="712788" y="2560637"/>
            <a:ext cx="3754437"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marL="304800" indent="-304800" defTabSz="304800">
              <a:spcBef>
                <a:spcPct val="20000"/>
              </a:spcBef>
              <a:buChar char="•"/>
              <a:defRPr sz="2400">
                <a:solidFill>
                  <a:schemeClr val="tx1"/>
                </a:solidFill>
                <a:latin typeface="Arial" panose="020B0604020202020204" pitchFamily="34" charset="0"/>
              </a:defRPr>
            </a:lvl1pPr>
            <a:lvl2pPr marL="742950" indent="-285750" defTabSz="304800">
              <a:spcBef>
                <a:spcPct val="20000"/>
              </a:spcBef>
              <a:buChar char="–"/>
              <a:defRPr sz="2000">
                <a:solidFill>
                  <a:schemeClr val="tx1"/>
                </a:solidFill>
                <a:latin typeface="Arial" panose="020B0604020202020204" pitchFamily="34" charset="0"/>
              </a:defRPr>
            </a:lvl2pPr>
            <a:lvl3pPr marL="1143000" indent="-228600" defTabSz="304800">
              <a:spcBef>
                <a:spcPct val="20000"/>
              </a:spcBef>
              <a:buChar char="•"/>
              <a:defRPr sz="2400">
                <a:solidFill>
                  <a:schemeClr val="tx1"/>
                </a:solidFill>
                <a:latin typeface="Arial" panose="020B0604020202020204" pitchFamily="34" charset="0"/>
              </a:defRPr>
            </a:lvl3pPr>
            <a:lvl4pPr marL="1600200" indent="-228600" defTabSz="304800">
              <a:spcBef>
                <a:spcPct val="20000"/>
              </a:spcBef>
              <a:buChar char="–"/>
              <a:defRPr sz="1600">
                <a:solidFill>
                  <a:schemeClr val="tx1"/>
                </a:solidFill>
                <a:latin typeface="Arial" panose="020B0604020202020204" pitchFamily="34" charset="0"/>
              </a:defRPr>
            </a:lvl4pPr>
            <a:lvl5pPr marL="2057400" indent="-228600" defTabSz="304800">
              <a:spcBef>
                <a:spcPct val="20000"/>
              </a:spcBef>
              <a:buChar char="»"/>
              <a:defRPr sz="1600">
                <a:solidFill>
                  <a:schemeClr val="tx1"/>
                </a:solidFill>
                <a:latin typeface="Arial" panose="020B0604020202020204" pitchFamily="34" charset="0"/>
              </a:defRPr>
            </a:lvl5pPr>
            <a:lvl6pPr marL="25146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spcAft>
                <a:spcPts val="1113"/>
              </a:spcAft>
              <a:buFontTx/>
              <a:buChar char="…"/>
            </a:pPr>
            <a:r>
              <a:rPr lang="ar-LB" altLang="de-DE" sz="1900" dirty="0">
                <a:solidFill>
                  <a:srgbClr val="6C6463"/>
                </a:solidFill>
                <a:cs typeface="Arial" panose="020B0604020202020204" pitchFamily="34" charset="0"/>
                <a:sym typeface="Arial" panose="020B0604020202020204" pitchFamily="34" charset="0"/>
              </a:rPr>
              <a:t>استراتيجيات الأعمال</a:t>
            </a:r>
          </a:p>
          <a:p>
            <a:pPr algn="r" rtl="1">
              <a:spcBef>
                <a:spcPct val="0"/>
              </a:spcBef>
              <a:spcAft>
                <a:spcPts val="1113"/>
              </a:spcAft>
              <a:buFontTx/>
              <a:buChar char="…"/>
            </a:pPr>
            <a:r>
              <a:rPr lang="ar-LB" altLang="de-DE" sz="1900" dirty="0">
                <a:solidFill>
                  <a:srgbClr val="6C6463"/>
                </a:solidFill>
                <a:cs typeface="Arial" panose="020B0604020202020204" pitchFamily="34" charset="0"/>
                <a:sym typeface="Arial" panose="020B0604020202020204" pitchFamily="34" charset="0"/>
              </a:rPr>
              <a:t>نقاط قوة المنظمة</a:t>
            </a:r>
          </a:p>
          <a:p>
            <a:pPr algn="r" rtl="1">
              <a:spcBef>
                <a:spcPct val="0"/>
              </a:spcBef>
              <a:spcAft>
                <a:spcPts val="1113"/>
              </a:spcAft>
              <a:buFontTx/>
              <a:buChar char="…"/>
            </a:pPr>
            <a:r>
              <a:rPr lang="ar-LB" altLang="de-DE" sz="1900" dirty="0">
                <a:solidFill>
                  <a:srgbClr val="6C6463"/>
                </a:solidFill>
                <a:cs typeface="Arial" panose="020B0604020202020204" pitchFamily="34" charset="0"/>
                <a:sym typeface="Arial" panose="020B0604020202020204" pitchFamily="34" charset="0"/>
              </a:rPr>
              <a:t>الممارسات التشغيلية</a:t>
            </a:r>
            <a:endParaRPr lang="en-US" altLang="de-DE" sz="1900" dirty="0">
              <a:solidFill>
                <a:srgbClr val="6C6463"/>
              </a:solidFill>
              <a:cs typeface="Arial" panose="020B0604020202020204" pitchFamily="34" charset="0"/>
              <a:sym typeface="Arial" panose="020B0604020202020204" pitchFamily="34" charset="0"/>
            </a:endParaRPr>
          </a:p>
          <a:p>
            <a:pPr algn="r" rtl="1">
              <a:spcBef>
                <a:spcPct val="0"/>
              </a:spcBef>
              <a:spcAft>
                <a:spcPts val="1113"/>
              </a:spcAft>
              <a:buFontTx/>
              <a:buChar char="…"/>
            </a:pPr>
            <a:r>
              <a:rPr lang="ar-SA" altLang="en-US" sz="1900" dirty="0">
                <a:solidFill>
                  <a:srgbClr val="6C6463"/>
                </a:solidFill>
                <a:latin typeface="Times" panose="02020603050405020304" pitchFamily="18" charset="0"/>
              </a:rPr>
              <a:t>متغيرة مع تغيير الإدارة </a:t>
            </a:r>
            <a:r>
              <a:rPr lang="ar-LB" altLang="de-DE" sz="1900" dirty="0">
                <a:solidFill>
                  <a:srgbClr val="6C6463"/>
                </a:solidFill>
                <a:cs typeface="Arial" panose="020B0604020202020204" pitchFamily="34" charset="0"/>
                <a:sym typeface="Arial" panose="020B0604020202020204" pitchFamily="34" charset="0"/>
              </a:rPr>
              <a:t>أ</a:t>
            </a:r>
            <a:r>
              <a:rPr lang="ar-LB" altLang="de-DE" sz="1900" dirty="0">
                <a:solidFill>
                  <a:srgbClr val="6C6463"/>
                </a:solidFill>
                <a:latin typeface="Times" panose="02020603050405020304" pitchFamily="18" charset="0"/>
                <a:sym typeface="Arial" panose="020B0604020202020204" pitchFamily="34" charset="0"/>
              </a:rPr>
              <a:t>و تغييرات  السوق</a:t>
            </a:r>
            <a:endParaRPr lang="en-US" altLang="de-DE" sz="1900" dirty="0">
              <a:solidFill>
                <a:srgbClr val="6C6463"/>
              </a:solidFill>
              <a:latin typeface="Times" panose="02020603050405020304" pitchFamily="18" charset="0"/>
              <a:sym typeface="Arial" panose="020B0604020202020204" pitchFamily="34" charset="0"/>
            </a:endParaRPr>
          </a:p>
          <a:p>
            <a:pPr algn="r" rtl="1">
              <a:spcBef>
                <a:spcPct val="0"/>
              </a:spcBef>
              <a:spcAft>
                <a:spcPts val="1113"/>
              </a:spcAft>
              <a:buFontTx/>
              <a:buChar char="…"/>
            </a:pPr>
            <a:r>
              <a:rPr lang="ar-SA" altLang="en-US" sz="1900" dirty="0">
                <a:solidFill>
                  <a:srgbClr val="6C6463"/>
                </a:solidFill>
                <a:latin typeface="Times" panose="02020603050405020304" pitchFamily="18" charset="0"/>
              </a:rPr>
              <a:t>رغبات المنظمة </a:t>
            </a:r>
          </a:p>
        </p:txBody>
      </p:sp>
      <p:sp>
        <p:nvSpPr>
          <p:cNvPr id="703494" name="Line 6">
            <a:extLst>
              <a:ext uri="{FF2B5EF4-FFF2-40B4-BE49-F238E27FC236}">
                <a16:creationId xmlns:a16="http://schemas.microsoft.com/office/drawing/2014/main" id="{827D6C60-D709-4AB3-8BB0-0AAEB0BE7097}"/>
              </a:ext>
            </a:extLst>
          </p:cNvPr>
          <p:cNvSpPr>
            <a:spLocks noChangeShapeType="1"/>
          </p:cNvSpPr>
          <p:nvPr>
            <p:custDataLst>
              <p:tags r:id="rId6"/>
            </p:custDataLst>
          </p:nvPr>
        </p:nvSpPr>
        <p:spPr bwMode="auto">
          <a:xfrm flipH="1">
            <a:off x="4775200" y="2417762"/>
            <a:ext cx="3773488" cy="0"/>
          </a:xfrm>
          <a:prstGeom prst="line">
            <a:avLst/>
          </a:prstGeom>
          <a:noFill/>
          <a:ln w="28575">
            <a:solidFill>
              <a:srgbClr val="651D32"/>
            </a:solidFill>
            <a:round/>
            <a:headEnd/>
            <a:tailEnd/>
          </a:ln>
          <a:effectLst/>
        </p:spPr>
        <p:txBody>
          <a:bodyPr lIns="0" tIns="0" rIns="0" bIns="0"/>
          <a:lstStyle/>
          <a:p>
            <a:pPr>
              <a:defRPr/>
            </a:pPr>
            <a:endParaRPr lang="en-US" sz="1015" dirty="0">
              <a:latin typeface="Arial"/>
              <a:cs typeface="Arial"/>
              <a:sym typeface="Arial"/>
            </a:endParaRPr>
          </a:p>
        </p:txBody>
      </p:sp>
      <p:sp>
        <p:nvSpPr>
          <p:cNvPr id="21511" name="Text Box 7">
            <a:extLst>
              <a:ext uri="{FF2B5EF4-FFF2-40B4-BE49-F238E27FC236}">
                <a16:creationId xmlns:a16="http://schemas.microsoft.com/office/drawing/2014/main" id="{311F7BD2-BBB2-4A78-AC85-DA3428568516}"/>
              </a:ext>
            </a:extLst>
          </p:cNvPr>
          <p:cNvSpPr txBox="1">
            <a:spLocks noChangeArrowheads="1"/>
          </p:cNvSpPr>
          <p:nvPr>
            <p:custDataLst>
              <p:tags r:id="rId7"/>
            </p:custDataLst>
          </p:nvPr>
        </p:nvSpPr>
        <p:spPr bwMode="auto">
          <a:xfrm flipH="1">
            <a:off x="768350" y="2065337"/>
            <a:ext cx="3698875"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en-US" sz="1900" b="1" dirty="0">
                <a:solidFill>
                  <a:srgbClr val="BA0C2F"/>
                </a:solidFill>
                <a:cs typeface="Arial" panose="020B0604020202020204" pitchFamily="34" charset="0"/>
                <a:sym typeface="Arial" panose="020B0604020202020204" pitchFamily="34" charset="0"/>
              </a:rPr>
              <a:t>القيم الأساسية ليست ...</a:t>
            </a:r>
            <a:endParaRPr lang="en-US" altLang="en-US" sz="1900" b="1" dirty="0">
              <a:solidFill>
                <a:srgbClr val="BA0C2F"/>
              </a:solidFill>
              <a:cs typeface="Arial" panose="020B0604020202020204" pitchFamily="34" charset="0"/>
              <a:sym typeface="Arial" panose="020B0604020202020204" pitchFamily="34" charset="0"/>
            </a:endParaRPr>
          </a:p>
        </p:txBody>
      </p:sp>
      <p:sp>
        <p:nvSpPr>
          <p:cNvPr id="703496" name="Line 8">
            <a:extLst>
              <a:ext uri="{FF2B5EF4-FFF2-40B4-BE49-F238E27FC236}">
                <a16:creationId xmlns:a16="http://schemas.microsoft.com/office/drawing/2014/main" id="{68BEA5A0-E98F-4A64-B2A9-4DC911A258EE}"/>
              </a:ext>
            </a:extLst>
          </p:cNvPr>
          <p:cNvSpPr>
            <a:spLocks noChangeShapeType="1"/>
          </p:cNvSpPr>
          <p:nvPr>
            <p:custDataLst>
              <p:tags r:id="rId8"/>
            </p:custDataLst>
          </p:nvPr>
        </p:nvSpPr>
        <p:spPr bwMode="auto">
          <a:xfrm flipH="1">
            <a:off x="693738" y="2417762"/>
            <a:ext cx="3773487" cy="0"/>
          </a:xfrm>
          <a:prstGeom prst="line">
            <a:avLst/>
          </a:prstGeom>
          <a:noFill/>
          <a:ln w="28575">
            <a:solidFill>
              <a:srgbClr val="651D32"/>
            </a:solidFill>
            <a:round/>
            <a:headEnd/>
            <a:tailEnd/>
          </a:ln>
          <a:effectLst/>
        </p:spPr>
        <p:txBody>
          <a:bodyPr lIns="0" tIns="0" rIns="0" bIns="0"/>
          <a:lstStyle/>
          <a:p>
            <a:pPr>
              <a:defRPr/>
            </a:pPr>
            <a:endParaRPr lang="en-US" sz="1015" dirty="0">
              <a:latin typeface="Arial"/>
              <a:cs typeface="Arial"/>
              <a:sym typeface="Arial"/>
            </a:endParaRPr>
          </a:p>
        </p:txBody>
      </p:sp>
      <p:sp>
        <p:nvSpPr>
          <p:cNvPr id="13" name="Rectangle 12">
            <a:extLst>
              <a:ext uri="{FF2B5EF4-FFF2-40B4-BE49-F238E27FC236}">
                <a16:creationId xmlns:a16="http://schemas.microsoft.com/office/drawing/2014/main" id="{2D197473-8BC2-4368-8869-E6DA57BA5FC2}"/>
              </a:ext>
            </a:extLst>
          </p:cNvPr>
          <p:cNvSpPr/>
          <p:nvPr>
            <p:custDataLst>
              <p:tags r:id="rId9"/>
            </p:custDataLst>
          </p:nvPr>
        </p:nvSpPr>
        <p:spPr>
          <a:xfrm>
            <a:off x="692150" y="5056187"/>
            <a:ext cx="7877175" cy="354013"/>
          </a:xfrm>
          <a:prstGeom prst="rect">
            <a:avLst/>
          </a:prstGeom>
          <a:solidFill>
            <a:srgbClr val="651D32"/>
          </a:solidFill>
          <a:ln w="9525" cmpd="sng">
            <a:solidFill>
              <a:srgbClr val="651D32"/>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rtl="1">
              <a:defRPr/>
            </a:pPr>
            <a:r>
              <a:rPr lang="ar-LB" sz="1900" b="1" dirty="0">
                <a:solidFill>
                  <a:schemeClr val="bg1"/>
                </a:solidFill>
                <a:cs typeface="Arial" pitchFamily="34" charset="0"/>
              </a:rPr>
              <a:t>يجب أن تكون القيم الأساسية </a:t>
            </a:r>
            <a:r>
              <a:rPr lang="ar-SA" sz="1900" b="1" dirty="0">
                <a:solidFill>
                  <a:schemeClr val="bg1"/>
                </a:solidFill>
                <a:cs typeface="Arial" pitchFamily="34" charset="0"/>
              </a:rPr>
              <a:t>ممارسة</a:t>
            </a:r>
            <a:r>
              <a:rPr lang="ar-LB" sz="1900" b="1" dirty="0">
                <a:solidFill>
                  <a:schemeClr val="bg1"/>
                </a:solidFill>
                <a:cs typeface="Arial" pitchFamily="34" charset="0"/>
              </a:rPr>
              <a:t>!</a:t>
            </a:r>
            <a:endParaRPr lang="en-US" sz="1900" b="1" dirty="0">
              <a:solidFill>
                <a:schemeClr val="bg1"/>
              </a:solidFill>
              <a:cs typeface="Arial" pitchFamily="34" charset="0"/>
            </a:endParaRPr>
          </a:p>
        </p:txBody>
      </p:sp>
      <p:sp>
        <p:nvSpPr>
          <p:cNvPr id="21514" name="Title 1">
            <a:extLst>
              <a:ext uri="{FF2B5EF4-FFF2-40B4-BE49-F238E27FC236}">
                <a16:creationId xmlns:a16="http://schemas.microsoft.com/office/drawing/2014/main" id="{AFF7AC1F-49F6-4BDE-B145-A56CA17003C5}"/>
              </a:ext>
            </a:extLst>
          </p:cNvPr>
          <p:cNvSpPr txBox="1">
            <a:spLocks/>
          </p:cNvSpPr>
          <p:nvPr/>
        </p:nvSpPr>
        <p:spPr bwMode="auto">
          <a:xfrm>
            <a:off x="685800" y="1447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endParaRPr lang="en-US" altLang="en-US" b="1" dirty="0">
              <a:solidFill>
                <a:schemeClr val="tx2"/>
              </a:solidFill>
              <a:cs typeface="Arial" panose="020B0604020202020204" pitchFamily="34" charset="0"/>
            </a:endParaRPr>
          </a:p>
        </p:txBody>
      </p:sp>
      <p:sp>
        <p:nvSpPr>
          <p:cNvPr id="2" name="Title 1"/>
          <p:cNvSpPr>
            <a:spLocks noGrp="1"/>
          </p:cNvSpPr>
          <p:nvPr>
            <p:ph type="title"/>
          </p:nvPr>
        </p:nvSpPr>
        <p:spPr>
          <a:xfrm>
            <a:off x="686104" y="848380"/>
            <a:ext cx="7772400" cy="523220"/>
          </a:xfrm>
        </p:spPr>
        <p:txBody>
          <a:bodyPr/>
          <a:lstStyle/>
          <a:p>
            <a:pPr algn="r"/>
            <a:r>
              <a:rPr lang="ar-LB" altLang="en-US" b="1" dirty="0">
                <a:solidFill>
                  <a:srgbClr val="651D32"/>
                </a:solidFill>
                <a:cs typeface="Arial" panose="020B0604020202020204" pitchFamily="34" charset="0"/>
              </a:rPr>
              <a:t>تساهم القيم في تشكيل التفاعلات الداخلية والخارجية للمنظمة</a:t>
            </a:r>
            <a:endParaRPr lang="en-GB" dirty="0">
              <a:solidFill>
                <a:srgbClr val="651D32"/>
              </a:solidFill>
            </a:endParaRPr>
          </a:p>
        </p:txBody>
      </p:sp>
    </p:spTree>
    <p:extLst>
      <p:ext uri="{BB962C8B-B14F-4D97-AF65-F5344CB8AC3E}">
        <p14:creationId xmlns:p14="http://schemas.microsoft.com/office/powerpoint/2010/main" val="3497873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C320B5F8-E5F8-4DB6-A035-352639252868}"/>
              </a:ext>
            </a:extLst>
          </p:cNvPr>
          <p:cNvSpPr>
            <a:spLocks noGrp="1"/>
          </p:cNvSpPr>
          <p:nvPr>
            <p:ph type="title"/>
          </p:nvPr>
        </p:nvSpPr>
        <p:spPr/>
        <p:txBody>
          <a:bodyPr/>
          <a:lstStyle/>
          <a:p>
            <a:pPr algn="r" rtl="1"/>
            <a:r>
              <a:rPr lang="ar-LB" altLang="en-US" b="1" dirty="0">
                <a:solidFill>
                  <a:srgbClr val="651D32"/>
                </a:solidFill>
                <a:cs typeface="Arial" panose="020B0604020202020204" pitchFamily="34" charset="0"/>
              </a:rPr>
              <a:t>بعد ذلك، يجب إجراء التحليل الرباعي </a:t>
            </a:r>
            <a:endParaRPr lang="en-US" altLang="en-US" b="1" dirty="0">
              <a:solidFill>
                <a:srgbClr val="651D32"/>
              </a:solidFill>
              <a:cs typeface="Arial" panose="020B0604020202020204" pitchFamily="34" charset="0"/>
            </a:endParaRPr>
          </a:p>
        </p:txBody>
      </p:sp>
      <p:sp>
        <p:nvSpPr>
          <p:cNvPr id="24579" name="Rectangle 4">
            <a:extLst>
              <a:ext uri="{FF2B5EF4-FFF2-40B4-BE49-F238E27FC236}">
                <a16:creationId xmlns:a16="http://schemas.microsoft.com/office/drawing/2014/main" id="{F34B3BA3-BD7F-4D36-97F6-D0FB99CAE497}"/>
              </a:ext>
            </a:extLst>
          </p:cNvPr>
          <p:cNvSpPr>
            <a:spLocks noChangeArrowheads="1"/>
          </p:cNvSpPr>
          <p:nvPr/>
        </p:nvSpPr>
        <p:spPr bwMode="auto">
          <a:xfrm>
            <a:off x="685800" y="2468563"/>
            <a:ext cx="7772400" cy="533400"/>
          </a:xfrm>
          <a:prstGeom prst="rect">
            <a:avLst/>
          </a:prstGeom>
          <a:noFill/>
          <a:ln w="9525" algn="ctr">
            <a:solidFill>
              <a:srgbClr val="651D32"/>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lnSpc>
                <a:spcPct val="90000"/>
              </a:lnSpc>
              <a:spcBef>
                <a:spcPct val="0"/>
              </a:spcBef>
              <a:buFontTx/>
              <a:buNone/>
            </a:pPr>
            <a:r>
              <a:rPr lang="ar-LB" altLang="en-US" dirty="0">
                <a:solidFill>
                  <a:srgbClr val="B3B3B3"/>
                </a:solidFill>
                <a:cs typeface="Arial" panose="020B0604020202020204" pitchFamily="34" charset="0"/>
              </a:rPr>
              <a:t>1. </a:t>
            </a:r>
            <a:r>
              <a:rPr lang="ar-SA" altLang="en-US" dirty="0">
                <a:solidFill>
                  <a:srgbClr val="B3B3B3"/>
                </a:solidFill>
                <a:cs typeface="Arial" panose="020B0604020202020204" pitchFamily="34" charset="0"/>
              </a:rPr>
              <a:t>الأسس الاستراتيجية</a:t>
            </a:r>
            <a:endParaRPr lang="en-US" altLang="en-US" dirty="0">
              <a:solidFill>
                <a:srgbClr val="B3B3B3"/>
              </a:solidFill>
              <a:cs typeface="Arial" panose="020B0604020202020204" pitchFamily="34" charset="0"/>
            </a:endParaRPr>
          </a:p>
        </p:txBody>
      </p:sp>
      <p:sp>
        <p:nvSpPr>
          <p:cNvPr id="24580" name="Rectangle 6">
            <a:extLst>
              <a:ext uri="{FF2B5EF4-FFF2-40B4-BE49-F238E27FC236}">
                <a16:creationId xmlns:a16="http://schemas.microsoft.com/office/drawing/2014/main" id="{124E2FDD-7FEA-4204-97B9-21220F730FDD}"/>
              </a:ext>
            </a:extLst>
          </p:cNvPr>
          <p:cNvSpPr>
            <a:spLocks noChangeArrowheads="1"/>
          </p:cNvSpPr>
          <p:nvPr/>
        </p:nvSpPr>
        <p:spPr bwMode="auto">
          <a:xfrm>
            <a:off x="685800" y="3373438"/>
            <a:ext cx="7772400" cy="533400"/>
          </a:xfrm>
          <a:prstGeom prst="rect">
            <a:avLst/>
          </a:prstGeom>
          <a:solidFill>
            <a:srgbClr val="651D32"/>
          </a:solidFill>
          <a:ln w="9525" algn="ctr">
            <a:solidFill>
              <a:srgbClr val="651D32"/>
            </a:solidFill>
            <a:round/>
            <a:headEnd/>
            <a:tailEnd/>
          </a:ln>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en-US" dirty="0">
                <a:solidFill>
                  <a:schemeClr val="bg1"/>
                </a:solidFill>
                <a:cs typeface="Arial" panose="020B0604020202020204" pitchFamily="34" charset="0"/>
              </a:rPr>
              <a:t>2. التحليل الرباعي</a:t>
            </a:r>
            <a:endParaRPr lang="en-US" altLang="en-US" dirty="0">
              <a:solidFill>
                <a:schemeClr val="bg1"/>
              </a:solidFill>
              <a:cs typeface="Arial" panose="020B0604020202020204" pitchFamily="34" charset="0"/>
            </a:endParaRPr>
          </a:p>
        </p:txBody>
      </p:sp>
      <p:sp>
        <p:nvSpPr>
          <p:cNvPr id="24581" name="Rectangle 7">
            <a:extLst>
              <a:ext uri="{FF2B5EF4-FFF2-40B4-BE49-F238E27FC236}">
                <a16:creationId xmlns:a16="http://schemas.microsoft.com/office/drawing/2014/main" id="{C05A419C-4118-43A7-82AD-C0A8CFF6BDF9}"/>
              </a:ext>
            </a:extLst>
          </p:cNvPr>
          <p:cNvSpPr>
            <a:spLocks noChangeArrowheads="1"/>
          </p:cNvSpPr>
          <p:nvPr/>
        </p:nvSpPr>
        <p:spPr bwMode="auto">
          <a:xfrm>
            <a:off x="685800" y="4276725"/>
            <a:ext cx="7772400" cy="533400"/>
          </a:xfrm>
          <a:prstGeom prst="rect">
            <a:avLst/>
          </a:prstGeom>
          <a:noFill/>
          <a:ln w="9525" algn="ctr">
            <a:solidFill>
              <a:srgbClr val="651D32"/>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lnSpc>
                <a:spcPct val="90000"/>
              </a:lnSpc>
              <a:spcBef>
                <a:spcPct val="0"/>
              </a:spcBef>
              <a:buFontTx/>
              <a:buNone/>
            </a:pPr>
            <a:r>
              <a:rPr lang="ar-LB" altLang="en-US" dirty="0">
                <a:solidFill>
                  <a:srgbClr val="B3B3B3"/>
                </a:solidFill>
                <a:cs typeface="Arial" panose="020B0604020202020204" pitchFamily="34" charset="0"/>
              </a:rPr>
              <a:t>3. وضع الأهداف الاستراتيجية</a:t>
            </a:r>
            <a:endParaRPr lang="en-US" altLang="en-US" dirty="0">
              <a:solidFill>
                <a:srgbClr val="B3B3B3"/>
              </a:solidFill>
              <a:cs typeface="Arial" panose="020B0604020202020204" pitchFamily="34" charset="0"/>
            </a:endParaRPr>
          </a:p>
        </p:txBody>
      </p:sp>
      <p:sp>
        <p:nvSpPr>
          <p:cNvPr id="24582" name="Rectangle 8">
            <a:extLst>
              <a:ext uri="{FF2B5EF4-FFF2-40B4-BE49-F238E27FC236}">
                <a16:creationId xmlns:a16="http://schemas.microsoft.com/office/drawing/2014/main" id="{D7C03E20-9FAA-4B3D-98B0-079F6E6EDB80}"/>
              </a:ext>
            </a:extLst>
          </p:cNvPr>
          <p:cNvSpPr>
            <a:spLocks noChangeArrowheads="1"/>
          </p:cNvSpPr>
          <p:nvPr/>
        </p:nvSpPr>
        <p:spPr bwMode="auto">
          <a:xfrm>
            <a:off x="700088" y="5181600"/>
            <a:ext cx="7772400" cy="533400"/>
          </a:xfrm>
          <a:prstGeom prst="rect">
            <a:avLst/>
          </a:prstGeom>
          <a:noFill/>
          <a:ln w="9525" algn="ctr">
            <a:solidFill>
              <a:srgbClr val="651D32"/>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lnSpc>
                <a:spcPct val="90000"/>
              </a:lnSpc>
              <a:spcBef>
                <a:spcPct val="0"/>
              </a:spcBef>
              <a:buFontTx/>
              <a:buNone/>
            </a:pPr>
            <a:r>
              <a:rPr lang="ar-LB" altLang="en-US" dirty="0">
                <a:solidFill>
                  <a:srgbClr val="B3B3B3"/>
                </a:solidFill>
                <a:cs typeface="Arial" panose="020B0604020202020204" pitchFamily="34" charset="0"/>
              </a:rPr>
              <a:t>4. </a:t>
            </a:r>
            <a:r>
              <a:rPr lang="ar-SA" altLang="en-US" dirty="0">
                <a:solidFill>
                  <a:srgbClr val="B3B3B3"/>
                </a:solidFill>
                <a:cs typeface="Arial" panose="020B0604020202020204" pitchFamily="34" charset="0"/>
              </a:rPr>
              <a:t>خطة العمل</a:t>
            </a:r>
            <a:endParaRPr lang="en-US" altLang="en-US" dirty="0">
              <a:solidFill>
                <a:srgbClr val="B3B3B3"/>
              </a:solidFill>
              <a:cs typeface="Arial" panose="020B0604020202020204" pitchFamily="34" charset="0"/>
            </a:endParaRPr>
          </a:p>
        </p:txBody>
      </p:sp>
    </p:spTree>
    <p:extLst>
      <p:ext uri="{BB962C8B-B14F-4D97-AF65-F5344CB8AC3E}">
        <p14:creationId xmlns:p14="http://schemas.microsoft.com/office/powerpoint/2010/main" val="2890965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9BE474A6-C69F-48EA-A6E3-06619EDC8625}"/>
              </a:ext>
            </a:extLst>
          </p:cNvPr>
          <p:cNvSpPr>
            <a:spLocks noGrp="1"/>
          </p:cNvSpPr>
          <p:nvPr>
            <p:ph type="title"/>
          </p:nvPr>
        </p:nvSpPr>
        <p:spPr/>
        <p:txBody>
          <a:bodyPr>
            <a:noAutofit/>
          </a:bodyPr>
          <a:lstStyle/>
          <a:p>
            <a:pPr algn="r" rtl="1"/>
            <a:r>
              <a:rPr lang="ar-LB" altLang="en-US" b="1" dirty="0">
                <a:solidFill>
                  <a:srgbClr val="651D32"/>
                </a:solidFill>
                <a:latin typeface="Arial" panose="020B0604020202020204" pitchFamily="34" charset="0"/>
                <a:cs typeface="Arial" panose="020B0604020202020204" pitchFamily="34" charset="0"/>
              </a:rPr>
              <a:t>التحليل الرباعي هو أسلوب التخطيط الاستراتيجي المستخدم لتقييم نقاط القوة والضعف والفرص والتهديدات</a:t>
            </a:r>
            <a:endParaRPr lang="en-US" altLang="en-US" b="1" dirty="0">
              <a:solidFill>
                <a:srgbClr val="651D32"/>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FBC6126D-46C1-49F5-93DD-C261C0F36566}"/>
              </a:ext>
            </a:extLst>
          </p:cNvPr>
          <p:cNvSpPr/>
          <p:nvPr/>
        </p:nvSpPr>
        <p:spPr bwMode="auto">
          <a:xfrm>
            <a:off x="4883150" y="2057400"/>
            <a:ext cx="3575050" cy="1905000"/>
          </a:xfrm>
          <a:prstGeom prst="rect">
            <a:avLst/>
          </a:prstGeom>
          <a:noFill/>
          <a:ln w="28575" cap="flat" cmpd="sng" algn="ctr">
            <a:solidFill>
              <a:srgbClr val="651D32"/>
            </a:solidFill>
            <a:prstDash val="solid"/>
            <a:round/>
            <a:headEnd type="none" w="med" len="med"/>
            <a:tailEnd type="none" w="med" len="med"/>
          </a:ln>
          <a:effectLst/>
        </p:spPr>
        <p:txBody>
          <a:bodyPr/>
          <a:lstStyle/>
          <a:p>
            <a:pPr algn="ctr">
              <a:defRPr/>
            </a:pPr>
            <a:r>
              <a:rPr lang="ar-LB" sz="2100" b="1" dirty="0">
                <a:solidFill>
                  <a:srgbClr val="BA0C2F"/>
                </a:solidFill>
                <a:latin typeface="Arial" panose="020B0604020202020204" pitchFamily="34" charset="0"/>
                <a:cs typeface="Arial" panose="020B0604020202020204" pitchFamily="34" charset="0"/>
              </a:rPr>
              <a:t>نقاط القوة </a:t>
            </a:r>
            <a:endParaRPr lang="en-US" sz="2100" b="1" dirty="0">
              <a:solidFill>
                <a:srgbClr val="BA0C2F"/>
              </a:solidFill>
              <a:latin typeface="Arial" panose="020B0604020202020204" pitchFamily="34" charset="0"/>
              <a:cs typeface="Arial" panose="020B0604020202020204" pitchFamily="34" charset="0"/>
            </a:endParaRPr>
          </a:p>
          <a:p>
            <a:pPr algn="ctr">
              <a:defRPr/>
            </a:pPr>
            <a:r>
              <a:rPr lang="en-US" sz="2100" dirty="0">
                <a:solidFill>
                  <a:srgbClr val="6C6463"/>
                </a:solidFill>
                <a:latin typeface="Arial" panose="020B0604020202020204" pitchFamily="34" charset="0"/>
                <a:cs typeface="Arial" panose="020B0604020202020204" pitchFamily="34" charset="0"/>
              </a:rPr>
              <a:t>(</a:t>
            </a:r>
            <a:r>
              <a:rPr lang="ar-LB" sz="2100" dirty="0">
                <a:solidFill>
                  <a:srgbClr val="6C6463"/>
                </a:solidFill>
                <a:latin typeface="Arial" panose="020B0604020202020204" pitchFamily="34" charset="0"/>
                <a:cs typeface="Arial" panose="020B0604020202020204" pitchFamily="34" charset="0"/>
              </a:rPr>
              <a:t>العوامل الداخلية</a:t>
            </a:r>
            <a:r>
              <a:rPr lang="en-US" sz="2100" dirty="0">
                <a:solidFill>
                  <a:srgbClr val="6C6463"/>
                </a:solidFill>
                <a:latin typeface="Arial" panose="020B0604020202020204" pitchFamily="34" charset="0"/>
                <a:cs typeface="Arial" panose="020B0604020202020204" pitchFamily="34" charset="0"/>
              </a:rPr>
              <a:t>)</a:t>
            </a:r>
          </a:p>
          <a:p>
            <a:pPr marL="342900" indent="-342900" algn="r" rtl="1">
              <a:buFont typeface="Arial" panose="020B0604020202020204" pitchFamily="34" charset="0"/>
              <a:buChar char="•"/>
              <a:defRPr/>
            </a:pPr>
            <a:r>
              <a:rPr lang="ar-LB" altLang="en-US" sz="1900" dirty="0">
                <a:solidFill>
                  <a:srgbClr val="6C6463"/>
                </a:solidFill>
                <a:latin typeface="Arial" panose="020B0604020202020204" pitchFamily="34" charset="0"/>
                <a:cs typeface="Arial" panose="020B0604020202020204" pitchFamily="34" charset="0"/>
              </a:rPr>
              <a:t>ما هي الأمور التي نقوم بها بشكل جيد؟</a:t>
            </a:r>
          </a:p>
          <a:p>
            <a:pPr marL="342900" indent="-342900" algn="r" rtl="1">
              <a:buFont typeface="Arial" panose="020B0604020202020204" pitchFamily="34" charset="0"/>
              <a:buChar char="•"/>
              <a:defRPr/>
            </a:pPr>
            <a:r>
              <a:rPr lang="ar-SA" altLang="en-US" sz="1900" dirty="0">
                <a:solidFill>
                  <a:srgbClr val="6C6463"/>
                </a:solidFill>
                <a:latin typeface="Arial" panose="020B0604020202020204" pitchFamily="34" charset="0"/>
                <a:cs typeface="Arial" panose="020B0604020202020204" pitchFamily="34" charset="0"/>
              </a:rPr>
              <a:t>ماهي العوامل التي تجعلنا أفضل من المنظمات الأخرى</a:t>
            </a:r>
            <a:r>
              <a:rPr lang="ar-LB" altLang="en-US" sz="1900" dirty="0">
                <a:solidFill>
                  <a:srgbClr val="6C6463"/>
                </a:solidFill>
                <a:latin typeface="Arial" panose="020B0604020202020204" pitchFamily="34" charset="0"/>
                <a:cs typeface="Arial" panose="020B0604020202020204" pitchFamily="34" charset="0"/>
              </a:rPr>
              <a:t>؟</a:t>
            </a:r>
            <a:endParaRPr lang="en-US" sz="1900" dirty="0">
              <a:solidFill>
                <a:srgbClr val="6C6463"/>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0A8E0B81-4D5A-4E20-84FD-D45627A74BFC}"/>
              </a:ext>
            </a:extLst>
          </p:cNvPr>
          <p:cNvSpPr/>
          <p:nvPr/>
        </p:nvSpPr>
        <p:spPr bwMode="auto">
          <a:xfrm>
            <a:off x="850900" y="2057400"/>
            <a:ext cx="3573463" cy="1901825"/>
          </a:xfrm>
          <a:prstGeom prst="rect">
            <a:avLst/>
          </a:prstGeom>
          <a:noFill/>
          <a:ln w="28575" cap="flat" cmpd="sng" algn="ctr">
            <a:solidFill>
              <a:srgbClr val="651D32"/>
            </a:solidFill>
            <a:prstDash val="solid"/>
            <a:round/>
            <a:headEnd type="none" w="med" len="med"/>
            <a:tailEnd type="none" w="med" len="med"/>
          </a:ln>
          <a:effectLst/>
        </p:spPr>
        <p:txBody>
          <a:bodyPr/>
          <a:lstStyle/>
          <a:p>
            <a:pPr algn="ctr">
              <a:defRPr/>
            </a:pPr>
            <a:r>
              <a:rPr lang="ar-LB" sz="2100" b="1" dirty="0">
                <a:solidFill>
                  <a:srgbClr val="BA0C2F"/>
                </a:solidFill>
                <a:latin typeface="Arial" panose="020B0604020202020204" pitchFamily="34" charset="0"/>
                <a:cs typeface="Arial" panose="020B0604020202020204" pitchFamily="34" charset="0"/>
              </a:rPr>
              <a:t>نقاط الضعف </a:t>
            </a:r>
            <a:endParaRPr lang="en-US" sz="2100" b="1" dirty="0">
              <a:solidFill>
                <a:srgbClr val="BA0C2F"/>
              </a:solidFill>
              <a:latin typeface="Arial" panose="020B0604020202020204" pitchFamily="34" charset="0"/>
              <a:cs typeface="Arial" panose="020B0604020202020204" pitchFamily="34" charset="0"/>
            </a:endParaRPr>
          </a:p>
          <a:p>
            <a:pPr algn="ctr">
              <a:defRPr/>
            </a:pPr>
            <a:r>
              <a:rPr lang="en-US" sz="2100" dirty="0">
                <a:solidFill>
                  <a:srgbClr val="6C6463"/>
                </a:solidFill>
                <a:latin typeface="Arial" panose="020B0604020202020204" pitchFamily="34" charset="0"/>
                <a:cs typeface="Arial" panose="020B0604020202020204" pitchFamily="34" charset="0"/>
              </a:rPr>
              <a:t>(</a:t>
            </a:r>
            <a:r>
              <a:rPr lang="ar-LB" sz="2100" dirty="0">
                <a:solidFill>
                  <a:srgbClr val="6C6463"/>
                </a:solidFill>
                <a:latin typeface="Arial" panose="020B0604020202020204" pitchFamily="34" charset="0"/>
                <a:cs typeface="Arial" panose="020B0604020202020204" pitchFamily="34" charset="0"/>
              </a:rPr>
              <a:t>العوامل الداخلية</a:t>
            </a:r>
            <a:r>
              <a:rPr lang="en-US" sz="2100" dirty="0">
                <a:solidFill>
                  <a:srgbClr val="6C6463"/>
                </a:solidFill>
                <a:latin typeface="Arial" panose="020B0604020202020204" pitchFamily="34" charset="0"/>
                <a:cs typeface="Arial" panose="020B0604020202020204" pitchFamily="34" charset="0"/>
              </a:rPr>
              <a:t>)</a:t>
            </a:r>
          </a:p>
          <a:p>
            <a:pPr marL="342900" indent="-342900" algn="r" rtl="1">
              <a:buFont typeface="Arial" panose="020B0604020202020204" pitchFamily="34" charset="0"/>
              <a:buChar char="•"/>
              <a:defRPr/>
            </a:pPr>
            <a:r>
              <a:rPr lang="ar-LB" altLang="en-US" sz="1900" dirty="0">
                <a:solidFill>
                  <a:srgbClr val="6C6463"/>
                </a:solidFill>
                <a:latin typeface="Arial" panose="020B0604020202020204" pitchFamily="34" charset="0"/>
                <a:cs typeface="Arial" panose="020B0604020202020204" pitchFamily="34" charset="0"/>
              </a:rPr>
              <a:t>ما هي الأمور التي يمكننا القيام بها بشكل أفضل؟</a:t>
            </a:r>
          </a:p>
          <a:p>
            <a:pPr marL="342900" indent="-342900" algn="r" rtl="1">
              <a:buFont typeface="Arial" panose="020B0604020202020204" pitchFamily="34" charset="0"/>
              <a:buChar char="•"/>
              <a:defRPr/>
            </a:pPr>
            <a:r>
              <a:rPr lang="ar-LB" altLang="en-US" sz="1900" dirty="0">
                <a:solidFill>
                  <a:srgbClr val="6C6463"/>
                </a:solidFill>
                <a:latin typeface="Arial" panose="020B0604020202020204" pitchFamily="34" charset="0"/>
                <a:cs typeface="Arial" panose="020B0604020202020204" pitchFamily="34" charset="0"/>
              </a:rPr>
              <a:t>ما هي الأمور التي </a:t>
            </a:r>
            <a:r>
              <a:rPr lang="ar-SA" altLang="en-US" sz="1900" dirty="0">
                <a:solidFill>
                  <a:srgbClr val="6C6463"/>
                </a:solidFill>
                <a:latin typeface="Arial" panose="020B0604020202020204" pitchFamily="34" charset="0"/>
                <a:cs typeface="Arial" panose="020B0604020202020204" pitchFamily="34" charset="0"/>
              </a:rPr>
              <a:t>نقوم بها بشكل ضعيف</a:t>
            </a:r>
            <a:r>
              <a:rPr lang="ar-LB" altLang="en-US" sz="1900" dirty="0">
                <a:solidFill>
                  <a:srgbClr val="6C6463"/>
                </a:solidFill>
                <a:latin typeface="Arial" panose="020B0604020202020204" pitchFamily="34" charset="0"/>
                <a:cs typeface="Arial" panose="020B0604020202020204" pitchFamily="34" charset="0"/>
              </a:rPr>
              <a:t>؟</a:t>
            </a:r>
            <a:endParaRPr lang="en-US" sz="1900" dirty="0">
              <a:solidFill>
                <a:srgbClr val="6C6463"/>
              </a:solidFill>
              <a:latin typeface="Arial" panose="020B0604020202020204" pitchFamily="34" charset="0"/>
              <a:cs typeface="Arial" panose="020B0604020202020204" pitchFamily="34" charset="0"/>
            </a:endParaRPr>
          </a:p>
          <a:p>
            <a:pPr algn="r" rtl="1">
              <a:defRPr/>
            </a:pPr>
            <a:endParaRPr lang="en-US" sz="2400" dirty="0">
              <a:solidFill>
                <a:srgbClr val="6C6463"/>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F92145E-9280-448B-BCBE-F631A8589D17}"/>
              </a:ext>
            </a:extLst>
          </p:cNvPr>
          <p:cNvSpPr/>
          <p:nvPr/>
        </p:nvSpPr>
        <p:spPr bwMode="auto">
          <a:xfrm>
            <a:off x="4883150" y="4071937"/>
            <a:ext cx="3575050" cy="1905000"/>
          </a:xfrm>
          <a:prstGeom prst="rect">
            <a:avLst/>
          </a:prstGeom>
          <a:noFill/>
          <a:ln w="28575" cap="flat" cmpd="sng" algn="ctr">
            <a:solidFill>
              <a:srgbClr val="651D32"/>
            </a:solidFill>
            <a:prstDash val="solid"/>
            <a:round/>
            <a:headEnd type="none" w="med" len="med"/>
            <a:tailEnd type="none" w="med" len="med"/>
          </a:ln>
          <a:effectLst/>
        </p:spPr>
        <p:txBody>
          <a:bodyPr/>
          <a:lstStyle/>
          <a:p>
            <a:pPr algn="ctr">
              <a:defRPr/>
            </a:pPr>
            <a:r>
              <a:rPr lang="ar-LB" sz="2100" b="1" dirty="0">
                <a:solidFill>
                  <a:srgbClr val="BA0C2F"/>
                </a:solidFill>
                <a:latin typeface="Arial" panose="020B0604020202020204" pitchFamily="34" charset="0"/>
                <a:cs typeface="Arial" panose="020B0604020202020204" pitchFamily="34" charset="0"/>
              </a:rPr>
              <a:t>الفرص </a:t>
            </a:r>
            <a:endParaRPr lang="en-US" sz="2100" b="1" dirty="0">
              <a:solidFill>
                <a:srgbClr val="BA0C2F"/>
              </a:solidFill>
              <a:latin typeface="Arial" panose="020B0604020202020204" pitchFamily="34" charset="0"/>
              <a:cs typeface="Arial" panose="020B0604020202020204" pitchFamily="34" charset="0"/>
            </a:endParaRPr>
          </a:p>
          <a:p>
            <a:pPr algn="ctr">
              <a:defRPr/>
            </a:pPr>
            <a:r>
              <a:rPr lang="en-US" sz="2100" dirty="0">
                <a:solidFill>
                  <a:srgbClr val="6C6463"/>
                </a:solidFill>
                <a:latin typeface="Arial" panose="020B0604020202020204" pitchFamily="34" charset="0"/>
                <a:cs typeface="Arial" panose="020B0604020202020204" pitchFamily="34" charset="0"/>
              </a:rPr>
              <a:t>(</a:t>
            </a:r>
            <a:r>
              <a:rPr lang="ar-LB" sz="2100" dirty="0">
                <a:solidFill>
                  <a:srgbClr val="6C6463"/>
                </a:solidFill>
                <a:latin typeface="Arial" panose="020B0604020202020204" pitchFamily="34" charset="0"/>
                <a:cs typeface="Arial" panose="020B0604020202020204" pitchFamily="34" charset="0"/>
              </a:rPr>
              <a:t>العوامل الخارجية</a:t>
            </a:r>
            <a:r>
              <a:rPr lang="en-US" sz="2100" dirty="0">
                <a:solidFill>
                  <a:srgbClr val="6C6463"/>
                </a:solidFill>
                <a:latin typeface="Arial" panose="020B0604020202020204" pitchFamily="34" charset="0"/>
                <a:cs typeface="Arial" panose="020B0604020202020204" pitchFamily="34" charset="0"/>
              </a:rPr>
              <a:t>)</a:t>
            </a:r>
          </a:p>
          <a:p>
            <a:pPr marL="342900" indent="-342900" algn="r" rtl="1">
              <a:buFont typeface="Arial" panose="020B0604020202020204" pitchFamily="34" charset="0"/>
              <a:buChar char="•"/>
              <a:defRPr/>
            </a:pPr>
            <a:r>
              <a:rPr lang="ar-LB" sz="1900" dirty="0">
                <a:solidFill>
                  <a:srgbClr val="6C6463"/>
                </a:solidFill>
                <a:latin typeface="Arial" panose="020B0604020202020204" pitchFamily="34" charset="0"/>
                <a:cs typeface="Arial" panose="020B0604020202020204" pitchFamily="34" charset="0"/>
              </a:rPr>
              <a:t>ما هي الاتجاهات المثيرة للاهتمام؟</a:t>
            </a:r>
          </a:p>
          <a:p>
            <a:pPr marL="342900" indent="-342900" algn="r" rtl="1">
              <a:buFont typeface="Arial" panose="020B0604020202020204" pitchFamily="34" charset="0"/>
              <a:buChar char="•"/>
              <a:defRPr/>
            </a:pPr>
            <a:r>
              <a:rPr lang="ar-LB" sz="1900" dirty="0">
                <a:solidFill>
                  <a:srgbClr val="6C6463"/>
                </a:solidFill>
                <a:latin typeface="Arial" panose="020B0604020202020204" pitchFamily="34" charset="0"/>
                <a:cs typeface="Arial" panose="020B0604020202020204" pitchFamily="34" charset="0"/>
              </a:rPr>
              <a:t>ما هي الفرص التي يمكن استغلالها؟</a:t>
            </a:r>
            <a:endParaRPr lang="ar-SA" sz="1900" dirty="0">
              <a:solidFill>
                <a:srgbClr val="6C6463"/>
              </a:solidFill>
              <a:latin typeface="Arial" panose="020B0604020202020204" pitchFamily="34" charset="0"/>
              <a:cs typeface="Arial" panose="020B0604020202020204" pitchFamily="34" charset="0"/>
            </a:endParaRPr>
          </a:p>
          <a:p>
            <a:pPr marL="342900" indent="-342900" algn="r" rtl="1">
              <a:buFont typeface="Arial" panose="020B0604020202020204" pitchFamily="34" charset="0"/>
              <a:buChar char="•"/>
              <a:defRPr/>
            </a:pPr>
            <a:r>
              <a:rPr lang="ar-SA" sz="1900" dirty="0">
                <a:solidFill>
                  <a:srgbClr val="6C6463"/>
                </a:solidFill>
                <a:latin typeface="Arial" panose="020B0604020202020204" pitchFamily="34" charset="0"/>
                <a:cs typeface="Arial" panose="020B0604020202020204" pitchFamily="34" charset="0"/>
              </a:rPr>
              <a:t>ما هي العوامل خارج المنظمة التي يمكن أن نستفيد منها ؟ </a:t>
            </a:r>
            <a:endParaRPr lang="en-US" sz="1900" dirty="0">
              <a:solidFill>
                <a:srgbClr val="6C6463"/>
              </a:solidFill>
              <a:latin typeface="Arial" panose="020B0604020202020204" pitchFamily="34" charset="0"/>
              <a:cs typeface="Arial" panose="020B0604020202020204" pitchFamily="34" charset="0"/>
            </a:endParaRPr>
          </a:p>
          <a:p>
            <a:pPr algn="ctr">
              <a:defRPr/>
            </a:pPr>
            <a:endParaRPr lang="en-US" sz="2100" dirty="0">
              <a:solidFill>
                <a:srgbClr val="6C6463"/>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18CDF129-A5E9-487A-B0E2-959072ECC91C}"/>
              </a:ext>
            </a:extLst>
          </p:cNvPr>
          <p:cNvSpPr/>
          <p:nvPr/>
        </p:nvSpPr>
        <p:spPr bwMode="auto">
          <a:xfrm>
            <a:off x="850900" y="4064000"/>
            <a:ext cx="3575050" cy="1901825"/>
          </a:xfrm>
          <a:prstGeom prst="rect">
            <a:avLst/>
          </a:prstGeom>
          <a:noFill/>
          <a:ln w="28575" cap="flat" cmpd="sng" algn="ctr">
            <a:solidFill>
              <a:srgbClr val="651D32"/>
            </a:solidFill>
            <a:prstDash val="solid"/>
            <a:round/>
            <a:headEnd type="none" w="med" len="med"/>
            <a:tailEnd type="none" w="med" len="med"/>
          </a:ln>
          <a:effectLst/>
        </p:spPr>
        <p:txBody>
          <a:bodyPr/>
          <a:lstStyle/>
          <a:p>
            <a:pPr algn="ctr">
              <a:defRPr/>
            </a:pPr>
            <a:r>
              <a:rPr lang="ar-LB" sz="2100" b="1" dirty="0">
                <a:solidFill>
                  <a:srgbClr val="BA0C2F"/>
                </a:solidFill>
                <a:latin typeface="Arial" panose="020B0604020202020204" pitchFamily="34" charset="0"/>
                <a:cs typeface="Arial" panose="020B0604020202020204" pitchFamily="34" charset="0"/>
              </a:rPr>
              <a:t>التهديدات</a:t>
            </a:r>
            <a:endParaRPr lang="en-US" sz="2100" b="1" dirty="0">
              <a:solidFill>
                <a:srgbClr val="BA0C2F"/>
              </a:solidFill>
              <a:latin typeface="Arial" panose="020B0604020202020204" pitchFamily="34" charset="0"/>
              <a:cs typeface="Arial" panose="020B0604020202020204" pitchFamily="34" charset="0"/>
            </a:endParaRPr>
          </a:p>
          <a:p>
            <a:pPr algn="ctr">
              <a:defRPr/>
            </a:pPr>
            <a:r>
              <a:rPr lang="en-US" sz="2100" dirty="0">
                <a:solidFill>
                  <a:srgbClr val="6C6463"/>
                </a:solidFill>
                <a:latin typeface="Arial" panose="020B0604020202020204" pitchFamily="34" charset="0"/>
                <a:cs typeface="Arial" panose="020B0604020202020204" pitchFamily="34" charset="0"/>
              </a:rPr>
              <a:t>(</a:t>
            </a:r>
            <a:r>
              <a:rPr lang="ar-LB" sz="2100" dirty="0">
                <a:solidFill>
                  <a:srgbClr val="6C6463"/>
                </a:solidFill>
                <a:latin typeface="Arial" panose="020B0604020202020204" pitchFamily="34" charset="0"/>
                <a:cs typeface="Arial" panose="020B0604020202020204" pitchFamily="34" charset="0"/>
              </a:rPr>
              <a:t>العوامل الخارجية</a:t>
            </a:r>
            <a:r>
              <a:rPr lang="en-US" sz="2100" dirty="0">
                <a:solidFill>
                  <a:srgbClr val="6C6463"/>
                </a:solidFill>
                <a:latin typeface="Arial" panose="020B0604020202020204" pitchFamily="34" charset="0"/>
                <a:cs typeface="Arial" panose="020B0604020202020204" pitchFamily="34" charset="0"/>
              </a:rPr>
              <a:t>)</a:t>
            </a:r>
          </a:p>
          <a:p>
            <a:pPr marL="342900" indent="-342900" algn="r" rtl="1">
              <a:buFont typeface="Arial" panose="020B0604020202020204" pitchFamily="34" charset="0"/>
              <a:buChar char="•"/>
              <a:defRPr/>
            </a:pPr>
            <a:r>
              <a:rPr lang="ar-LB" altLang="en-US" sz="1900" dirty="0">
                <a:solidFill>
                  <a:srgbClr val="6C6463"/>
                </a:solidFill>
                <a:latin typeface="Arial" panose="020B0604020202020204" pitchFamily="34" charset="0"/>
                <a:cs typeface="Arial" panose="020B0604020202020204" pitchFamily="34" charset="0"/>
              </a:rPr>
              <a:t>ما هي العقبات التي يتم مواجهتها؟</a:t>
            </a:r>
          </a:p>
          <a:p>
            <a:pPr marL="342900" indent="-342900" algn="r" rtl="1">
              <a:buFont typeface="Arial" panose="020B0604020202020204" pitchFamily="34" charset="0"/>
              <a:buChar char="•"/>
              <a:defRPr/>
            </a:pPr>
            <a:r>
              <a:rPr lang="ar-SA" sz="1900" dirty="0">
                <a:solidFill>
                  <a:srgbClr val="6C6463"/>
                </a:solidFill>
                <a:latin typeface="Arial" panose="020B0604020202020204" pitchFamily="34" charset="0"/>
                <a:cs typeface="Arial" panose="020B0604020202020204" pitchFamily="34" charset="0"/>
              </a:rPr>
              <a:t>ما هي العوامل خارج المنظمة التي يمكن أن تؤثر سلبا علينا؟ </a:t>
            </a:r>
            <a:endParaRPr lang="en-US" sz="1900" dirty="0">
              <a:solidFill>
                <a:srgbClr val="6C64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8965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5259FD0F-A136-4D09-A189-2AE47B18AFDF}"/>
              </a:ext>
            </a:extLst>
          </p:cNvPr>
          <p:cNvSpPr>
            <a:spLocks noGrp="1"/>
          </p:cNvSpPr>
          <p:nvPr>
            <p:ph type="title"/>
          </p:nvPr>
        </p:nvSpPr>
        <p:spPr/>
        <p:txBody>
          <a:bodyPr/>
          <a:lstStyle/>
          <a:p>
            <a:pPr algn="r" rtl="1"/>
            <a:r>
              <a:rPr lang="ar-LB" altLang="en-US" b="1" dirty="0">
                <a:solidFill>
                  <a:srgbClr val="651D32"/>
                </a:solidFill>
                <a:cs typeface="Arial" panose="020B0604020202020204" pitchFamily="34" charset="0"/>
              </a:rPr>
              <a:t>ينتج عن ذلك صياغة الإستراتيجية </a:t>
            </a:r>
            <a:endParaRPr lang="en-US" altLang="en-US" b="1" dirty="0">
              <a:solidFill>
                <a:srgbClr val="651D32"/>
              </a:solidFill>
              <a:cs typeface="Arial" panose="020B0604020202020204" pitchFamily="34" charset="0"/>
            </a:endParaRPr>
          </a:p>
        </p:txBody>
      </p:sp>
      <p:sp>
        <p:nvSpPr>
          <p:cNvPr id="30723" name="Rectangle 4">
            <a:extLst>
              <a:ext uri="{FF2B5EF4-FFF2-40B4-BE49-F238E27FC236}">
                <a16:creationId xmlns:a16="http://schemas.microsoft.com/office/drawing/2014/main" id="{289784C5-58EC-490F-A9C5-54B3EF1FDBB1}"/>
              </a:ext>
            </a:extLst>
          </p:cNvPr>
          <p:cNvSpPr>
            <a:spLocks noChangeArrowheads="1"/>
          </p:cNvSpPr>
          <p:nvPr/>
        </p:nvSpPr>
        <p:spPr bwMode="auto">
          <a:xfrm>
            <a:off x="685800" y="2468563"/>
            <a:ext cx="7772400" cy="533400"/>
          </a:xfrm>
          <a:prstGeom prst="rect">
            <a:avLst/>
          </a:prstGeom>
          <a:noFill/>
          <a:ln w="9525" algn="ctr">
            <a:solidFill>
              <a:srgbClr val="651D32"/>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lnSpc>
                <a:spcPct val="90000"/>
              </a:lnSpc>
              <a:spcBef>
                <a:spcPct val="0"/>
              </a:spcBef>
              <a:buFontTx/>
              <a:buNone/>
            </a:pPr>
            <a:r>
              <a:rPr lang="ar-LB" altLang="en-US" dirty="0">
                <a:solidFill>
                  <a:srgbClr val="B3B3B3"/>
                </a:solidFill>
                <a:cs typeface="Arial" panose="020B0604020202020204" pitchFamily="34" charset="0"/>
              </a:rPr>
              <a:t>1. </a:t>
            </a:r>
            <a:r>
              <a:rPr lang="ar-SA" altLang="en-US" dirty="0">
                <a:solidFill>
                  <a:srgbClr val="B3B3B3"/>
                </a:solidFill>
                <a:cs typeface="Arial" panose="020B0604020202020204" pitchFamily="34" charset="0"/>
              </a:rPr>
              <a:t>الأسس الاستراتيجية</a:t>
            </a:r>
            <a:endParaRPr lang="en-US" altLang="en-US" dirty="0">
              <a:solidFill>
                <a:srgbClr val="B3B3B3"/>
              </a:solidFill>
              <a:cs typeface="Arial" panose="020B0604020202020204" pitchFamily="34" charset="0"/>
            </a:endParaRPr>
          </a:p>
        </p:txBody>
      </p:sp>
      <p:sp>
        <p:nvSpPr>
          <p:cNvPr id="30724" name="Rectangle 6">
            <a:extLst>
              <a:ext uri="{FF2B5EF4-FFF2-40B4-BE49-F238E27FC236}">
                <a16:creationId xmlns:a16="http://schemas.microsoft.com/office/drawing/2014/main" id="{26F25892-EDB7-4B9A-B7D8-6B0FCD7B9286}"/>
              </a:ext>
            </a:extLst>
          </p:cNvPr>
          <p:cNvSpPr>
            <a:spLocks noChangeArrowheads="1"/>
          </p:cNvSpPr>
          <p:nvPr/>
        </p:nvSpPr>
        <p:spPr bwMode="auto">
          <a:xfrm>
            <a:off x="685800" y="3373438"/>
            <a:ext cx="7772400" cy="533400"/>
          </a:xfrm>
          <a:prstGeom prst="rect">
            <a:avLst/>
          </a:prstGeom>
          <a:noFill/>
          <a:ln w="9525" algn="ctr">
            <a:solidFill>
              <a:srgbClr val="651D32"/>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lnSpc>
                <a:spcPct val="90000"/>
              </a:lnSpc>
              <a:spcBef>
                <a:spcPct val="0"/>
              </a:spcBef>
              <a:buFontTx/>
              <a:buNone/>
            </a:pPr>
            <a:r>
              <a:rPr lang="ar-LB" altLang="en-US">
                <a:solidFill>
                  <a:srgbClr val="B3B3B3"/>
                </a:solidFill>
                <a:cs typeface="Arial" panose="020B0604020202020204" pitchFamily="34" charset="0"/>
              </a:rPr>
              <a:t>2. التحليل الرباعي </a:t>
            </a:r>
            <a:endParaRPr lang="en-US" altLang="en-US">
              <a:solidFill>
                <a:srgbClr val="B3B3B3"/>
              </a:solidFill>
              <a:cs typeface="Arial" panose="020B0604020202020204" pitchFamily="34" charset="0"/>
            </a:endParaRPr>
          </a:p>
        </p:txBody>
      </p:sp>
      <p:sp>
        <p:nvSpPr>
          <p:cNvPr id="30725" name="Rectangle 7">
            <a:extLst>
              <a:ext uri="{FF2B5EF4-FFF2-40B4-BE49-F238E27FC236}">
                <a16:creationId xmlns:a16="http://schemas.microsoft.com/office/drawing/2014/main" id="{54C170E6-9E67-4ADD-9E5F-9BE7B72F301A}"/>
              </a:ext>
            </a:extLst>
          </p:cNvPr>
          <p:cNvSpPr>
            <a:spLocks noChangeArrowheads="1"/>
          </p:cNvSpPr>
          <p:nvPr/>
        </p:nvSpPr>
        <p:spPr bwMode="auto">
          <a:xfrm>
            <a:off x="685800" y="4276725"/>
            <a:ext cx="7772400" cy="533400"/>
          </a:xfrm>
          <a:prstGeom prst="rect">
            <a:avLst/>
          </a:prstGeom>
          <a:solidFill>
            <a:srgbClr val="651D32"/>
          </a:solidFill>
          <a:ln w="9525" algn="ctr">
            <a:solidFill>
              <a:srgbClr val="651D32"/>
            </a:solidFill>
            <a:round/>
            <a:headEnd/>
            <a:tailEnd/>
          </a:ln>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en-US" dirty="0">
                <a:solidFill>
                  <a:schemeClr val="bg1"/>
                </a:solidFill>
                <a:cs typeface="Arial" panose="020B0604020202020204" pitchFamily="34" charset="0"/>
              </a:rPr>
              <a:t>3. وضع الأهداف الاستراتيجية</a:t>
            </a:r>
            <a:endParaRPr lang="en-US" altLang="en-US" dirty="0">
              <a:solidFill>
                <a:schemeClr val="bg1"/>
              </a:solidFill>
              <a:cs typeface="Arial" panose="020B0604020202020204" pitchFamily="34" charset="0"/>
            </a:endParaRPr>
          </a:p>
        </p:txBody>
      </p:sp>
      <p:sp>
        <p:nvSpPr>
          <p:cNvPr id="30726" name="Rectangle 8">
            <a:extLst>
              <a:ext uri="{FF2B5EF4-FFF2-40B4-BE49-F238E27FC236}">
                <a16:creationId xmlns:a16="http://schemas.microsoft.com/office/drawing/2014/main" id="{F751BF0E-C896-4FAE-AE5F-2FA9BE2FFB6A}"/>
              </a:ext>
            </a:extLst>
          </p:cNvPr>
          <p:cNvSpPr>
            <a:spLocks noChangeArrowheads="1"/>
          </p:cNvSpPr>
          <p:nvPr/>
        </p:nvSpPr>
        <p:spPr bwMode="auto">
          <a:xfrm>
            <a:off x="700088" y="5181600"/>
            <a:ext cx="7772400" cy="533400"/>
          </a:xfrm>
          <a:prstGeom prst="rect">
            <a:avLst/>
          </a:prstGeom>
          <a:noFill/>
          <a:ln w="9525" algn="ctr">
            <a:solidFill>
              <a:srgbClr val="651D32"/>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lnSpc>
                <a:spcPct val="90000"/>
              </a:lnSpc>
              <a:spcBef>
                <a:spcPct val="0"/>
              </a:spcBef>
              <a:buFontTx/>
              <a:buNone/>
            </a:pPr>
            <a:r>
              <a:rPr lang="ar-LB" altLang="en-US" dirty="0">
                <a:solidFill>
                  <a:srgbClr val="B3B3B3"/>
                </a:solidFill>
                <a:cs typeface="Arial" panose="020B0604020202020204" pitchFamily="34" charset="0"/>
              </a:rPr>
              <a:t>4. </a:t>
            </a:r>
            <a:r>
              <a:rPr lang="ar-SA" altLang="en-US" dirty="0">
                <a:solidFill>
                  <a:srgbClr val="B3B3B3"/>
                </a:solidFill>
                <a:cs typeface="Arial" panose="020B0604020202020204" pitchFamily="34" charset="0"/>
              </a:rPr>
              <a:t>خطة العمل</a:t>
            </a:r>
            <a:endParaRPr lang="en-US" altLang="en-US" dirty="0">
              <a:solidFill>
                <a:srgbClr val="B3B3B3"/>
              </a:solidFill>
              <a:cs typeface="Arial" panose="020B0604020202020204" pitchFamily="34" charset="0"/>
            </a:endParaRPr>
          </a:p>
        </p:txBody>
      </p:sp>
    </p:spTree>
    <p:extLst>
      <p:ext uri="{BB962C8B-B14F-4D97-AF65-F5344CB8AC3E}">
        <p14:creationId xmlns:p14="http://schemas.microsoft.com/office/powerpoint/2010/main" val="3513929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BD4501B8-93CC-4A1F-A2E1-0509CA81E68E}"/>
              </a:ext>
            </a:extLst>
          </p:cNvPr>
          <p:cNvSpPr>
            <a:spLocks noGrp="1"/>
          </p:cNvSpPr>
          <p:nvPr>
            <p:ph type="title"/>
          </p:nvPr>
        </p:nvSpPr>
        <p:spPr/>
        <p:txBody>
          <a:bodyPr>
            <a:noAutofit/>
          </a:bodyPr>
          <a:lstStyle/>
          <a:p>
            <a:pPr algn="r" rtl="1"/>
            <a:r>
              <a:rPr lang="ar-SA" altLang="en-US" b="1" dirty="0">
                <a:solidFill>
                  <a:srgbClr val="651D32"/>
                </a:solidFill>
                <a:latin typeface="Arial" panose="020B0604020202020204" pitchFamily="34" charset="0"/>
                <a:cs typeface="Arial" panose="020B0604020202020204" pitchFamily="34" charset="0"/>
              </a:rPr>
              <a:t>بعد الانتهاء من التحليل الرباعي يتعين ربط نتاج التحليل لاستنتاج الأهداف الاستراتيجية </a:t>
            </a:r>
            <a:endParaRPr lang="en-US" altLang="en-US" b="1" dirty="0">
              <a:solidFill>
                <a:srgbClr val="651D32"/>
              </a:solidFill>
              <a:latin typeface="Arial" panose="020B0604020202020204" pitchFamily="34" charset="0"/>
              <a:cs typeface="Arial" panose="020B0604020202020204" pitchFamily="34" charset="0"/>
            </a:endParaRPr>
          </a:p>
        </p:txBody>
      </p:sp>
      <p:sp>
        <p:nvSpPr>
          <p:cNvPr id="31747" name="Content Placeholder 2">
            <a:extLst>
              <a:ext uri="{FF2B5EF4-FFF2-40B4-BE49-F238E27FC236}">
                <a16:creationId xmlns:a16="http://schemas.microsoft.com/office/drawing/2014/main" id="{69B89F90-E3B5-44D3-9F32-3DAC925AC1AF}"/>
              </a:ext>
            </a:extLst>
          </p:cNvPr>
          <p:cNvSpPr>
            <a:spLocks noGrp="1"/>
          </p:cNvSpPr>
          <p:nvPr>
            <p:ph idx="1"/>
          </p:nvPr>
        </p:nvSpPr>
        <p:spPr>
          <a:xfrm>
            <a:off x="703689" y="2057400"/>
            <a:ext cx="7772400" cy="3505200"/>
          </a:xfrm>
        </p:spPr>
        <p:txBody>
          <a:bodyPr>
            <a:noAutofit/>
          </a:bodyPr>
          <a:lstStyle/>
          <a:p>
            <a:pPr algn="r" rtl="1"/>
            <a:r>
              <a:rPr lang="ar-SA" altLang="en-US" sz="2600" dirty="0">
                <a:latin typeface="Arial" panose="020B0604020202020204" pitchFamily="34" charset="0"/>
                <a:cs typeface="Arial" panose="020B0604020202020204" pitchFamily="34" charset="0"/>
              </a:rPr>
              <a:t>ماهي </a:t>
            </a:r>
            <a:r>
              <a:rPr lang="ar-SA" altLang="en-US" sz="2600" dirty="0">
                <a:solidFill>
                  <a:srgbClr val="BA0C2F"/>
                </a:solidFill>
                <a:latin typeface="Arial" panose="020B0604020202020204" pitchFamily="34" charset="0"/>
                <a:cs typeface="Arial" panose="020B0604020202020204" pitchFamily="34" charset="0"/>
              </a:rPr>
              <a:t>الفرص</a:t>
            </a:r>
            <a:r>
              <a:rPr lang="ar-SA" altLang="en-US" sz="2600" dirty="0">
                <a:latin typeface="Arial" panose="020B0604020202020204" pitchFamily="34" charset="0"/>
                <a:cs typeface="Arial" panose="020B0604020202020204" pitchFamily="34" charset="0"/>
              </a:rPr>
              <a:t> التي يمكن استغلالها؟</a:t>
            </a:r>
          </a:p>
          <a:p>
            <a:pPr algn="r" rtl="1"/>
            <a:r>
              <a:rPr lang="ar-SA" altLang="en-US" sz="2600" dirty="0">
                <a:latin typeface="Arial" panose="020B0604020202020204" pitchFamily="34" charset="0"/>
                <a:cs typeface="Arial" panose="020B0604020202020204" pitchFamily="34" charset="0"/>
              </a:rPr>
              <a:t>ماهي </a:t>
            </a:r>
            <a:r>
              <a:rPr lang="ar-SA" altLang="en-US" sz="2600" dirty="0">
                <a:solidFill>
                  <a:srgbClr val="BA0C2F"/>
                </a:solidFill>
                <a:latin typeface="Arial" panose="020B0604020202020204" pitchFamily="34" charset="0"/>
                <a:cs typeface="Arial" panose="020B0604020202020204" pitchFamily="34" charset="0"/>
              </a:rPr>
              <a:t>التهديدات</a:t>
            </a:r>
            <a:r>
              <a:rPr lang="ar-SA" altLang="en-US" sz="2600" dirty="0">
                <a:latin typeface="Arial" panose="020B0604020202020204" pitchFamily="34" charset="0"/>
                <a:cs typeface="Arial" panose="020B0604020202020204" pitchFamily="34" charset="0"/>
              </a:rPr>
              <a:t> التي يجب الحد منها؟ </a:t>
            </a:r>
          </a:p>
          <a:p>
            <a:pPr algn="r" rtl="1"/>
            <a:r>
              <a:rPr lang="ar-SA" altLang="en-US" sz="2600" dirty="0">
                <a:latin typeface="Arial" panose="020B0604020202020204" pitchFamily="34" charset="0"/>
                <a:cs typeface="Arial" panose="020B0604020202020204" pitchFamily="34" charset="0"/>
              </a:rPr>
              <a:t>ماهي </a:t>
            </a:r>
            <a:r>
              <a:rPr lang="ar-SA" altLang="en-US" sz="2600" dirty="0">
                <a:solidFill>
                  <a:srgbClr val="BA0C2F"/>
                </a:solidFill>
                <a:latin typeface="Arial" panose="020B0604020202020204" pitchFamily="34" charset="0"/>
                <a:cs typeface="Arial" panose="020B0604020202020204" pitchFamily="34" charset="0"/>
              </a:rPr>
              <a:t>نقاط القوة </a:t>
            </a:r>
            <a:r>
              <a:rPr lang="ar-SA" altLang="en-US" sz="2600" dirty="0">
                <a:latin typeface="Arial" panose="020B0604020202020204" pitchFamily="34" charset="0"/>
                <a:cs typeface="Arial" panose="020B0604020202020204" pitchFamily="34" charset="0"/>
              </a:rPr>
              <a:t>التي يمكن البناء عليها</a:t>
            </a:r>
            <a:r>
              <a:rPr lang="ar-SA" altLang="en-US" sz="2600" dirty="0">
                <a:solidFill>
                  <a:srgbClr val="BA0C2F"/>
                </a:solidFill>
                <a:latin typeface="Arial" panose="020B0604020202020204" pitchFamily="34" charset="0"/>
                <a:cs typeface="Arial" panose="020B0604020202020204" pitchFamily="34" charset="0"/>
              </a:rPr>
              <a:t> للاستفادة </a:t>
            </a:r>
            <a:r>
              <a:rPr lang="ar-SA" altLang="en-US" sz="2600" dirty="0">
                <a:latin typeface="Arial" panose="020B0604020202020204" pitchFamily="34" charset="0"/>
                <a:cs typeface="Arial" panose="020B0604020202020204" pitchFamily="34" charset="0"/>
              </a:rPr>
              <a:t>من الفرص المتاحة؟</a:t>
            </a:r>
          </a:p>
          <a:p>
            <a:pPr algn="r" rtl="1"/>
            <a:r>
              <a:rPr lang="ar-SA" altLang="en-US" sz="2600" dirty="0">
                <a:latin typeface="Arial" panose="020B0604020202020204" pitchFamily="34" charset="0"/>
                <a:cs typeface="Arial" panose="020B0604020202020204" pitchFamily="34" charset="0"/>
              </a:rPr>
              <a:t>ماهي نقاط</a:t>
            </a:r>
            <a:r>
              <a:rPr lang="ar-SA" altLang="en-US" sz="2600" dirty="0">
                <a:solidFill>
                  <a:srgbClr val="BA0C2F"/>
                </a:solidFill>
                <a:latin typeface="Arial" panose="020B0604020202020204" pitchFamily="34" charset="0"/>
                <a:cs typeface="Arial" panose="020B0604020202020204" pitchFamily="34" charset="0"/>
              </a:rPr>
              <a:t> الضعف </a:t>
            </a:r>
            <a:r>
              <a:rPr lang="ar-SA" altLang="en-US" sz="2600" dirty="0">
                <a:latin typeface="Arial" panose="020B0604020202020204" pitchFamily="34" charset="0"/>
                <a:cs typeface="Arial" panose="020B0604020202020204" pitchFamily="34" charset="0"/>
              </a:rPr>
              <a:t>التي يجب تحسينها؟</a:t>
            </a:r>
          </a:p>
          <a:p>
            <a:pPr algn="r" rtl="1"/>
            <a:r>
              <a:rPr lang="ar-SA" altLang="en-US" sz="2600" dirty="0">
                <a:latin typeface="Arial" panose="020B0604020202020204" pitchFamily="34" charset="0"/>
                <a:cs typeface="Arial" panose="020B0604020202020204" pitchFamily="34" charset="0"/>
              </a:rPr>
              <a:t>كيف يمكن </a:t>
            </a:r>
            <a:r>
              <a:rPr lang="ar-SA" altLang="en-US" sz="2600" dirty="0">
                <a:solidFill>
                  <a:srgbClr val="BA0C2F"/>
                </a:solidFill>
                <a:latin typeface="Arial" panose="020B0604020202020204" pitchFamily="34" charset="0"/>
                <a:cs typeface="Arial" panose="020B0604020202020204" pitchFamily="34" charset="0"/>
              </a:rPr>
              <a:t>الاستفادة </a:t>
            </a:r>
            <a:r>
              <a:rPr lang="ar-SA" altLang="en-US" sz="2600" dirty="0">
                <a:latin typeface="Arial" panose="020B0604020202020204" pitchFamily="34" charset="0"/>
                <a:cs typeface="Arial" panose="020B0604020202020204" pitchFamily="34" charset="0"/>
              </a:rPr>
              <a:t>من الفرص للحد من التهديدات؟ </a:t>
            </a:r>
            <a:endParaRPr lang="en-US" alt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8615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a:extLst>
              <a:ext uri="{FF2B5EF4-FFF2-40B4-BE49-F238E27FC236}">
                <a16:creationId xmlns:a16="http://schemas.microsoft.com/office/drawing/2014/main" id="{72BB69AC-A470-4948-B13E-F53FE0EC48E1}"/>
              </a:ext>
            </a:extLst>
          </p:cNvPr>
          <p:cNvSpPr>
            <a:spLocks noChangeArrowheads="1"/>
          </p:cNvSpPr>
          <p:nvPr/>
        </p:nvSpPr>
        <p:spPr bwMode="auto">
          <a:xfrm>
            <a:off x="685800" y="1828800"/>
            <a:ext cx="7772400" cy="37338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000">
              <a:latin typeface="Times" panose="02020603050405020304" pitchFamily="18" charset="0"/>
            </a:endParaRPr>
          </a:p>
        </p:txBody>
      </p:sp>
      <p:cxnSp>
        <p:nvCxnSpPr>
          <p:cNvPr id="32771" name="Straight Connector 5">
            <a:extLst>
              <a:ext uri="{FF2B5EF4-FFF2-40B4-BE49-F238E27FC236}">
                <a16:creationId xmlns:a16="http://schemas.microsoft.com/office/drawing/2014/main" id="{45F341B3-5E9A-44CC-9A6A-EE8D91E0DD4D}"/>
              </a:ext>
            </a:extLst>
          </p:cNvPr>
          <p:cNvCxnSpPr>
            <a:cxnSpLocks noChangeShapeType="1"/>
          </p:cNvCxnSpPr>
          <p:nvPr/>
        </p:nvCxnSpPr>
        <p:spPr bwMode="auto">
          <a:xfrm>
            <a:off x="685800" y="2438400"/>
            <a:ext cx="77724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772" name="Straight Connector 6">
            <a:extLst>
              <a:ext uri="{FF2B5EF4-FFF2-40B4-BE49-F238E27FC236}">
                <a16:creationId xmlns:a16="http://schemas.microsoft.com/office/drawing/2014/main" id="{B782D2BE-A2BC-4481-BBB0-D7BD1E782DD6}"/>
              </a:ext>
            </a:extLst>
          </p:cNvPr>
          <p:cNvCxnSpPr>
            <a:cxnSpLocks noChangeShapeType="1"/>
          </p:cNvCxnSpPr>
          <p:nvPr/>
        </p:nvCxnSpPr>
        <p:spPr bwMode="auto">
          <a:xfrm>
            <a:off x="685800" y="4114800"/>
            <a:ext cx="777240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773" name="Straight Connector 7">
            <a:extLst>
              <a:ext uri="{FF2B5EF4-FFF2-40B4-BE49-F238E27FC236}">
                <a16:creationId xmlns:a16="http://schemas.microsoft.com/office/drawing/2014/main" id="{8AA5C99C-0F4D-4DC3-B631-D06B308422A3}"/>
              </a:ext>
            </a:extLst>
          </p:cNvPr>
          <p:cNvCxnSpPr>
            <a:cxnSpLocks noChangeShapeType="1"/>
          </p:cNvCxnSpPr>
          <p:nvPr/>
        </p:nvCxnSpPr>
        <p:spPr bwMode="auto">
          <a:xfrm>
            <a:off x="3581400" y="1828800"/>
            <a:ext cx="0" cy="37338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774" name="Straight Connector 8">
            <a:extLst>
              <a:ext uri="{FF2B5EF4-FFF2-40B4-BE49-F238E27FC236}">
                <a16:creationId xmlns:a16="http://schemas.microsoft.com/office/drawing/2014/main" id="{3F1AEEA8-E1D8-4EF1-9328-F89A251E4A35}"/>
              </a:ext>
            </a:extLst>
          </p:cNvPr>
          <p:cNvCxnSpPr>
            <a:cxnSpLocks noChangeShapeType="1"/>
          </p:cNvCxnSpPr>
          <p:nvPr/>
        </p:nvCxnSpPr>
        <p:spPr bwMode="auto">
          <a:xfrm>
            <a:off x="6629400" y="1828800"/>
            <a:ext cx="0" cy="373380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a:extLst>
              <a:ext uri="{FF2B5EF4-FFF2-40B4-BE49-F238E27FC236}">
                <a16:creationId xmlns:a16="http://schemas.microsoft.com/office/drawing/2014/main" id="{8D8FF694-99A4-4DBA-AD06-4AF9DB836735}"/>
              </a:ext>
            </a:extLst>
          </p:cNvPr>
          <p:cNvSpPr txBox="1"/>
          <p:nvPr/>
        </p:nvSpPr>
        <p:spPr>
          <a:xfrm>
            <a:off x="3805238" y="1828800"/>
            <a:ext cx="2514600" cy="707886"/>
          </a:xfrm>
          <a:prstGeom prst="rect">
            <a:avLst/>
          </a:prstGeom>
          <a:noFill/>
        </p:spPr>
        <p:txBody>
          <a:bodyPr>
            <a:spAutoFit/>
          </a:bodyPr>
          <a:lstStyle/>
          <a:p>
            <a:pPr algn="r" rtl="1">
              <a:defRPr/>
            </a:pPr>
            <a:r>
              <a:rPr lang="ar-SA" sz="2000" b="1" dirty="0">
                <a:solidFill>
                  <a:srgbClr val="BA0C2F"/>
                </a:solidFill>
                <a:latin typeface="+mj-lt"/>
              </a:rPr>
              <a:t>الفرص </a:t>
            </a:r>
          </a:p>
          <a:p>
            <a:pPr algn="r" rtl="1">
              <a:defRPr/>
            </a:pPr>
            <a:r>
              <a:rPr lang="ar-SA" sz="2000" dirty="0">
                <a:solidFill>
                  <a:srgbClr val="BA0C2F"/>
                </a:solidFill>
                <a:latin typeface="+mj-lt"/>
              </a:rPr>
              <a:t>(خارجية , إيجابية)</a:t>
            </a:r>
            <a:endParaRPr lang="en-US" sz="2000" dirty="0">
              <a:solidFill>
                <a:srgbClr val="BA0C2F"/>
              </a:solidFill>
              <a:latin typeface="+mj-lt"/>
            </a:endParaRPr>
          </a:p>
        </p:txBody>
      </p:sp>
      <p:sp>
        <p:nvSpPr>
          <p:cNvPr id="12" name="TextBox 11">
            <a:extLst>
              <a:ext uri="{FF2B5EF4-FFF2-40B4-BE49-F238E27FC236}">
                <a16:creationId xmlns:a16="http://schemas.microsoft.com/office/drawing/2014/main" id="{2B578BE1-AA6D-42DE-BCCC-5F5B3EED017C}"/>
              </a:ext>
            </a:extLst>
          </p:cNvPr>
          <p:cNvSpPr txBox="1"/>
          <p:nvPr/>
        </p:nvSpPr>
        <p:spPr>
          <a:xfrm>
            <a:off x="6843713" y="2514600"/>
            <a:ext cx="1600200" cy="707886"/>
          </a:xfrm>
          <a:prstGeom prst="rect">
            <a:avLst/>
          </a:prstGeom>
          <a:noFill/>
        </p:spPr>
        <p:txBody>
          <a:bodyPr>
            <a:spAutoFit/>
          </a:bodyPr>
          <a:lstStyle/>
          <a:p>
            <a:pPr algn="r" rtl="1">
              <a:defRPr/>
            </a:pPr>
            <a:r>
              <a:rPr lang="ar-SA" sz="2000" b="1" dirty="0">
                <a:solidFill>
                  <a:srgbClr val="BA0C2F"/>
                </a:solidFill>
                <a:latin typeface="+mj-lt"/>
              </a:rPr>
              <a:t>نقاط القوة </a:t>
            </a:r>
          </a:p>
          <a:p>
            <a:pPr algn="r" rtl="1">
              <a:defRPr/>
            </a:pPr>
            <a:r>
              <a:rPr lang="ar-SA" sz="2000" dirty="0">
                <a:solidFill>
                  <a:srgbClr val="BA0C2F"/>
                </a:solidFill>
                <a:latin typeface="+mj-lt"/>
              </a:rPr>
              <a:t>(داخلية , إيجابية)</a:t>
            </a:r>
            <a:endParaRPr lang="en-US" sz="2000" dirty="0">
              <a:solidFill>
                <a:srgbClr val="BA0C2F"/>
              </a:solidFill>
              <a:latin typeface="+mj-lt"/>
            </a:endParaRPr>
          </a:p>
        </p:txBody>
      </p:sp>
      <p:sp>
        <p:nvSpPr>
          <p:cNvPr id="14" name="TextBox 13">
            <a:extLst>
              <a:ext uri="{FF2B5EF4-FFF2-40B4-BE49-F238E27FC236}">
                <a16:creationId xmlns:a16="http://schemas.microsoft.com/office/drawing/2014/main" id="{ACD4202A-71C2-4D80-800E-B48EB081548A}"/>
              </a:ext>
            </a:extLst>
          </p:cNvPr>
          <p:cNvSpPr txBox="1"/>
          <p:nvPr/>
        </p:nvSpPr>
        <p:spPr>
          <a:xfrm>
            <a:off x="3795713" y="2514600"/>
            <a:ext cx="2819400" cy="1323439"/>
          </a:xfrm>
          <a:prstGeom prst="rect">
            <a:avLst/>
          </a:prstGeom>
          <a:noFill/>
        </p:spPr>
        <p:txBody>
          <a:bodyPr>
            <a:spAutoFit/>
          </a:bodyPr>
          <a:lstStyle/>
          <a:p>
            <a:pPr algn="r" rtl="1">
              <a:defRPr/>
            </a:pPr>
            <a:r>
              <a:rPr lang="ar-SA" sz="2000" b="1" dirty="0"/>
              <a:t>نقاط القوة - الفرص </a:t>
            </a:r>
          </a:p>
          <a:p>
            <a:pPr algn="r" rtl="1">
              <a:defRPr/>
            </a:pPr>
            <a:endParaRPr lang="en-US" sz="2000" dirty="0">
              <a:latin typeface="+mj-lt"/>
            </a:endParaRPr>
          </a:p>
          <a:p>
            <a:pPr algn="r" rtl="1">
              <a:defRPr/>
            </a:pPr>
            <a:r>
              <a:rPr lang="ar-SA" sz="2000" dirty="0">
                <a:latin typeface="+mj-lt"/>
              </a:rPr>
              <a:t>استخدم نقاط القوة لتستفيد من الفرص المتاحة </a:t>
            </a:r>
            <a:endParaRPr lang="en-US" sz="2000" dirty="0">
              <a:latin typeface="+mj-lt"/>
            </a:endParaRPr>
          </a:p>
        </p:txBody>
      </p:sp>
      <p:sp>
        <p:nvSpPr>
          <p:cNvPr id="15" name="TextBox 14">
            <a:extLst>
              <a:ext uri="{FF2B5EF4-FFF2-40B4-BE49-F238E27FC236}">
                <a16:creationId xmlns:a16="http://schemas.microsoft.com/office/drawing/2014/main" id="{84FC494C-6ACC-4E95-9307-B5E90C69BAF5}"/>
              </a:ext>
            </a:extLst>
          </p:cNvPr>
          <p:cNvSpPr txBox="1"/>
          <p:nvPr/>
        </p:nvSpPr>
        <p:spPr>
          <a:xfrm>
            <a:off x="803275" y="2514600"/>
            <a:ext cx="2778125" cy="1631216"/>
          </a:xfrm>
          <a:prstGeom prst="rect">
            <a:avLst/>
          </a:prstGeom>
          <a:noFill/>
        </p:spPr>
        <p:txBody>
          <a:bodyPr>
            <a:spAutoFit/>
          </a:bodyPr>
          <a:lstStyle/>
          <a:p>
            <a:pPr algn="r" rtl="1">
              <a:defRPr/>
            </a:pPr>
            <a:r>
              <a:rPr lang="ar-SA" sz="2000" b="1" dirty="0"/>
              <a:t>نقاط القوة - التهديدات </a:t>
            </a:r>
          </a:p>
          <a:p>
            <a:pPr algn="r" rtl="1">
              <a:defRPr/>
            </a:pPr>
            <a:endParaRPr lang="en-US" sz="2000" b="1" dirty="0">
              <a:latin typeface="+mj-lt"/>
            </a:endParaRPr>
          </a:p>
          <a:p>
            <a:pPr algn="r" rtl="1">
              <a:defRPr/>
            </a:pPr>
            <a:r>
              <a:rPr lang="ar-SA" sz="2000" dirty="0">
                <a:latin typeface="+mj-lt"/>
              </a:rPr>
              <a:t>حدد الطرق التي من خلالها تتمكن المنظمة من استخدام نقاط القوة للتخفيف من التهديدات الخارجية  </a:t>
            </a:r>
            <a:endParaRPr lang="en-US" sz="2000" dirty="0">
              <a:latin typeface="+mj-lt"/>
            </a:endParaRPr>
          </a:p>
        </p:txBody>
      </p:sp>
      <p:sp>
        <p:nvSpPr>
          <p:cNvPr id="16" name="TextBox 15">
            <a:extLst>
              <a:ext uri="{FF2B5EF4-FFF2-40B4-BE49-F238E27FC236}">
                <a16:creationId xmlns:a16="http://schemas.microsoft.com/office/drawing/2014/main" id="{BAC5D104-67E0-428E-BA92-E87CB896526B}"/>
              </a:ext>
            </a:extLst>
          </p:cNvPr>
          <p:cNvSpPr txBox="1"/>
          <p:nvPr/>
        </p:nvSpPr>
        <p:spPr>
          <a:xfrm>
            <a:off x="3795713" y="4197350"/>
            <a:ext cx="2819400" cy="1323439"/>
          </a:xfrm>
          <a:prstGeom prst="rect">
            <a:avLst/>
          </a:prstGeom>
          <a:noFill/>
        </p:spPr>
        <p:txBody>
          <a:bodyPr>
            <a:spAutoFit/>
          </a:bodyPr>
          <a:lstStyle/>
          <a:p>
            <a:pPr algn="r" rtl="1">
              <a:defRPr/>
            </a:pPr>
            <a:r>
              <a:rPr lang="ar-SA" sz="2000" b="1" dirty="0"/>
              <a:t>نقاط الضعف - الفرص </a:t>
            </a:r>
          </a:p>
          <a:p>
            <a:pPr algn="r" rtl="1">
              <a:defRPr/>
            </a:pPr>
            <a:endParaRPr lang="ar-SA" sz="2000" b="1" dirty="0"/>
          </a:p>
          <a:p>
            <a:pPr algn="r" rtl="1">
              <a:defRPr/>
            </a:pPr>
            <a:r>
              <a:rPr lang="ar-SA" sz="2000" dirty="0">
                <a:latin typeface="+mj-lt"/>
              </a:rPr>
              <a:t>تخطى نقاط الضعف من خلال الاستفادة من الفرص </a:t>
            </a:r>
            <a:endParaRPr lang="en-US" sz="2000" dirty="0">
              <a:latin typeface="+mj-lt"/>
            </a:endParaRPr>
          </a:p>
        </p:txBody>
      </p:sp>
      <p:sp>
        <p:nvSpPr>
          <p:cNvPr id="17" name="TextBox 16">
            <a:extLst>
              <a:ext uri="{FF2B5EF4-FFF2-40B4-BE49-F238E27FC236}">
                <a16:creationId xmlns:a16="http://schemas.microsoft.com/office/drawing/2014/main" id="{1EB88D65-5DF9-4649-958F-3BD60E345E29}"/>
              </a:ext>
            </a:extLst>
          </p:cNvPr>
          <p:cNvSpPr txBox="1"/>
          <p:nvPr/>
        </p:nvSpPr>
        <p:spPr>
          <a:xfrm>
            <a:off x="803275" y="4197350"/>
            <a:ext cx="2768600" cy="1323439"/>
          </a:xfrm>
          <a:prstGeom prst="rect">
            <a:avLst/>
          </a:prstGeom>
          <a:noFill/>
        </p:spPr>
        <p:txBody>
          <a:bodyPr>
            <a:spAutoFit/>
          </a:bodyPr>
          <a:lstStyle/>
          <a:p>
            <a:pPr algn="r" rtl="1">
              <a:defRPr/>
            </a:pPr>
            <a:r>
              <a:rPr lang="ar-SA" sz="2000" b="1" dirty="0"/>
              <a:t>نقاط الضعف - التهديدات </a:t>
            </a:r>
          </a:p>
          <a:p>
            <a:pPr algn="r" rtl="1">
              <a:defRPr/>
            </a:pPr>
            <a:endParaRPr lang="en-US" sz="2000" dirty="0">
              <a:latin typeface="+mj-lt"/>
            </a:endParaRPr>
          </a:p>
          <a:p>
            <a:pPr algn="r" rtl="1">
              <a:defRPr/>
            </a:pPr>
            <a:r>
              <a:rPr lang="ar-SA" sz="2000" dirty="0">
                <a:latin typeface="+mj-lt"/>
              </a:rPr>
              <a:t>اعمل للحد من نقاط الضعف لتفادي التهديدات </a:t>
            </a:r>
            <a:endParaRPr lang="en-US" sz="2000" dirty="0">
              <a:latin typeface="+mj-lt"/>
            </a:endParaRPr>
          </a:p>
        </p:txBody>
      </p:sp>
      <p:sp>
        <p:nvSpPr>
          <p:cNvPr id="20" name="TextBox 19">
            <a:extLst>
              <a:ext uri="{FF2B5EF4-FFF2-40B4-BE49-F238E27FC236}">
                <a16:creationId xmlns:a16="http://schemas.microsoft.com/office/drawing/2014/main" id="{634D1DA5-EFE9-4111-95B3-D5F4C24A237B}"/>
              </a:ext>
            </a:extLst>
          </p:cNvPr>
          <p:cNvSpPr txBox="1"/>
          <p:nvPr/>
        </p:nvSpPr>
        <p:spPr>
          <a:xfrm>
            <a:off x="6843713" y="4298950"/>
            <a:ext cx="1600200" cy="707886"/>
          </a:xfrm>
          <a:prstGeom prst="rect">
            <a:avLst/>
          </a:prstGeom>
          <a:noFill/>
        </p:spPr>
        <p:txBody>
          <a:bodyPr>
            <a:spAutoFit/>
          </a:bodyPr>
          <a:lstStyle/>
          <a:p>
            <a:pPr algn="r" rtl="1">
              <a:defRPr/>
            </a:pPr>
            <a:r>
              <a:rPr lang="ar-SA" sz="2000" b="1" dirty="0">
                <a:solidFill>
                  <a:srgbClr val="BA0C2F"/>
                </a:solidFill>
                <a:latin typeface="+mj-lt"/>
              </a:rPr>
              <a:t>نقاط الضعف  </a:t>
            </a:r>
          </a:p>
          <a:p>
            <a:pPr algn="r" rtl="1">
              <a:defRPr/>
            </a:pPr>
            <a:r>
              <a:rPr lang="ar-SA" sz="2000" dirty="0">
                <a:solidFill>
                  <a:srgbClr val="BA0C2F"/>
                </a:solidFill>
                <a:latin typeface="+mj-lt"/>
              </a:rPr>
              <a:t>(داخلية ,سلبية)</a:t>
            </a:r>
            <a:endParaRPr lang="en-US" sz="2000" dirty="0">
              <a:solidFill>
                <a:srgbClr val="BA0C2F"/>
              </a:solidFill>
              <a:latin typeface="+mj-lt"/>
            </a:endParaRPr>
          </a:p>
        </p:txBody>
      </p:sp>
      <p:sp>
        <p:nvSpPr>
          <p:cNvPr id="23" name="TextBox 22">
            <a:extLst>
              <a:ext uri="{FF2B5EF4-FFF2-40B4-BE49-F238E27FC236}">
                <a16:creationId xmlns:a16="http://schemas.microsoft.com/office/drawing/2014/main" id="{590D678E-4AED-43D7-97C9-5D1BA4C70DCD}"/>
              </a:ext>
            </a:extLst>
          </p:cNvPr>
          <p:cNvSpPr txBox="1"/>
          <p:nvPr/>
        </p:nvSpPr>
        <p:spPr>
          <a:xfrm>
            <a:off x="871538" y="1828800"/>
            <a:ext cx="2514600" cy="707886"/>
          </a:xfrm>
          <a:prstGeom prst="rect">
            <a:avLst/>
          </a:prstGeom>
          <a:noFill/>
        </p:spPr>
        <p:txBody>
          <a:bodyPr>
            <a:spAutoFit/>
          </a:bodyPr>
          <a:lstStyle/>
          <a:p>
            <a:pPr algn="r" rtl="1">
              <a:defRPr/>
            </a:pPr>
            <a:r>
              <a:rPr lang="ar-SA" sz="2000" b="1" dirty="0">
                <a:solidFill>
                  <a:srgbClr val="BA0C2F"/>
                </a:solidFill>
                <a:latin typeface="+mj-lt"/>
              </a:rPr>
              <a:t>التهديدات </a:t>
            </a:r>
          </a:p>
          <a:p>
            <a:pPr algn="r" rtl="1">
              <a:defRPr/>
            </a:pPr>
            <a:r>
              <a:rPr lang="ar-SA" sz="2000" b="1" dirty="0">
                <a:solidFill>
                  <a:srgbClr val="BA0C2F"/>
                </a:solidFill>
                <a:latin typeface="+mj-lt"/>
              </a:rPr>
              <a:t> </a:t>
            </a:r>
            <a:r>
              <a:rPr lang="ar-SA" sz="2000" dirty="0">
                <a:solidFill>
                  <a:srgbClr val="BA0C2F"/>
                </a:solidFill>
                <a:latin typeface="+mj-lt"/>
              </a:rPr>
              <a:t>(خارجية , سلبية)</a:t>
            </a:r>
            <a:endParaRPr lang="en-US" sz="2000" dirty="0">
              <a:solidFill>
                <a:srgbClr val="BA0C2F"/>
              </a:solidFill>
              <a:latin typeface="+mj-lt"/>
            </a:endParaRPr>
          </a:p>
        </p:txBody>
      </p:sp>
      <p:sp>
        <p:nvSpPr>
          <p:cNvPr id="32783" name="Title 1">
            <a:extLst>
              <a:ext uri="{FF2B5EF4-FFF2-40B4-BE49-F238E27FC236}">
                <a16:creationId xmlns:a16="http://schemas.microsoft.com/office/drawing/2014/main" id="{61C4B4B9-BF42-4E03-BE1D-A7F9E0FED84F}"/>
              </a:ext>
            </a:extLst>
          </p:cNvPr>
          <p:cNvSpPr>
            <a:spLocks noGrp="1"/>
          </p:cNvSpPr>
          <p:nvPr>
            <p:ph type="title"/>
          </p:nvPr>
        </p:nvSpPr>
        <p:spPr/>
        <p:txBody>
          <a:bodyPr>
            <a:noAutofit/>
          </a:bodyPr>
          <a:lstStyle/>
          <a:p>
            <a:pPr algn="r" rtl="1"/>
            <a:r>
              <a:rPr lang="ar-SA" altLang="en-US" b="1" dirty="0">
                <a:solidFill>
                  <a:srgbClr val="651D32"/>
                </a:solidFill>
                <a:latin typeface="Arial" panose="020B0604020202020204" pitchFamily="34" charset="0"/>
                <a:cs typeface="Arial" panose="020B0604020202020204" pitchFamily="34" charset="0"/>
              </a:rPr>
              <a:t>بمجرد الانتهاء من </a:t>
            </a:r>
            <a:r>
              <a:rPr lang="ar-LB" altLang="en-US" b="1" dirty="0">
                <a:solidFill>
                  <a:srgbClr val="651D32"/>
                </a:solidFill>
                <a:latin typeface="Arial" panose="020B0604020202020204" pitchFamily="34" charset="0"/>
                <a:cs typeface="Arial" panose="020B0604020202020204" pitchFamily="34" charset="0"/>
              </a:rPr>
              <a:t>تحليل (</a:t>
            </a:r>
            <a:r>
              <a:rPr lang="ar-SA" altLang="en-US" b="1" dirty="0">
                <a:solidFill>
                  <a:srgbClr val="651D32"/>
                </a:solidFill>
                <a:latin typeface="Arial" panose="020B0604020202020204" pitchFamily="34" charset="0"/>
                <a:cs typeface="Arial" panose="020B0604020202020204" pitchFamily="34" charset="0"/>
              </a:rPr>
              <a:t>سو</a:t>
            </a:r>
            <a:r>
              <a:rPr lang="ar-LB" altLang="en-US" b="1" dirty="0">
                <a:solidFill>
                  <a:srgbClr val="651D32"/>
                </a:solidFill>
                <a:latin typeface="Arial" panose="020B0604020202020204" pitchFamily="34" charset="0"/>
                <a:cs typeface="Arial" panose="020B0604020202020204" pitchFamily="34" charset="0"/>
              </a:rPr>
              <a:t>ا</a:t>
            </a:r>
            <a:r>
              <a:rPr lang="ar-SA" altLang="en-US" b="1" dirty="0">
                <a:solidFill>
                  <a:srgbClr val="651D32"/>
                </a:solidFill>
                <a:latin typeface="Arial" panose="020B0604020202020204" pitchFamily="34" charset="0"/>
                <a:cs typeface="Arial" panose="020B0604020202020204" pitchFamily="34" charset="0"/>
              </a:rPr>
              <a:t>ت</a:t>
            </a:r>
            <a:r>
              <a:rPr lang="ar-LB" altLang="en-US" b="1" dirty="0">
                <a:solidFill>
                  <a:srgbClr val="651D32"/>
                </a:solidFill>
                <a:latin typeface="Arial" panose="020B0604020202020204" pitchFamily="34" charset="0"/>
                <a:cs typeface="Arial" panose="020B0604020202020204" pitchFamily="34" charset="0"/>
              </a:rPr>
              <a:t>)</a:t>
            </a:r>
            <a:r>
              <a:rPr lang="ar-SA" altLang="en-US" b="1" dirty="0">
                <a:solidFill>
                  <a:srgbClr val="651D32"/>
                </a:solidFill>
                <a:latin typeface="Arial" panose="020B0604020202020204" pitchFamily="34" charset="0"/>
                <a:cs typeface="Arial" panose="020B0604020202020204" pitchFamily="34" charset="0"/>
              </a:rPr>
              <a:t>، يمكنك الاعتماد على النتائج لتطوير الأهداف الاستراتيجية</a:t>
            </a:r>
          </a:p>
        </p:txBody>
      </p:sp>
    </p:spTree>
    <p:extLst>
      <p:ext uri="{BB962C8B-B14F-4D97-AF65-F5344CB8AC3E}">
        <p14:creationId xmlns:p14="http://schemas.microsoft.com/office/powerpoint/2010/main" val="8249283"/>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0EA3C33B-62DC-420A-B6CE-74D91238C683}"/>
              </a:ext>
            </a:extLst>
          </p:cNvPr>
          <p:cNvSpPr>
            <a:spLocks noGrp="1"/>
          </p:cNvSpPr>
          <p:nvPr>
            <p:ph type="title"/>
          </p:nvPr>
        </p:nvSpPr>
        <p:spPr/>
        <p:txBody>
          <a:bodyPr>
            <a:normAutofit fontScale="90000"/>
          </a:bodyPr>
          <a:lstStyle/>
          <a:p>
            <a:pPr algn="r" rtl="1"/>
            <a:r>
              <a:rPr lang="ar-LB" altLang="en-US" b="1" dirty="0">
                <a:solidFill>
                  <a:srgbClr val="651D32"/>
                </a:solidFill>
                <a:cs typeface="Arial" panose="020B0604020202020204" pitchFamily="34" charset="0"/>
              </a:rPr>
              <a:t>بعد وضع الإستراتيجيات، من المهم وضع خطة عمل واضحة ومنظمة   </a:t>
            </a:r>
            <a:endParaRPr lang="en-US" altLang="en-US" b="1" dirty="0">
              <a:solidFill>
                <a:srgbClr val="651D32"/>
              </a:solidFill>
              <a:cs typeface="Arial" panose="020B0604020202020204" pitchFamily="34" charset="0"/>
            </a:endParaRPr>
          </a:p>
        </p:txBody>
      </p:sp>
      <p:sp>
        <p:nvSpPr>
          <p:cNvPr id="34819" name="Rectangle 4">
            <a:extLst>
              <a:ext uri="{FF2B5EF4-FFF2-40B4-BE49-F238E27FC236}">
                <a16:creationId xmlns:a16="http://schemas.microsoft.com/office/drawing/2014/main" id="{BCD9BB79-DA94-4966-B91C-45D8B55D9BCA}"/>
              </a:ext>
            </a:extLst>
          </p:cNvPr>
          <p:cNvSpPr>
            <a:spLocks noChangeArrowheads="1"/>
          </p:cNvSpPr>
          <p:nvPr/>
        </p:nvSpPr>
        <p:spPr bwMode="auto">
          <a:xfrm>
            <a:off x="685800" y="2468563"/>
            <a:ext cx="7772400" cy="533400"/>
          </a:xfrm>
          <a:prstGeom prst="rect">
            <a:avLst/>
          </a:prstGeom>
          <a:noFill/>
          <a:ln w="9525" algn="ctr">
            <a:solidFill>
              <a:srgbClr val="651D3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r" rtl="1">
              <a:lnSpc>
                <a:spcPct val="90000"/>
              </a:lnSpc>
              <a:spcBef>
                <a:spcPct val="0"/>
              </a:spcBef>
            </a:pPr>
            <a:r>
              <a:rPr lang="ar-LB" altLang="en-US" sz="2400" dirty="0">
                <a:solidFill>
                  <a:srgbClr val="B3B3B3"/>
                </a:solidFill>
                <a:latin typeface="Arial" panose="020B0604020202020204" pitchFamily="34" charset="0"/>
                <a:cs typeface="Arial" panose="020B0604020202020204" pitchFamily="34" charset="0"/>
              </a:rPr>
              <a:t>1. </a:t>
            </a:r>
            <a:r>
              <a:rPr lang="ar-SA" altLang="en-US" sz="2400" dirty="0">
                <a:solidFill>
                  <a:srgbClr val="B3B3B3"/>
                </a:solidFill>
                <a:latin typeface="Arial" panose="020B0604020202020204" pitchFamily="34" charset="0"/>
                <a:cs typeface="Arial" panose="020B0604020202020204" pitchFamily="34" charset="0"/>
              </a:rPr>
              <a:t>الأسس الاستراتيجية</a:t>
            </a:r>
            <a:endParaRPr lang="en-US" altLang="en-US" sz="2400" dirty="0">
              <a:solidFill>
                <a:srgbClr val="B3B3B3"/>
              </a:solidFill>
              <a:latin typeface="Arial" panose="020B0604020202020204" pitchFamily="34" charset="0"/>
              <a:cs typeface="Arial" panose="020B0604020202020204" pitchFamily="34" charset="0"/>
            </a:endParaRPr>
          </a:p>
        </p:txBody>
      </p:sp>
      <p:sp>
        <p:nvSpPr>
          <p:cNvPr id="34820" name="Rectangle 6">
            <a:extLst>
              <a:ext uri="{FF2B5EF4-FFF2-40B4-BE49-F238E27FC236}">
                <a16:creationId xmlns:a16="http://schemas.microsoft.com/office/drawing/2014/main" id="{8D65867B-DEF2-48D5-893A-6A1A7CAAF059}"/>
              </a:ext>
            </a:extLst>
          </p:cNvPr>
          <p:cNvSpPr>
            <a:spLocks noChangeArrowheads="1"/>
          </p:cNvSpPr>
          <p:nvPr/>
        </p:nvSpPr>
        <p:spPr bwMode="auto">
          <a:xfrm>
            <a:off x="685800" y="3373438"/>
            <a:ext cx="7772400" cy="533400"/>
          </a:xfrm>
          <a:prstGeom prst="rect">
            <a:avLst/>
          </a:prstGeom>
          <a:noFill/>
          <a:ln w="9525" algn="ctr">
            <a:solidFill>
              <a:srgbClr val="651D3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r" rtl="1">
              <a:lnSpc>
                <a:spcPct val="90000"/>
              </a:lnSpc>
              <a:spcBef>
                <a:spcPct val="0"/>
              </a:spcBef>
            </a:pPr>
            <a:r>
              <a:rPr lang="ar-LB" altLang="en-US" sz="2400">
                <a:solidFill>
                  <a:srgbClr val="B3B3B3"/>
                </a:solidFill>
                <a:latin typeface="Arial" panose="020B0604020202020204" pitchFamily="34" charset="0"/>
                <a:cs typeface="Arial" panose="020B0604020202020204" pitchFamily="34" charset="0"/>
              </a:rPr>
              <a:t>2. التحليل الرباعي </a:t>
            </a:r>
            <a:endParaRPr lang="en-US" altLang="en-US" sz="2400">
              <a:solidFill>
                <a:srgbClr val="B3B3B3"/>
              </a:solidFill>
              <a:latin typeface="Arial" panose="020B0604020202020204" pitchFamily="34" charset="0"/>
              <a:cs typeface="Arial" panose="020B0604020202020204" pitchFamily="34" charset="0"/>
            </a:endParaRPr>
          </a:p>
        </p:txBody>
      </p:sp>
      <p:sp>
        <p:nvSpPr>
          <p:cNvPr id="34821" name="Rectangle 7">
            <a:extLst>
              <a:ext uri="{FF2B5EF4-FFF2-40B4-BE49-F238E27FC236}">
                <a16:creationId xmlns:a16="http://schemas.microsoft.com/office/drawing/2014/main" id="{72DE9600-961B-4E91-9C21-F6E1B5B76D4C}"/>
              </a:ext>
            </a:extLst>
          </p:cNvPr>
          <p:cNvSpPr>
            <a:spLocks noChangeArrowheads="1"/>
          </p:cNvSpPr>
          <p:nvPr/>
        </p:nvSpPr>
        <p:spPr bwMode="auto">
          <a:xfrm>
            <a:off x="685800" y="4276725"/>
            <a:ext cx="7772400" cy="533400"/>
          </a:xfrm>
          <a:prstGeom prst="rect">
            <a:avLst/>
          </a:prstGeom>
          <a:noFill/>
          <a:ln w="9525" algn="ctr">
            <a:solidFill>
              <a:srgbClr val="651D32"/>
            </a:solidFill>
            <a:round/>
            <a:headEnd/>
            <a:tailEnd/>
          </a:ln>
          <a:extLst>
            <a:ext uri="{909E8E84-426E-40DD-AFC4-6F175D3DCCD1}">
              <a14:hiddenFill xmlns:a14="http://schemas.microsoft.com/office/drawing/2010/main">
                <a:solidFill>
                  <a:srgbClr val="FFFFFF"/>
                </a:solidFill>
              </a14:hiddenFill>
            </a:ext>
          </a:extLst>
        </p:spPr>
        <p:txBody>
          <a:bodyPr anchor="ctr"/>
          <a:lstStyle/>
          <a:p>
            <a:pPr algn="r" rtl="1">
              <a:lnSpc>
                <a:spcPct val="90000"/>
              </a:lnSpc>
              <a:spcBef>
                <a:spcPct val="0"/>
              </a:spcBef>
            </a:pPr>
            <a:r>
              <a:rPr lang="ar-LB" altLang="en-US" sz="2400">
                <a:solidFill>
                  <a:srgbClr val="B3B3B3"/>
                </a:solidFill>
                <a:latin typeface="Arial" panose="020B0604020202020204" pitchFamily="34" charset="0"/>
                <a:cs typeface="Arial" panose="020B0604020202020204" pitchFamily="34" charset="0"/>
              </a:rPr>
              <a:t>3. وضع الأهداف الاستراتيجية</a:t>
            </a:r>
            <a:endParaRPr lang="en-US" altLang="en-US" sz="2400">
              <a:solidFill>
                <a:srgbClr val="B3B3B3"/>
              </a:solidFill>
              <a:latin typeface="Arial" panose="020B0604020202020204" pitchFamily="34" charset="0"/>
              <a:cs typeface="Arial" panose="020B0604020202020204" pitchFamily="34" charset="0"/>
            </a:endParaRPr>
          </a:p>
        </p:txBody>
      </p:sp>
      <p:sp>
        <p:nvSpPr>
          <p:cNvPr id="34822" name="Rectangle 8">
            <a:extLst>
              <a:ext uri="{FF2B5EF4-FFF2-40B4-BE49-F238E27FC236}">
                <a16:creationId xmlns:a16="http://schemas.microsoft.com/office/drawing/2014/main" id="{81667945-E0B4-4E88-8AAC-05B4D0746938}"/>
              </a:ext>
            </a:extLst>
          </p:cNvPr>
          <p:cNvSpPr>
            <a:spLocks noChangeArrowheads="1"/>
          </p:cNvSpPr>
          <p:nvPr/>
        </p:nvSpPr>
        <p:spPr bwMode="auto">
          <a:xfrm>
            <a:off x="700088" y="5181600"/>
            <a:ext cx="7772400" cy="533400"/>
          </a:xfrm>
          <a:prstGeom prst="rect">
            <a:avLst/>
          </a:prstGeom>
          <a:solidFill>
            <a:srgbClr val="651D32"/>
          </a:solidFill>
          <a:ln w="9525" algn="ctr">
            <a:solidFill>
              <a:srgbClr val="651D32"/>
            </a:solidFill>
            <a:round/>
            <a:headEnd/>
            <a:tailEnd/>
          </a:ln>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None/>
            </a:pPr>
            <a:r>
              <a:rPr lang="ar-LB" altLang="en-US">
                <a:solidFill>
                  <a:schemeClr val="bg1"/>
                </a:solidFill>
                <a:cs typeface="Arial" panose="020B0604020202020204" pitchFamily="34" charset="0"/>
              </a:rPr>
              <a:t>4. </a:t>
            </a:r>
            <a:r>
              <a:rPr lang="ar-SA" altLang="en-US">
                <a:solidFill>
                  <a:schemeClr val="bg1"/>
                </a:solidFill>
                <a:cs typeface="Arial" panose="020B0604020202020204" pitchFamily="34" charset="0"/>
              </a:rPr>
              <a:t>خطة العمل </a:t>
            </a:r>
            <a:endParaRPr lang="en-US" altLang="en-US">
              <a:solidFill>
                <a:schemeClr val="bg1"/>
              </a:solidFill>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Rectangle 2" hidden="1">
            <a:extLst>
              <a:ext uri="{FF2B5EF4-FFF2-40B4-BE49-F238E27FC236}">
                <a16:creationId xmlns:a16="http://schemas.microsoft.com/office/drawing/2014/main" id="{A516ABC8-3170-43B7-B316-0FA5ACF3A183}"/>
              </a:ext>
            </a:extLst>
          </p:cNvPr>
          <p:cNvGraphicFramePr>
            <a:graphicFrameLocks/>
          </p:cNvGraphicFramePr>
          <p:nvPr>
            <p:custDataLst>
              <p:tags r:id="rId2"/>
            </p:custDataLst>
          </p:nvPr>
        </p:nvGraphicFramePr>
        <p:xfrm>
          <a:off x="0" y="263525"/>
          <a:ext cx="146050" cy="146050"/>
        </p:xfrm>
        <a:graphic>
          <a:graphicData uri="http://schemas.openxmlformats.org/presentationml/2006/ole">
            <mc:AlternateContent xmlns:mc="http://schemas.openxmlformats.org/markup-compatibility/2006">
              <mc:Choice xmlns:v="urn:schemas-microsoft-com:vml" Requires="v">
                <p:oleObj spid="_x0000_s4099" name="think-cell Slide" r:id="rId5" imgW="0" imgH="0" progId="TCLayout.ActiveDocument.1">
                  <p:embed/>
                </p:oleObj>
              </mc:Choice>
              <mc:Fallback>
                <p:oleObj name="think-cell Slide" r:id="rId5" imgW="0" imgH="0" progId="TCLayout.ActiveDocument.1">
                  <p:embed/>
                  <p:pic>
                    <p:nvPicPr>
                      <p:cNvPr id="13314" name="Rectangle 2" hidden="1">
                        <a:extLst>
                          <a:ext uri="{FF2B5EF4-FFF2-40B4-BE49-F238E27FC236}">
                            <a16:creationId xmlns:a16="http://schemas.microsoft.com/office/drawing/2014/main" id="{A516ABC8-3170-43B7-B316-0FA5ACF3A183}"/>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263525"/>
                        <a:ext cx="14605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6" name="Foliennummernplatzhalter 3">
            <a:extLst>
              <a:ext uri="{FF2B5EF4-FFF2-40B4-BE49-F238E27FC236}">
                <a16:creationId xmlns:a16="http://schemas.microsoft.com/office/drawing/2014/main" id="{ACFBDE9B-58F6-4A5E-991D-F35D785286D1}"/>
              </a:ext>
            </a:extLst>
          </p:cNvPr>
          <p:cNvSpPr>
            <a:spLocks noGrp="1"/>
          </p:cNvSpPr>
          <p:nvPr>
            <p:ph type="sldNum" sz="quarter" idx="4"/>
          </p:nvPr>
        </p:nvSpPr>
        <p:spPr>
          <a:xfrm>
            <a:off x="6858000" y="6097071"/>
            <a:ext cx="2133600" cy="1846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spcBef>
                <a:spcPct val="20000"/>
              </a:spcBef>
              <a:buChar char="•"/>
              <a:defRPr sz="2400">
                <a:solidFill>
                  <a:schemeClr val="tx1"/>
                </a:solidFill>
                <a:latin typeface="Arial" panose="020B0604020202020204" pitchFamily="34" charset="0"/>
              </a:defRPr>
            </a:lvl1pPr>
            <a:lvl2pPr marL="742950" indent="-285750" defTabSz="882650">
              <a:spcBef>
                <a:spcPct val="20000"/>
              </a:spcBef>
              <a:buChar char="–"/>
              <a:defRPr sz="2000">
                <a:solidFill>
                  <a:schemeClr val="tx1"/>
                </a:solidFill>
                <a:latin typeface="Arial" panose="020B0604020202020204" pitchFamily="34" charset="0"/>
              </a:defRPr>
            </a:lvl2pPr>
            <a:lvl3pPr marL="1143000" indent="-228600" defTabSz="882650">
              <a:spcBef>
                <a:spcPct val="20000"/>
              </a:spcBef>
              <a:buChar char="•"/>
              <a:defRPr sz="2400">
                <a:solidFill>
                  <a:schemeClr val="tx1"/>
                </a:solidFill>
                <a:latin typeface="Arial" panose="020B0604020202020204" pitchFamily="34" charset="0"/>
              </a:defRPr>
            </a:lvl3pPr>
            <a:lvl4pPr marL="1600200" indent="-228600" defTabSz="882650">
              <a:spcBef>
                <a:spcPct val="20000"/>
              </a:spcBef>
              <a:buChar char="–"/>
              <a:defRPr sz="1600">
                <a:solidFill>
                  <a:schemeClr val="tx1"/>
                </a:solidFill>
                <a:latin typeface="Arial" panose="020B0604020202020204" pitchFamily="34" charset="0"/>
              </a:defRPr>
            </a:lvl4pPr>
            <a:lvl5pPr marL="2057400" indent="-228600" defTabSz="882650">
              <a:spcBef>
                <a:spcPct val="20000"/>
              </a:spcBef>
              <a:buChar char="»"/>
              <a:defRPr sz="1600">
                <a:solidFill>
                  <a:schemeClr val="tx1"/>
                </a:solidFill>
                <a:latin typeface="Arial" panose="020B0604020202020204" pitchFamily="34" charset="0"/>
              </a:defRPr>
            </a:lvl5pPr>
            <a:lvl6pPr marL="2514600" indent="-228600" defTabSz="88265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88265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88265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88265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fld id="{15A8B396-023A-4EC4-93C3-05782AE97725}" type="slidenum">
              <a:rPr lang="en-US" altLang="en-US" sz="300" dirty="0">
                <a:ea typeface="MS PGothic" panose="020B0600070205080204" pitchFamily="34" charset="-128"/>
              </a:rPr>
              <a:pPr algn="ctr">
                <a:spcBef>
                  <a:spcPct val="0"/>
                </a:spcBef>
                <a:buFontTx/>
                <a:buNone/>
              </a:pPr>
              <a:t>17</a:t>
            </a:fld>
            <a:endParaRPr lang="en-US" altLang="en-US" sz="300" dirty="0">
              <a:ea typeface="MS PGothic" panose="020B0600070205080204" pitchFamily="34" charset="-128"/>
            </a:endParaRPr>
          </a:p>
        </p:txBody>
      </p:sp>
      <p:sp>
        <p:nvSpPr>
          <p:cNvPr id="13315" name="Titel 1">
            <a:extLst>
              <a:ext uri="{FF2B5EF4-FFF2-40B4-BE49-F238E27FC236}">
                <a16:creationId xmlns:a16="http://schemas.microsoft.com/office/drawing/2014/main" id="{8AF3376C-7B77-427A-92A8-5D38DA83388C}"/>
              </a:ext>
            </a:extLst>
          </p:cNvPr>
          <p:cNvSpPr>
            <a:spLocks noGrp="1"/>
          </p:cNvSpPr>
          <p:nvPr>
            <p:ph type="title"/>
          </p:nvPr>
        </p:nvSpPr>
        <p:spPr>
          <a:xfrm>
            <a:off x="686104" y="848380"/>
            <a:ext cx="7772400" cy="523220"/>
          </a:xfrm>
        </p:spPr>
        <p:txBody>
          <a:bodyPr/>
          <a:lstStyle/>
          <a:p>
            <a:pPr algn="r" rtl="1"/>
            <a:r>
              <a:rPr lang="ar-SA" altLang="en-US" b="1" dirty="0">
                <a:solidFill>
                  <a:srgbClr val="651D32"/>
                </a:solidFill>
                <a:latin typeface="Arial" panose="020B0604020202020204" pitchFamily="34" charset="0"/>
                <a:cs typeface="Arial" panose="020B0604020202020204" pitchFamily="34" charset="0"/>
              </a:rPr>
              <a:t>يتم تطوير الاستراتيجية وفق منهجية منظمة لضمان فعاليتها </a:t>
            </a:r>
            <a:endParaRPr lang="en-US" altLang="en-US" b="1" dirty="0">
              <a:solidFill>
                <a:srgbClr val="651D32"/>
              </a:solidFill>
              <a:latin typeface="Arial" panose="020B0604020202020204" pitchFamily="34" charset="0"/>
              <a:cs typeface="Arial" panose="020B0604020202020204" pitchFamily="34" charset="0"/>
            </a:endParaRPr>
          </a:p>
        </p:txBody>
      </p:sp>
      <p:sp>
        <p:nvSpPr>
          <p:cNvPr id="13317" name="Subtitle">
            <a:extLst>
              <a:ext uri="{FF2B5EF4-FFF2-40B4-BE49-F238E27FC236}">
                <a16:creationId xmlns:a16="http://schemas.microsoft.com/office/drawing/2014/main" id="{783592E4-4726-48C5-8D08-2F61927FEF0E}"/>
              </a:ext>
            </a:extLst>
          </p:cNvPr>
          <p:cNvSpPr txBox="1">
            <a:spLocks/>
          </p:cNvSpPr>
          <p:nvPr/>
        </p:nvSpPr>
        <p:spPr bwMode="auto">
          <a:xfrm>
            <a:off x="667757" y="1892625"/>
            <a:ext cx="7686675"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lnSpc>
                <a:spcPct val="90000"/>
              </a:lnSpc>
              <a:spcBef>
                <a:spcPct val="0"/>
              </a:spcBef>
              <a:buFontTx/>
              <a:buNone/>
            </a:pPr>
            <a:r>
              <a:rPr lang="ar-LB" altLang="en-US" dirty="0">
                <a:solidFill>
                  <a:srgbClr val="BA0C2F"/>
                </a:solidFill>
                <a:cs typeface="Arial" panose="020B0604020202020204" pitchFamily="34" charset="0"/>
                <a:sym typeface="+mn-lt"/>
              </a:rPr>
              <a:t>عملية </a:t>
            </a:r>
            <a:r>
              <a:rPr lang="ar-SA" altLang="en-US" dirty="0">
                <a:solidFill>
                  <a:srgbClr val="BA0C2F"/>
                </a:solidFill>
                <a:cs typeface="Arial" panose="020B0604020202020204" pitchFamily="34" charset="0"/>
                <a:sym typeface="+mn-lt"/>
              </a:rPr>
              <a:t>التخطيط </a:t>
            </a:r>
            <a:r>
              <a:rPr lang="ar-LB" altLang="en-US" dirty="0">
                <a:solidFill>
                  <a:srgbClr val="BA0C2F"/>
                </a:solidFill>
                <a:cs typeface="Arial" panose="020B0604020202020204" pitchFamily="34" charset="0"/>
                <a:sym typeface="+mn-lt"/>
              </a:rPr>
              <a:t>الاستراتيجي</a:t>
            </a:r>
            <a:endParaRPr lang="en-US" altLang="en-US" dirty="0">
              <a:solidFill>
                <a:srgbClr val="BA0C2F"/>
              </a:solidFill>
              <a:cs typeface="Arial" panose="020B0604020202020204" pitchFamily="34" charset="0"/>
              <a:sym typeface="+mn-lt"/>
            </a:endParaRPr>
          </a:p>
        </p:txBody>
      </p:sp>
      <p:sp>
        <p:nvSpPr>
          <p:cNvPr id="6" name="Shape3">
            <a:extLst>
              <a:ext uri="{FF2B5EF4-FFF2-40B4-BE49-F238E27FC236}">
                <a16:creationId xmlns:a16="http://schemas.microsoft.com/office/drawing/2014/main" id="{8518AA23-E39C-40F9-ABBA-A57BA9ECD177}"/>
              </a:ext>
            </a:extLst>
          </p:cNvPr>
          <p:cNvSpPr>
            <a:spLocks noChangeShapeType="1"/>
          </p:cNvSpPr>
          <p:nvPr/>
        </p:nvSpPr>
        <p:spPr bwMode="auto">
          <a:xfrm flipH="1">
            <a:off x="4899025" y="2952750"/>
            <a:ext cx="1685925" cy="0"/>
          </a:xfrm>
          <a:prstGeom prst="line">
            <a:avLst/>
          </a:prstGeom>
          <a:noFill/>
          <a:ln w="22225" cmpd="sng">
            <a:solidFill>
              <a:srgbClr val="C00000"/>
            </a:solidFill>
            <a:round/>
            <a:headEnd/>
            <a:tailEnd type="triangle" w="lg" len="lg"/>
          </a:ln>
          <a:effectLst/>
        </p:spPr>
        <p:txBody>
          <a:bodyPr lIns="0" tIns="0" rIns="0" bIns="0" anchor="ctr">
            <a:spAutoFit/>
          </a:bodyPr>
          <a:lstStyle/>
          <a:p>
            <a:pPr>
              <a:defRPr/>
            </a:pPr>
            <a:endParaRPr lang="en-US" sz="2585" dirty="0">
              <a:latin typeface="+mn-lt"/>
            </a:endParaRPr>
          </a:p>
        </p:txBody>
      </p:sp>
      <p:sp>
        <p:nvSpPr>
          <p:cNvPr id="7" name="Shape3">
            <a:extLst>
              <a:ext uri="{FF2B5EF4-FFF2-40B4-BE49-F238E27FC236}">
                <a16:creationId xmlns:a16="http://schemas.microsoft.com/office/drawing/2014/main" id="{C653F919-A9A9-40E3-B7BC-45A334E1A076}"/>
              </a:ext>
            </a:extLst>
          </p:cNvPr>
          <p:cNvSpPr>
            <a:spLocks noChangeShapeType="1"/>
          </p:cNvSpPr>
          <p:nvPr/>
        </p:nvSpPr>
        <p:spPr bwMode="auto">
          <a:xfrm flipH="1">
            <a:off x="2833688" y="2952750"/>
            <a:ext cx="1884362" cy="0"/>
          </a:xfrm>
          <a:prstGeom prst="line">
            <a:avLst/>
          </a:prstGeom>
          <a:noFill/>
          <a:ln w="22225" cmpd="sng">
            <a:solidFill>
              <a:srgbClr val="C00000"/>
            </a:solidFill>
            <a:round/>
            <a:headEnd/>
            <a:tailEnd type="triangle" w="lg" len="lg"/>
          </a:ln>
          <a:effectLst/>
        </p:spPr>
        <p:txBody>
          <a:bodyPr lIns="0" tIns="0" rIns="0" bIns="0" anchor="ctr">
            <a:spAutoFit/>
          </a:bodyPr>
          <a:lstStyle/>
          <a:p>
            <a:pPr>
              <a:defRPr/>
            </a:pPr>
            <a:endParaRPr lang="en-US" sz="2585" dirty="0">
              <a:latin typeface="+mn-lt"/>
            </a:endParaRPr>
          </a:p>
        </p:txBody>
      </p:sp>
      <p:sp>
        <p:nvSpPr>
          <p:cNvPr id="8" name="Shape3">
            <a:extLst>
              <a:ext uri="{FF2B5EF4-FFF2-40B4-BE49-F238E27FC236}">
                <a16:creationId xmlns:a16="http://schemas.microsoft.com/office/drawing/2014/main" id="{7922ECE8-6C85-4A26-899E-02A9007D3C44}"/>
              </a:ext>
            </a:extLst>
          </p:cNvPr>
          <p:cNvSpPr>
            <a:spLocks noChangeShapeType="1"/>
          </p:cNvSpPr>
          <p:nvPr/>
        </p:nvSpPr>
        <p:spPr bwMode="auto">
          <a:xfrm flipH="1">
            <a:off x="655638" y="2952750"/>
            <a:ext cx="2055812" cy="0"/>
          </a:xfrm>
          <a:prstGeom prst="line">
            <a:avLst/>
          </a:prstGeom>
          <a:noFill/>
          <a:ln w="22225" cmpd="sng">
            <a:solidFill>
              <a:srgbClr val="C00000"/>
            </a:solidFill>
            <a:round/>
            <a:headEnd/>
            <a:tailEnd type="oval" w="lg" len="lg"/>
          </a:ln>
          <a:effectLst/>
        </p:spPr>
        <p:txBody>
          <a:bodyPr lIns="0" tIns="0" rIns="0" bIns="0" anchor="ctr">
            <a:spAutoFit/>
          </a:bodyPr>
          <a:lstStyle/>
          <a:p>
            <a:pPr>
              <a:defRPr/>
            </a:pPr>
            <a:endParaRPr lang="en-US" sz="2585" dirty="0">
              <a:latin typeface="+mn-lt"/>
            </a:endParaRPr>
          </a:p>
        </p:txBody>
      </p:sp>
      <p:sp>
        <p:nvSpPr>
          <p:cNvPr id="13321" name="Shape3">
            <a:extLst>
              <a:ext uri="{FF2B5EF4-FFF2-40B4-BE49-F238E27FC236}">
                <a16:creationId xmlns:a16="http://schemas.microsoft.com/office/drawing/2014/main" id="{75C34398-04C0-47A0-A9D2-45B2BC53FA8F}"/>
              </a:ext>
            </a:extLst>
          </p:cNvPr>
          <p:cNvSpPr>
            <a:spLocks noChangeArrowheads="1"/>
          </p:cNvSpPr>
          <p:nvPr/>
        </p:nvSpPr>
        <p:spPr bwMode="auto">
          <a:xfrm flipH="1">
            <a:off x="5270500" y="2595562"/>
            <a:ext cx="1014413"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04800">
              <a:spcBef>
                <a:spcPct val="20000"/>
              </a:spcBef>
              <a:buChar char="•"/>
              <a:defRPr sz="2400">
                <a:solidFill>
                  <a:schemeClr val="tx1"/>
                </a:solidFill>
                <a:latin typeface="Arial" panose="020B0604020202020204" pitchFamily="34" charset="0"/>
              </a:defRPr>
            </a:lvl1pPr>
            <a:lvl2pPr marL="742950" indent="-285750" defTabSz="304800">
              <a:spcBef>
                <a:spcPct val="20000"/>
              </a:spcBef>
              <a:buChar char="–"/>
              <a:defRPr sz="2000">
                <a:solidFill>
                  <a:schemeClr val="tx1"/>
                </a:solidFill>
                <a:latin typeface="Arial" panose="020B0604020202020204" pitchFamily="34" charset="0"/>
              </a:defRPr>
            </a:lvl2pPr>
            <a:lvl3pPr marL="1143000" indent="-228600" defTabSz="304800">
              <a:spcBef>
                <a:spcPct val="20000"/>
              </a:spcBef>
              <a:buChar char="•"/>
              <a:defRPr sz="2400">
                <a:solidFill>
                  <a:schemeClr val="tx1"/>
                </a:solidFill>
                <a:latin typeface="Arial" panose="020B0604020202020204" pitchFamily="34" charset="0"/>
              </a:defRPr>
            </a:lvl3pPr>
            <a:lvl4pPr marL="1600200" indent="-228600" defTabSz="304800">
              <a:spcBef>
                <a:spcPct val="20000"/>
              </a:spcBef>
              <a:buChar char="–"/>
              <a:defRPr sz="1600">
                <a:solidFill>
                  <a:schemeClr val="tx1"/>
                </a:solidFill>
                <a:latin typeface="Arial" panose="020B0604020202020204" pitchFamily="34" charset="0"/>
              </a:defRPr>
            </a:lvl4pPr>
            <a:lvl5pPr marL="2057400" indent="-228600" defTabSz="304800">
              <a:spcBef>
                <a:spcPct val="20000"/>
              </a:spcBef>
              <a:buChar char="»"/>
              <a:defRPr sz="1600">
                <a:solidFill>
                  <a:schemeClr val="tx1"/>
                </a:solidFill>
                <a:latin typeface="Arial" panose="020B0604020202020204" pitchFamily="34" charset="0"/>
              </a:defRPr>
            </a:lvl5pPr>
            <a:lvl6pPr marL="25146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a:lnSpc>
                <a:spcPct val="90000"/>
              </a:lnSpc>
              <a:spcBef>
                <a:spcPct val="0"/>
              </a:spcBef>
              <a:buFontTx/>
              <a:buNone/>
            </a:pPr>
            <a:r>
              <a:rPr lang="ar-LB" altLang="zh-HK" sz="1600" dirty="0">
                <a:ea typeface="PMingLiU" panose="02020500000000000000" pitchFamily="18" charset="-120"/>
                <a:cs typeface="Arial" panose="020B0604020202020204" pitchFamily="34" charset="0"/>
              </a:rPr>
              <a:t>التحليل الرباعي</a:t>
            </a:r>
            <a:endParaRPr lang="en-US" altLang="zh-HK" sz="1600" dirty="0">
              <a:ea typeface="PMingLiU" panose="02020500000000000000" pitchFamily="18" charset="-120"/>
              <a:cs typeface="Arial" panose="020B0604020202020204" pitchFamily="34" charset="0"/>
            </a:endParaRPr>
          </a:p>
        </p:txBody>
      </p:sp>
      <p:sp>
        <p:nvSpPr>
          <p:cNvPr id="13322" name="Shape3">
            <a:extLst>
              <a:ext uri="{FF2B5EF4-FFF2-40B4-BE49-F238E27FC236}">
                <a16:creationId xmlns:a16="http://schemas.microsoft.com/office/drawing/2014/main" id="{2BCFAFCB-54CF-420F-9FBD-B5B70EE216B4}"/>
              </a:ext>
            </a:extLst>
          </p:cNvPr>
          <p:cNvSpPr>
            <a:spLocks noChangeArrowheads="1"/>
          </p:cNvSpPr>
          <p:nvPr/>
        </p:nvSpPr>
        <p:spPr bwMode="auto">
          <a:xfrm flipH="1">
            <a:off x="1036638" y="2551112"/>
            <a:ext cx="1343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04800">
              <a:spcBef>
                <a:spcPct val="20000"/>
              </a:spcBef>
              <a:buChar char="•"/>
              <a:defRPr sz="2400">
                <a:solidFill>
                  <a:schemeClr val="tx1"/>
                </a:solidFill>
                <a:latin typeface="Arial" panose="020B0604020202020204" pitchFamily="34" charset="0"/>
              </a:defRPr>
            </a:lvl1pPr>
            <a:lvl2pPr marL="742950" indent="-285750" defTabSz="304800">
              <a:spcBef>
                <a:spcPct val="20000"/>
              </a:spcBef>
              <a:buChar char="–"/>
              <a:defRPr sz="2000">
                <a:solidFill>
                  <a:schemeClr val="tx1"/>
                </a:solidFill>
                <a:latin typeface="Arial" panose="020B0604020202020204" pitchFamily="34" charset="0"/>
              </a:defRPr>
            </a:lvl2pPr>
            <a:lvl3pPr marL="1143000" indent="-228600" defTabSz="304800">
              <a:spcBef>
                <a:spcPct val="20000"/>
              </a:spcBef>
              <a:buChar char="•"/>
              <a:defRPr sz="2400">
                <a:solidFill>
                  <a:schemeClr val="tx1"/>
                </a:solidFill>
                <a:latin typeface="Arial" panose="020B0604020202020204" pitchFamily="34" charset="0"/>
              </a:defRPr>
            </a:lvl3pPr>
            <a:lvl4pPr marL="1600200" indent="-228600" defTabSz="304800">
              <a:spcBef>
                <a:spcPct val="20000"/>
              </a:spcBef>
              <a:buChar char="–"/>
              <a:defRPr sz="1600">
                <a:solidFill>
                  <a:schemeClr val="tx1"/>
                </a:solidFill>
                <a:latin typeface="Arial" panose="020B0604020202020204" pitchFamily="34" charset="0"/>
              </a:defRPr>
            </a:lvl4pPr>
            <a:lvl5pPr marL="2057400" indent="-228600" defTabSz="304800">
              <a:spcBef>
                <a:spcPct val="20000"/>
              </a:spcBef>
              <a:buChar char="»"/>
              <a:defRPr sz="1600">
                <a:solidFill>
                  <a:schemeClr val="tx1"/>
                </a:solidFill>
                <a:latin typeface="Arial" panose="020B0604020202020204" pitchFamily="34" charset="0"/>
              </a:defRPr>
            </a:lvl5pPr>
            <a:lvl6pPr marL="25146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SA" altLang="en-US" sz="1600">
                <a:latin typeface="Times" panose="02020603050405020304" pitchFamily="18" charset="0"/>
              </a:rPr>
              <a:t>وضع خطة العمل </a:t>
            </a:r>
          </a:p>
        </p:txBody>
      </p:sp>
      <p:sp>
        <p:nvSpPr>
          <p:cNvPr id="28" name="Rectangle 61">
            <a:extLst>
              <a:ext uri="{FF2B5EF4-FFF2-40B4-BE49-F238E27FC236}">
                <a16:creationId xmlns:a16="http://schemas.microsoft.com/office/drawing/2014/main" id="{702353DB-D00A-41D2-A05F-7BD5F5E953AE}"/>
              </a:ext>
            </a:extLst>
          </p:cNvPr>
          <p:cNvSpPr>
            <a:spLocks noChangeArrowheads="1"/>
          </p:cNvSpPr>
          <p:nvPr/>
        </p:nvSpPr>
        <p:spPr bwMode="auto">
          <a:xfrm flipH="1">
            <a:off x="5221288" y="3530600"/>
            <a:ext cx="1263650" cy="995362"/>
          </a:xfrm>
          <a:prstGeom prst="rect">
            <a:avLst/>
          </a:prstGeom>
          <a:solidFill>
            <a:srgbClr val="C00000"/>
          </a:solidFill>
          <a:ln w="9525">
            <a:solidFill>
              <a:srgbClr val="C00000"/>
            </a:solidFill>
            <a:miter lim="800000"/>
            <a:headEnd/>
            <a:tailEnd/>
          </a:ln>
        </p:spPr>
        <p:txBody>
          <a:bodyPr wrap="none" lIns="0" tIns="0" rIns="0" bIns="0" anchor="ctr"/>
          <a:lstStyle/>
          <a:p>
            <a:pPr>
              <a:defRPr/>
            </a:pPr>
            <a:endParaRPr lang="en-US" sz="1015" dirty="0">
              <a:latin typeface="+mn-lt"/>
            </a:endParaRPr>
          </a:p>
        </p:txBody>
      </p:sp>
      <p:sp>
        <p:nvSpPr>
          <p:cNvPr id="13326" name="Shape8">
            <a:extLst>
              <a:ext uri="{FF2B5EF4-FFF2-40B4-BE49-F238E27FC236}">
                <a16:creationId xmlns:a16="http://schemas.microsoft.com/office/drawing/2014/main" id="{95D7FBDB-7329-4C20-A549-21177ADDE21A}"/>
              </a:ext>
            </a:extLst>
          </p:cNvPr>
          <p:cNvSpPr>
            <a:spLocks noChangeArrowheads="1"/>
          </p:cNvSpPr>
          <p:nvPr/>
        </p:nvSpPr>
        <p:spPr bwMode="auto">
          <a:xfrm flipH="1">
            <a:off x="5341938" y="3073400"/>
            <a:ext cx="10223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04800">
              <a:spcBef>
                <a:spcPct val="20000"/>
              </a:spcBef>
              <a:buChar char="•"/>
              <a:defRPr sz="2400">
                <a:solidFill>
                  <a:schemeClr val="tx1"/>
                </a:solidFill>
                <a:latin typeface="Arial" panose="020B0604020202020204" pitchFamily="34" charset="0"/>
              </a:defRPr>
            </a:lvl1pPr>
            <a:lvl2pPr marL="742950" indent="-285750" defTabSz="304800">
              <a:spcBef>
                <a:spcPct val="20000"/>
              </a:spcBef>
              <a:buChar char="–"/>
              <a:defRPr sz="2000">
                <a:solidFill>
                  <a:schemeClr val="tx1"/>
                </a:solidFill>
                <a:latin typeface="Arial" panose="020B0604020202020204" pitchFamily="34" charset="0"/>
              </a:defRPr>
            </a:lvl2pPr>
            <a:lvl3pPr marL="1143000" indent="-228600" defTabSz="304800">
              <a:spcBef>
                <a:spcPct val="20000"/>
              </a:spcBef>
              <a:buChar char="•"/>
              <a:defRPr sz="2400">
                <a:solidFill>
                  <a:schemeClr val="tx1"/>
                </a:solidFill>
                <a:latin typeface="Arial" panose="020B0604020202020204" pitchFamily="34" charset="0"/>
              </a:defRPr>
            </a:lvl3pPr>
            <a:lvl4pPr marL="1600200" indent="-228600" defTabSz="304800">
              <a:spcBef>
                <a:spcPct val="20000"/>
              </a:spcBef>
              <a:buChar char="–"/>
              <a:defRPr sz="1600">
                <a:solidFill>
                  <a:schemeClr val="tx1"/>
                </a:solidFill>
                <a:latin typeface="Arial" panose="020B0604020202020204" pitchFamily="34" charset="0"/>
              </a:defRPr>
            </a:lvl4pPr>
            <a:lvl5pPr marL="2057400" indent="-228600" defTabSz="304800">
              <a:spcBef>
                <a:spcPct val="20000"/>
              </a:spcBef>
              <a:buChar char="»"/>
              <a:defRPr sz="1600">
                <a:solidFill>
                  <a:schemeClr val="tx1"/>
                </a:solidFill>
                <a:latin typeface="Arial" panose="020B0604020202020204" pitchFamily="34" charset="0"/>
              </a:defRPr>
            </a:lvl5pPr>
            <a:lvl6pPr marL="25146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ar-LB" altLang="zh-HK" sz="1000">
                <a:ea typeface="PMingLiU" panose="02020500000000000000" pitchFamily="18" charset="-120"/>
                <a:cs typeface="Arial" panose="020B0604020202020204" pitchFamily="34" charset="0"/>
              </a:rPr>
              <a:t>التحليل الخارجي </a:t>
            </a:r>
            <a:endParaRPr lang="en-US" altLang="zh-HK" sz="1000">
              <a:ea typeface="PMingLiU" panose="02020500000000000000" pitchFamily="18" charset="-120"/>
              <a:cs typeface="Arial" panose="020B0604020202020204" pitchFamily="34" charset="0"/>
            </a:endParaRPr>
          </a:p>
        </p:txBody>
      </p:sp>
      <p:sp>
        <p:nvSpPr>
          <p:cNvPr id="13327" name="Shape8">
            <a:extLst>
              <a:ext uri="{FF2B5EF4-FFF2-40B4-BE49-F238E27FC236}">
                <a16:creationId xmlns:a16="http://schemas.microsoft.com/office/drawing/2014/main" id="{410812AA-B4A2-4C65-814D-8ECB40086F2F}"/>
              </a:ext>
            </a:extLst>
          </p:cNvPr>
          <p:cNvSpPr>
            <a:spLocks noChangeArrowheads="1"/>
          </p:cNvSpPr>
          <p:nvPr/>
        </p:nvSpPr>
        <p:spPr bwMode="auto">
          <a:xfrm flipH="1">
            <a:off x="4794250" y="3590925"/>
            <a:ext cx="938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04800">
              <a:spcBef>
                <a:spcPct val="20000"/>
              </a:spcBef>
              <a:buChar char="•"/>
              <a:defRPr sz="2400">
                <a:solidFill>
                  <a:schemeClr val="tx1"/>
                </a:solidFill>
                <a:latin typeface="Arial" panose="020B0604020202020204" pitchFamily="34" charset="0"/>
              </a:defRPr>
            </a:lvl1pPr>
            <a:lvl2pPr marL="742950" indent="-285750" defTabSz="304800">
              <a:spcBef>
                <a:spcPct val="20000"/>
              </a:spcBef>
              <a:buChar char="–"/>
              <a:defRPr sz="2000">
                <a:solidFill>
                  <a:schemeClr val="tx1"/>
                </a:solidFill>
                <a:latin typeface="Arial" panose="020B0604020202020204" pitchFamily="34" charset="0"/>
              </a:defRPr>
            </a:lvl2pPr>
            <a:lvl3pPr marL="1143000" indent="-228600" defTabSz="304800">
              <a:spcBef>
                <a:spcPct val="20000"/>
              </a:spcBef>
              <a:buChar char="•"/>
              <a:defRPr sz="2400">
                <a:solidFill>
                  <a:schemeClr val="tx1"/>
                </a:solidFill>
                <a:latin typeface="Arial" panose="020B0604020202020204" pitchFamily="34" charset="0"/>
              </a:defRPr>
            </a:lvl3pPr>
            <a:lvl4pPr marL="1600200" indent="-228600" defTabSz="304800">
              <a:spcBef>
                <a:spcPct val="20000"/>
              </a:spcBef>
              <a:buChar char="–"/>
              <a:defRPr sz="1600">
                <a:solidFill>
                  <a:schemeClr val="tx1"/>
                </a:solidFill>
                <a:latin typeface="Arial" panose="020B0604020202020204" pitchFamily="34" charset="0"/>
              </a:defRPr>
            </a:lvl4pPr>
            <a:lvl5pPr marL="2057400" indent="-228600" defTabSz="304800">
              <a:spcBef>
                <a:spcPct val="20000"/>
              </a:spcBef>
              <a:buChar char="»"/>
              <a:defRPr sz="1600">
                <a:solidFill>
                  <a:schemeClr val="tx1"/>
                </a:solidFill>
                <a:latin typeface="Arial" panose="020B0604020202020204" pitchFamily="34" charset="0"/>
              </a:defRPr>
            </a:lvl5pPr>
            <a:lvl6pPr marL="25146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a:spcBef>
                <a:spcPct val="0"/>
              </a:spcBef>
              <a:buFontTx/>
              <a:buNone/>
            </a:pPr>
            <a:r>
              <a:rPr lang="ar-LB" altLang="zh-HK" sz="1000" b="1">
                <a:solidFill>
                  <a:schemeClr val="bg1"/>
                </a:solidFill>
                <a:ea typeface="PMingLiU" panose="02020500000000000000" pitchFamily="18" charset="-120"/>
                <a:cs typeface="Arial" panose="020B0604020202020204" pitchFamily="34" charset="0"/>
              </a:rPr>
              <a:t>الفرص</a:t>
            </a:r>
            <a:br>
              <a:rPr lang="en-US" altLang="zh-HK" sz="1000" b="1">
                <a:solidFill>
                  <a:schemeClr val="bg1"/>
                </a:solidFill>
                <a:ea typeface="PMingLiU" panose="02020500000000000000" pitchFamily="18" charset="-120"/>
                <a:cs typeface="Arial" panose="020B0604020202020204" pitchFamily="34" charset="0"/>
              </a:rPr>
            </a:br>
            <a:r>
              <a:rPr lang="ar-LB" altLang="zh-HK" sz="1000" b="1">
                <a:solidFill>
                  <a:schemeClr val="bg1"/>
                </a:solidFill>
                <a:ea typeface="PMingLiU" panose="02020500000000000000" pitchFamily="18" charset="-120"/>
                <a:cs typeface="Arial" panose="020B0604020202020204" pitchFamily="34" charset="0"/>
              </a:rPr>
              <a:t>التهديدات</a:t>
            </a:r>
            <a:endParaRPr lang="en-US" altLang="zh-HK" sz="1000" b="1">
              <a:solidFill>
                <a:schemeClr val="bg1"/>
              </a:solidFill>
              <a:ea typeface="PMingLiU" panose="02020500000000000000" pitchFamily="18" charset="-120"/>
              <a:cs typeface="Arial" panose="020B0604020202020204" pitchFamily="34" charset="0"/>
            </a:endParaRPr>
          </a:p>
        </p:txBody>
      </p:sp>
      <p:sp>
        <p:nvSpPr>
          <p:cNvPr id="13328" name="Shape8">
            <a:extLst>
              <a:ext uri="{FF2B5EF4-FFF2-40B4-BE49-F238E27FC236}">
                <a16:creationId xmlns:a16="http://schemas.microsoft.com/office/drawing/2014/main" id="{3ACBB576-8714-413A-B806-D25E22B84D82}"/>
              </a:ext>
            </a:extLst>
          </p:cNvPr>
          <p:cNvSpPr>
            <a:spLocks noChangeArrowheads="1"/>
          </p:cNvSpPr>
          <p:nvPr/>
        </p:nvSpPr>
        <p:spPr bwMode="auto">
          <a:xfrm flipH="1">
            <a:off x="5270500" y="4860925"/>
            <a:ext cx="10937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04800">
              <a:spcBef>
                <a:spcPct val="20000"/>
              </a:spcBef>
              <a:buChar char="•"/>
              <a:defRPr sz="2400">
                <a:solidFill>
                  <a:schemeClr val="tx1"/>
                </a:solidFill>
                <a:latin typeface="Arial" panose="020B0604020202020204" pitchFamily="34" charset="0"/>
              </a:defRPr>
            </a:lvl1pPr>
            <a:lvl2pPr marL="742950" indent="-285750" defTabSz="304800">
              <a:spcBef>
                <a:spcPct val="20000"/>
              </a:spcBef>
              <a:buChar char="–"/>
              <a:defRPr sz="2000">
                <a:solidFill>
                  <a:schemeClr val="tx1"/>
                </a:solidFill>
                <a:latin typeface="Arial" panose="020B0604020202020204" pitchFamily="34" charset="0"/>
              </a:defRPr>
            </a:lvl2pPr>
            <a:lvl3pPr marL="1143000" indent="-228600" defTabSz="304800">
              <a:spcBef>
                <a:spcPct val="20000"/>
              </a:spcBef>
              <a:buChar char="•"/>
              <a:defRPr sz="2400">
                <a:solidFill>
                  <a:schemeClr val="tx1"/>
                </a:solidFill>
                <a:latin typeface="Arial" panose="020B0604020202020204" pitchFamily="34" charset="0"/>
              </a:defRPr>
            </a:lvl3pPr>
            <a:lvl4pPr marL="1600200" indent="-228600" defTabSz="304800">
              <a:spcBef>
                <a:spcPct val="20000"/>
              </a:spcBef>
              <a:buChar char="–"/>
              <a:defRPr sz="1600">
                <a:solidFill>
                  <a:schemeClr val="tx1"/>
                </a:solidFill>
                <a:latin typeface="Arial" panose="020B0604020202020204" pitchFamily="34" charset="0"/>
              </a:defRPr>
            </a:lvl4pPr>
            <a:lvl5pPr marL="2057400" indent="-228600" defTabSz="304800">
              <a:spcBef>
                <a:spcPct val="20000"/>
              </a:spcBef>
              <a:buChar char="»"/>
              <a:defRPr sz="1600">
                <a:solidFill>
                  <a:schemeClr val="tx1"/>
                </a:solidFill>
                <a:latin typeface="Arial" panose="020B0604020202020204" pitchFamily="34" charset="0"/>
              </a:defRPr>
            </a:lvl5pPr>
            <a:lvl6pPr marL="25146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ar-LB" altLang="zh-HK" sz="1000">
                <a:ea typeface="PMingLiU" panose="02020500000000000000" pitchFamily="18" charset="-120"/>
                <a:cs typeface="Arial" panose="020B0604020202020204" pitchFamily="34" charset="0"/>
              </a:rPr>
              <a:t>التحليل الداخلي</a:t>
            </a:r>
            <a:endParaRPr lang="en-US" altLang="zh-HK" sz="1000">
              <a:ea typeface="PMingLiU" panose="02020500000000000000" pitchFamily="18" charset="-120"/>
              <a:cs typeface="Arial" panose="020B0604020202020204" pitchFamily="34" charset="0"/>
            </a:endParaRPr>
          </a:p>
        </p:txBody>
      </p:sp>
      <p:sp>
        <p:nvSpPr>
          <p:cNvPr id="13329" name="Shape8">
            <a:extLst>
              <a:ext uri="{FF2B5EF4-FFF2-40B4-BE49-F238E27FC236}">
                <a16:creationId xmlns:a16="http://schemas.microsoft.com/office/drawing/2014/main" id="{AEEFE90B-CF17-4C50-87B3-890D37FFE263}"/>
              </a:ext>
            </a:extLst>
          </p:cNvPr>
          <p:cNvSpPr>
            <a:spLocks noChangeArrowheads="1"/>
          </p:cNvSpPr>
          <p:nvPr/>
        </p:nvSpPr>
        <p:spPr bwMode="auto">
          <a:xfrm flipH="1">
            <a:off x="5888038" y="4141787"/>
            <a:ext cx="9382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04800">
              <a:spcBef>
                <a:spcPct val="20000"/>
              </a:spcBef>
              <a:buChar char="•"/>
              <a:defRPr sz="2400">
                <a:solidFill>
                  <a:schemeClr val="tx1"/>
                </a:solidFill>
                <a:latin typeface="Arial" panose="020B0604020202020204" pitchFamily="34" charset="0"/>
              </a:defRPr>
            </a:lvl1pPr>
            <a:lvl2pPr marL="742950" indent="-285750" defTabSz="304800">
              <a:spcBef>
                <a:spcPct val="20000"/>
              </a:spcBef>
              <a:buChar char="–"/>
              <a:defRPr sz="2000">
                <a:solidFill>
                  <a:schemeClr val="tx1"/>
                </a:solidFill>
                <a:latin typeface="Arial" panose="020B0604020202020204" pitchFamily="34" charset="0"/>
              </a:defRPr>
            </a:lvl2pPr>
            <a:lvl3pPr marL="1143000" indent="-228600" defTabSz="304800">
              <a:spcBef>
                <a:spcPct val="20000"/>
              </a:spcBef>
              <a:buChar char="•"/>
              <a:defRPr sz="2400">
                <a:solidFill>
                  <a:schemeClr val="tx1"/>
                </a:solidFill>
                <a:latin typeface="Arial" panose="020B0604020202020204" pitchFamily="34" charset="0"/>
              </a:defRPr>
            </a:lvl3pPr>
            <a:lvl4pPr marL="1600200" indent="-228600" defTabSz="304800">
              <a:spcBef>
                <a:spcPct val="20000"/>
              </a:spcBef>
              <a:buChar char="–"/>
              <a:defRPr sz="1600">
                <a:solidFill>
                  <a:schemeClr val="tx1"/>
                </a:solidFill>
                <a:latin typeface="Arial" panose="020B0604020202020204" pitchFamily="34" charset="0"/>
              </a:defRPr>
            </a:lvl4pPr>
            <a:lvl5pPr marL="2057400" indent="-228600" defTabSz="304800">
              <a:spcBef>
                <a:spcPct val="20000"/>
              </a:spcBef>
              <a:buChar char="»"/>
              <a:defRPr sz="1600">
                <a:solidFill>
                  <a:schemeClr val="tx1"/>
                </a:solidFill>
                <a:latin typeface="Arial" panose="020B0604020202020204" pitchFamily="34" charset="0"/>
              </a:defRPr>
            </a:lvl5pPr>
            <a:lvl6pPr marL="25146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ar-LB" altLang="zh-HK" sz="1000" b="1">
                <a:solidFill>
                  <a:schemeClr val="bg1"/>
                </a:solidFill>
                <a:ea typeface="PMingLiU" panose="02020500000000000000" pitchFamily="18" charset="-120"/>
                <a:cs typeface="Arial" panose="020B0604020202020204" pitchFamily="34" charset="0"/>
              </a:rPr>
              <a:t>نقاط القوة </a:t>
            </a:r>
            <a:br>
              <a:rPr lang="en-US" altLang="zh-HK" sz="1000" b="1">
                <a:solidFill>
                  <a:schemeClr val="bg1"/>
                </a:solidFill>
                <a:ea typeface="PMingLiU" panose="02020500000000000000" pitchFamily="18" charset="-120"/>
                <a:cs typeface="Arial" panose="020B0604020202020204" pitchFamily="34" charset="0"/>
              </a:rPr>
            </a:br>
            <a:r>
              <a:rPr lang="ar-LB" altLang="zh-HK" sz="1000" b="1">
                <a:solidFill>
                  <a:schemeClr val="bg1"/>
                </a:solidFill>
                <a:ea typeface="PMingLiU" panose="02020500000000000000" pitchFamily="18" charset="-120"/>
                <a:cs typeface="Arial" panose="020B0604020202020204" pitchFamily="34" charset="0"/>
              </a:rPr>
              <a:t>نقاط الضعف </a:t>
            </a:r>
            <a:endParaRPr lang="en-US" altLang="zh-HK" sz="1000" b="1">
              <a:solidFill>
                <a:schemeClr val="bg1"/>
              </a:solidFill>
              <a:ea typeface="PMingLiU" panose="02020500000000000000" pitchFamily="18" charset="-120"/>
              <a:cs typeface="Arial" panose="020B0604020202020204" pitchFamily="34" charset="0"/>
            </a:endParaRPr>
          </a:p>
        </p:txBody>
      </p:sp>
      <p:grpSp>
        <p:nvGrpSpPr>
          <p:cNvPr id="13330" name="Group 23555">
            <a:extLst>
              <a:ext uri="{FF2B5EF4-FFF2-40B4-BE49-F238E27FC236}">
                <a16:creationId xmlns:a16="http://schemas.microsoft.com/office/drawing/2014/main" id="{BE67C113-ABD7-41F6-85D2-303072DCDFB7}"/>
              </a:ext>
            </a:extLst>
          </p:cNvPr>
          <p:cNvGrpSpPr>
            <a:grpSpLocks/>
          </p:cNvGrpSpPr>
          <p:nvPr/>
        </p:nvGrpSpPr>
        <p:grpSpPr bwMode="auto">
          <a:xfrm flipH="1">
            <a:off x="3184525" y="4878387"/>
            <a:ext cx="1530350" cy="641350"/>
            <a:chOff x="4424363" y="5311302"/>
            <a:chExt cx="1530350" cy="717550"/>
          </a:xfrm>
        </p:grpSpPr>
        <p:sp>
          <p:nvSpPr>
            <p:cNvPr id="42" name="Rectangle 88">
              <a:extLst>
                <a:ext uri="{FF2B5EF4-FFF2-40B4-BE49-F238E27FC236}">
                  <a16:creationId xmlns:a16="http://schemas.microsoft.com/office/drawing/2014/main" id="{280C7DA1-3253-4062-8E32-3EC6332E6AF2}"/>
                </a:ext>
              </a:extLst>
            </p:cNvPr>
            <p:cNvSpPr>
              <a:spLocks noChangeArrowheads="1"/>
            </p:cNvSpPr>
            <p:nvPr/>
          </p:nvSpPr>
          <p:spPr bwMode="auto">
            <a:xfrm>
              <a:off x="4424363" y="5311302"/>
              <a:ext cx="1527175" cy="717550"/>
            </a:xfrm>
            <a:prstGeom prst="rect">
              <a:avLst/>
            </a:prstGeom>
            <a:solidFill>
              <a:schemeClr val="bg1"/>
            </a:solidFill>
            <a:ln w="9525">
              <a:solidFill>
                <a:srgbClr val="C00000"/>
              </a:solidFill>
              <a:miter lim="800000"/>
              <a:headEnd/>
              <a:tailEnd/>
            </a:ln>
          </p:spPr>
          <p:txBody>
            <a:bodyPr wrap="none" lIns="0" tIns="0" rIns="0" bIns="0" anchor="ctr"/>
            <a:lstStyle/>
            <a:p>
              <a:pPr>
                <a:defRPr/>
              </a:pPr>
              <a:endParaRPr lang="en-US" sz="1400" dirty="0">
                <a:latin typeface="+mn-lt"/>
              </a:endParaRPr>
            </a:p>
          </p:txBody>
        </p:sp>
        <p:sp>
          <p:nvSpPr>
            <p:cNvPr id="13363" name="Shape8">
              <a:extLst>
                <a:ext uri="{FF2B5EF4-FFF2-40B4-BE49-F238E27FC236}">
                  <a16:creationId xmlns:a16="http://schemas.microsoft.com/office/drawing/2014/main" id="{0FC55759-654F-4E00-BA44-98AA615469D6}"/>
                </a:ext>
              </a:extLst>
            </p:cNvPr>
            <p:cNvSpPr>
              <a:spLocks noChangeArrowheads="1"/>
            </p:cNvSpPr>
            <p:nvPr/>
          </p:nvSpPr>
          <p:spPr bwMode="auto">
            <a:xfrm>
              <a:off x="4484688" y="5339720"/>
              <a:ext cx="1470025" cy="48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04800">
                <a:spcBef>
                  <a:spcPct val="20000"/>
                </a:spcBef>
                <a:buChar char="•"/>
                <a:defRPr sz="2400">
                  <a:solidFill>
                    <a:schemeClr val="tx1"/>
                  </a:solidFill>
                  <a:latin typeface="Arial" panose="020B0604020202020204" pitchFamily="34" charset="0"/>
                </a:defRPr>
              </a:lvl1pPr>
              <a:lvl2pPr marL="742950" indent="-285750" defTabSz="304800">
                <a:spcBef>
                  <a:spcPct val="20000"/>
                </a:spcBef>
                <a:buChar char="–"/>
                <a:defRPr sz="2000">
                  <a:solidFill>
                    <a:schemeClr val="tx1"/>
                  </a:solidFill>
                  <a:latin typeface="Arial" panose="020B0604020202020204" pitchFamily="34" charset="0"/>
                </a:defRPr>
              </a:lvl2pPr>
              <a:lvl3pPr marL="1143000" indent="-228600" defTabSz="304800">
                <a:spcBef>
                  <a:spcPct val="20000"/>
                </a:spcBef>
                <a:buChar char="•"/>
                <a:defRPr sz="2400">
                  <a:solidFill>
                    <a:schemeClr val="tx1"/>
                  </a:solidFill>
                  <a:latin typeface="Arial" panose="020B0604020202020204" pitchFamily="34" charset="0"/>
                </a:defRPr>
              </a:lvl3pPr>
              <a:lvl4pPr marL="1600200" indent="-228600" defTabSz="304800">
                <a:spcBef>
                  <a:spcPct val="20000"/>
                </a:spcBef>
                <a:buChar char="–"/>
                <a:defRPr sz="1600">
                  <a:solidFill>
                    <a:schemeClr val="tx1"/>
                  </a:solidFill>
                  <a:latin typeface="Arial" panose="020B0604020202020204" pitchFamily="34" charset="0"/>
                </a:defRPr>
              </a:lvl4pPr>
              <a:lvl5pPr marL="2057400" indent="-228600" defTabSz="304800">
                <a:spcBef>
                  <a:spcPct val="20000"/>
                </a:spcBef>
                <a:buChar char="»"/>
                <a:defRPr sz="1600">
                  <a:solidFill>
                    <a:schemeClr val="tx1"/>
                  </a:solidFill>
                  <a:latin typeface="Arial" panose="020B0604020202020204" pitchFamily="34" charset="0"/>
                </a:defRPr>
              </a:lvl5pPr>
              <a:lvl6pPr marL="25146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zh-HK" sz="1400" dirty="0">
                  <a:ea typeface="PMingLiU" panose="02020500000000000000" pitchFamily="18" charset="-120"/>
                  <a:cs typeface="Arial" panose="020B0604020202020204" pitchFamily="34" charset="0"/>
                </a:rPr>
                <a:t>ج. تحديد الاستراتيجيات لتحقيق الأهداف </a:t>
              </a:r>
              <a:endParaRPr lang="en-US" altLang="zh-HK" sz="1400" dirty="0">
                <a:ea typeface="PMingLiU" panose="02020500000000000000" pitchFamily="18" charset="-120"/>
                <a:cs typeface="Arial" panose="020B0604020202020204" pitchFamily="34" charset="0"/>
              </a:endParaRPr>
            </a:p>
          </p:txBody>
        </p:sp>
      </p:grpSp>
      <p:sp>
        <p:nvSpPr>
          <p:cNvPr id="29" name="Line 62">
            <a:extLst>
              <a:ext uri="{FF2B5EF4-FFF2-40B4-BE49-F238E27FC236}">
                <a16:creationId xmlns:a16="http://schemas.microsoft.com/office/drawing/2014/main" id="{7929C051-A6FF-475A-81FB-6D52DA5468F7}"/>
              </a:ext>
            </a:extLst>
          </p:cNvPr>
          <p:cNvSpPr>
            <a:spLocks noChangeShapeType="1"/>
          </p:cNvSpPr>
          <p:nvPr/>
        </p:nvSpPr>
        <p:spPr bwMode="auto">
          <a:xfrm flipH="1">
            <a:off x="5211763" y="3532187"/>
            <a:ext cx="1265237" cy="996950"/>
          </a:xfrm>
          <a:prstGeom prst="line">
            <a:avLst/>
          </a:prstGeom>
          <a:noFill/>
          <a:ln w="9525">
            <a:solidFill>
              <a:schemeClr val="bg1"/>
            </a:solidFill>
            <a:round/>
            <a:headEnd/>
            <a:tailEnd/>
          </a:ln>
        </p:spPr>
        <p:txBody>
          <a:bodyPr wrap="none" lIns="0" tIns="0" rIns="0" bIns="0" anchor="ctr"/>
          <a:lstStyle/>
          <a:p>
            <a:pPr>
              <a:defRPr/>
            </a:pPr>
            <a:endParaRPr lang="en-US" sz="1015" dirty="0">
              <a:latin typeface="+mn-lt"/>
            </a:endParaRPr>
          </a:p>
        </p:txBody>
      </p:sp>
      <p:grpSp>
        <p:nvGrpSpPr>
          <p:cNvPr id="13332" name="Group 23556">
            <a:extLst>
              <a:ext uri="{FF2B5EF4-FFF2-40B4-BE49-F238E27FC236}">
                <a16:creationId xmlns:a16="http://schemas.microsoft.com/office/drawing/2014/main" id="{58F300BE-6E7F-4E6D-8D26-CBA4255E05BD}"/>
              </a:ext>
            </a:extLst>
          </p:cNvPr>
          <p:cNvGrpSpPr>
            <a:grpSpLocks/>
          </p:cNvGrpSpPr>
          <p:nvPr/>
        </p:nvGrpSpPr>
        <p:grpSpPr bwMode="auto">
          <a:xfrm flipH="1">
            <a:off x="3064483" y="3165475"/>
            <a:ext cx="1590675" cy="552450"/>
            <a:chOff x="4424363" y="3616325"/>
            <a:chExt cx="1536374" cy="552449"/>
          </a:xfrm>
        </p:grpSpPr>
        <p:sp>
          <p:nvSpPr>
            <p:cNvPr id="37" name="Rectangle 71">
              <a:extLst>
                <a:ext uri="{FF2B5EF4-FFF2-40B4-BE49-F238E27FC236}">
                  <a16:creationId xmlns:a16="http://schemas.microsoft.com/office/drawing/2014/main" id="{E9BBC16B-ED83-482F-BE47-98AF5386B35D}"/>
                </a:ext>
              </a:extLst>
            </p:cNvPr>
            <p:cNvSpPr>
              <a:spLocks noChangeArrowheads="1"/>
            </p:cNvSpPr>
            <p:nvPr/>
          </p:nvSpPr>
          <p:spPr bwMode="auto">
            <a:xfrm>
              <a:off x="4424363" y="3616325"/>
              <a:ext cx="1527174" cy="552449"/>
            </a:xfrm>
            <a:prstGeom prst="rect">
              <a:avLst/>
            </a:prstGeom>
            <a:solidFill>
              <a:schemeClr val="bg1"/>
            </a:solidFill>
            <a:ln w="9525">
              <a:solidFill>
                <a:srgbClr val="C00000"/>
              </a:solidFill>
              <a:miter lim="800000"/>
              <a:headEnd/>
              <a:tailEnd/>
            </a:ln>
          </p:spPr>
          <p:txBody>
            <a:bodyPr wrap="none" lIns="0" tIns="0" rIns="0" bIns="0" anchor="ctr"/>
            <a:lstStyle/>
            <a:p>
              <a:pPr>
                <a:defRPr/>
              </a:pPr>
              <a:endParaRPr lang="en-US" sz="1400" dirty="0">
                <a:latin typeface="+mn-lt"/>
              </a:endParaRPr>
            </a:p>
          </p:txBody>
        </p:sp>
        <p:sp>
          <p:nvSpPr>
            <p:cNvPr id="13361" name="Shape8">
              <a:extLst>
                <a:ext uri="{FF2B5EF4-FFF2-40B4-BE49-F238E27FC236}">
                  <a16:creationId xmlns:a16="http://schemas.microsoft.com/office/drawing/2014/main" id="{DE1829CB-F201-4ACF-9C9F-EFC719A36F10}"/>
                </a:ext>
              </a:extLst>
            </p:cNvPr>
            <p:cNvSpPr>
              <a:spLocks noChangeArrowheads="1"/>
            </p:cNvSpPr>
            <p:nvPr/>
          </p:nvSpPr>
          <p:spPr bwMode="auto">
            <a:xfrm>
              <a:off x="4516361" y="3684588"/>
              <a:ext cx="1444376" cy="43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04800">
                <a:spcBef>
                  <a:spcPct val="20000"/>
                </a:spcBef>
                <a:buChar char="•"/>
                <a:defRPr sz="2400">
                  <a:solidFill>
                    <a:schemeClr val="tx1"/>
                  </a:solidFill>
                  <a:latin typeface="Arial" panose="020B0604020202020204" pitchFamily="34" charset="0"/>
                </a:defRPr>
              </a:lvl1pPr>
              <a:lvl2pPr marL="742950" indent="-285750" defTabSz="304800">
                <a:spcBef>
                  <a:spcPct val="20000"/>
                </a:spcBef>
                <a:buChar char="–"/>
                <a:defRPr sz="2000">
                  <a:solidFill>
                    <a:schemeClr val="tx1"/>
                  </a:solidFill>
                  <a:latin typeface="Arial" panose="020B0604020202020204" pitchFamily="34" charset="0"/>
                </a:defRPr>
              </a:lvl2pPr>
              <a:lvl3pPr marL="1143000" indent="-228600" defTabSz="304800">
                <a:spcBef>
                  <a:spcPct val="20000"/>
                </a:spcBef>
                <a:buChar char="•"/>
                <a:defRPr sz="2400">
                  <a:solidFill>
                    <a:schemeClr val="tx1"/>
                  </a:solidFill>
                  <a:latin typeface="Arial" panose="020B0604020202020204" pitchFamily="34" charset="0"/>
                </a:defRPr>
              </a:lvl3pPr>
              <a:lvl4pPr marL="1600200" indent="-228600" defTabSz="304800">
                <a:spcBef>
                  <a:spcPct val="20000"/>
                </a:spcBef>
                <a:buChar char="–"/>
                <a:defRPr sz="1600">
                  <a:solidFill>
                    <a:schemeClr val="tx1"/>
                  </a:solidFill>
                  <a:latin typeface="Arial" panose="020B0604020202020204" pitchFamily="34" charset="0"/>
                </a:defRPr>
              </a:lvl4pPr>
              <a:lvl5pPr marL="2057400" indent="-228600" defTabSz="304800">
                <a:spcBef>
                  <a:spcPct val="20000"/>
                </a:spcBef>
                <a:buChar char="»"/>
                <a:defRPr sz="1600">
                  <a:solidFill>
                    <a:schemeClr val="tx1"/>
                  </a:solidFill>
                  <a:latin typeface="Arial" panose="020B0604020202020204" pitchFamily="34" charset="0"/>
                </a:defRPr>
              </a:lvl5pPr>
              <a:lvl6pPr marL="25146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zh-HK" sz="1400">
                  <a:ea typeface="PMingLiU" panose="02020500000000000000" pitchFamily="18" charset="-120"/>
                  <a:cs typeface="Arial" panose="020B0604020202020204" pitchFamily="34" charset="0"/>
                </a:rPr>
                <a:t>أ. تحديد</a:t>
              </a:r>
              <a:r>
                <a:rPr lang="en-US" altLang="zh-HK" sz="1400">
                  <a:ea typeface="PMingLiU" panose="02020500000000000000" pitchFamily="18" charset="-120"/>
                  <a:cs typeface="Arial" panose="020B0604020202020204" pitchFamily="34" charset="0"/>
                </a:rPr>
                <a:t> </a:t>
              </a:r>
              <a:r>
                <a:rPr lang="ar-SA" altLang="en-US" sz="1400">
                  <a:latin typeface="Times" panose="02020603050405020304" pitchFamily="18" charset="0"/>
                </a:rPr>
                <a:t>الأولويات الاستراتيجية  </a:t>
              </a:r>
            </a:p>
          </p:txBody>
        </p:sp>
      </p:grpSp>
      <p:cxnSp>
        <p:nvCxnSpPr>
          <p:cNvPr id="65" name="Gewinkelte Verbindung 64">
            <a:extLst>
              <a:ext uri="{FF2B5EF4-FFF2-40B4-BE49-F238E27FC236}">
                <a16:creationId xmlns:a16="http://schemas.microsoft.com/office/drawing/2014/main" id="{31327E58-86DE-4376-B21C-9E9FB279CBB6}"/>
              </a:ext>
            </a:extLst>
          </p:cNvPr>
          <p:cNvCxnSpPr>
            <a:stCxn id="28" idx="3"/>
            <a:endCxn id="37" idx="1"/>
          </p:cNvCxnSpPr>
          <p:nvPr/>
        </p:nvCxnSpPr>
        <p:spPr>
          <a:xfrm rot="10800000">
            <a:off x="4655158" y="3441701"/>
            <a:ext cx="566130" cy="586581"/>
          </a:xfrm>
          <a:prstGeom prst="bentConnector3">
            <a:avLst>
              <a:gd name="adj1" fmla="val 50000"/>
            </a:avLst>
          </a:prstGeom>
          <a:ln w="19050">
            <a:solidFill>
              <a:schemeClr val="accent3"/>
            </a:solidFill>
            <a:headEnd type="none" w="med" len="med"/>
            <a:tailEnd type="triangle" w="lg" len="lg"/>
          </a:ln>
          <a:effectLst/>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EB7699D0-E9B2-4045-8005-3AA69DBB4851}"/>
              </a:ext>
            </a:extLst>
          </p:cNvPr>
          <p:cNvSpPr txBox="1">
            <a:spLocks/>
          </p:cNvSpPr>
          <p:nvPr/>
        </p:nvSpPr>
        <p:spPr>
          <a:xfrm flipH="1">
            <a:off x="6332538" y="2498725"/>
            <a:ext cx="252412" cy="323850"/>
          </a:xfrm>
          <a:prstGeom prst="rect">
            <a:avLst/>
          </a:prstGeom>
          <a:noFill/>
          <a:ln w="9525">
            <a:noFill/>
          </a:ln>
        </p:spPr>
        <p:txBody>
          <a:bodyPr lIns="0" tIns="0" rIns="0" bIns="0" anchor="ctr" anchorCtr="1">
            <a:spAutoFit/>
          </a:bodyPr>
          <a:lstStyle/>
          <a:p>
            <a:pPr algn="ctr">
              <a:buSzPct val="100000"/>
              <a:defRPr/>
            </a:pPr>
            <a:r>
              <a:rPr lang="en-US" sz="2100" b="1" dirty="0">
                <a:solidFill>
                  <a:srgbClr val="C00000"/>
                </a:solidFill>
                <a:latin typeface="+mn-lt"/>
                <a:cs typeface="Arial" pitchFamily="34" charset="0"/>
              </a:rPr>
              <a:t>2</a:t>
            </a:r>
          </a:p>
        </p:txBody>
      </p:sp>
      <p:sp>
        <p:nvSpPr>
          <p:cNvPr id="13336" name="Shape3">
            <a:extLst>
              <a:ext uri="{FF2B5EF4-FFF2-40B4-BE49-F238E27FC236}">
                <a16:creationId xmlns:a16="http://schemas.microsoft.com/office/drawing/2014/main" id="{819C384C-9259-4F75-B3FC-E2C40DC6C7F0}"/>
              </a:ext>
            </a:extLst>
          </p:cNvPr>
          <p:cNvSpPr>
            <a:spLocks noChangeArrowheads="1"/>
          </p:cNvSpPr>
          <p:nvPr/>
        </p:nvSpPr>
        <p:spPr bwMode="auto">
          <a:xfrm flipH="1">
            <a:off x="3184525" y="2595562"/>
            <a:ext cx="1262063"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04800">
              <a:spcBef>
                <a:spcPct val="20000"/>
              </a:spcBef>
              <a:buChar char="•"/>
              <a:defRPr sz="2400">
                <a:solidFill>
                  <a:schemeClr val="tx1"/>
                </a:solidFill>
                <a:latin typeface="Arial" panose="020B0604020202020204" pitchFamily="34" charset="0"/>
              </a:defRPr>
            </a:lvl1pPr>
            <a:lvl2pPr marL="742950" indent="-285750" defTabSz="304800">
              <a:spcBef>
                <a:spcPct val="20000"/>
              </a:spcBef>
              <a:buChar char="–"/>
              <a:defRPr sz="2000">
                <a:solidFill>
                  <a:schemeClr val="tx1"/>
                </a:solidFill>
                <a:latin typeface="Arial" panose="020B0604020202020204" pitchFamily="34" charset="0"/>
              </a:defRPr>
            </a:lvl2pPr>
            <a:lvl3pPr marL="1143000" indent="-228600" defTabSz="304800">
              <a:spcBef>
                <a:spcPct val="20000"/>
              </a:spcBef>
              <a:buChar char="•"/>
              <a:defRPr sz="2400">
                <a:solidFill>
                  <a:schemeClr val="tx1"/>
                </a:solidFill>
                <a:latin typeface="Arial" panose="020B0604020202020204" pitchFamily="34" charset="0"/>
              </a:defRPr>
            </a:lvl3pPr>
            <a:lvl4pPr marL="1600200" indent="-228600" defTabSz="304800">
              <a:spcBef>
                <a:spcPct val="20000"/>
              </a:spcBef>
              <a:buChar char="–"/>
              <a:defRPr sz="1600">
                <a:solidFill>
                  <a:schemeClr val="tx1"/>
                </a:solidFill>
                <a:latin typeface="Arial" panose="020B0604020202020204" pitchFamily="34" charset="0"/>
              </a:defRPr>
            </a:lvl4pPr>
            <a:lvl5pPr marL="2057400" indent="-228600" defTabSz="304800">
              <a:spcBef>
                <a:spcPct val="20000"/>
              </a:spcBef>
              <a:buChar char="»"/>
              <a:defRPr sz="1600">
                <a:solidFill>
                  <a:schemeClr val="tx1"/>
                </a:solidFill>
                <a:latin typeface="Arial" panose="020B0604020202020204" pitchFamily="34" charset="0"/>
              </a:defRPr>
            </a:lvl5pPr>
            <a:lvl6pPr marL="25146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lnSpc>
                <a:spcPct val="90000"/>
              </a:lnSpc>
              <a:spcBef>
                <a:spcPct val="0"/>
              </a:spcBef>
              <a:buFontTx/>
              <a:buNone/>
            </a:pPr>
            <a:r>
              <a:rPr lang="ar-LB" altLang="zh-HK" sz="1600" dirty="0">
                <a:ea typeface="PMingLiU" panose="02020500000000000000" pitchFamily="18" charset="-120"/>
                <a:cs typeface="Arial" panose="020B0604020202020204" pitchFamily="34" charset="0"/>
              </a:rPr>
              <a:t>وضع الاستراتيجية </a:t>
            </a:r>
            <a:endParaRPr lang="en-US" altLang="zh-HK" sz="1600" dirty="0">
              <a:ea typeface="PMingLiU" panose="02020500000000000000" pitchFamily="18" charset="-120"/>
              <a:cs typeface="Arial" panose="020B0604020202020204" pitchFamily="34" charset="0"/>
            </a:endParaRPr>
          </a:p>
        </p:txBody>
      </p:sp>
      <p:sp>
        <p:nvSpPr>
          <p:cNvPr id="66" name="TextBox 65">
            <a:extLst>
              <a:ext uri="{FF2B5EF4-FFF2-40B4-BE49-F238E27FC236}">
                <a16:creationId xmlns:a16="http://schemas.microsoft.com/office/drawing/2014/main" id="{47946A09-E771-403A-90E2-C3E07D0E0438}"/>
              </a:ext>
            </a:extLst>
          </p:cNvPr>
          <p:cNvSpPr txBox="1">
            <a:spLocks/>
          </p:cNvSpPr>
          <p:nvPr/>
        </p:nvSpPr>
        <p:spPr>
          <a:xfrm flipH="1">
            <a:off x="4500563" y="2498725"/>
            <a:ext cx="252412" cy="323850"/>
          </a:xfrm>
          <a:prstGeom prst="rect">
            <a:avLst/>
          </a:prstGeom>
          <a:noFill/>
          <a:ln w="9525">
            <a:noFill/>
          </a:ln>
        </p:spPr>
        <p:txBody>
          <a:bodyPr lIns="0" tIns="0" rIns="0" bIns="0" anchor="ctr" anchorCtr="1">
            <a:spAutoFit/>
          </a:bodyPr>
          <a:lstStyle/>
          <a:p>
            <a:pPr>
              <a:buSzPct val="100000"/>
              <a:defRPr/>
            </a:pPr>
            <a:r>
              <a:rPr lang="en-US" sz="2100" b="1" dirty="0">
                <a:solidFill>
                  <a:srgbClr val="C00000"/>
                </a:solidFill>
                <a:latin typeface="+mn-lt"/>
                <a:cs typeface="Arial" pitchFamily="34" charset="0"/>
              </a:rPr>
              <a:t>3</a:t>
            </a:r>
          </a:p>
        </p:txBody>
      </p:sp>
      <p:sp>
        <p:nvSpPr>
          <p:cNvPr id="68" name="TextBox 67">
            <a:extLst>
              <a:ext uri="{FF2B5EF4-FFF2-40B4-BE49-F238E27FC236}">
                <a16:creationId xmlns:a16="http://schemas.microsoft.com/office/drawing/2014/main" id="{C87977B7-B39D-4DF1-AA4E-0837B3AEC6E3}"/>
              </a:ext>
            </a:extLst>
          </p:cNvPr>
          <p:cNvSpPr txBox="1"/>
          <p:nvPr/>
        </p:nvSpPr>
        <p:spPr>
          <a:xfrm flipH="1">
            <a:off x="2446338" y="2498725"/>
            <a:ext cx="252412" cy="323850"/>
          </a:xfrm>
          <a:prstGeom prst="rect">
            <a:avLst/>
          </a:prstGeom>
          <a:noFill/>
          <a:ln w="9525">
            <a:noFill/>
          </a:ln>
        </p:spPr>
        <p:txBody>
          <a:bodyPr lIns="0" tIns="0" rIns="0" bIns="0" anchor="ctr" anchorCtr="1">
            <a:spAutoFit/>
          </a:bodyPr>
          <a:lstStyle/>
          <a:p>
            <a:pPr algn="ctr">
              <a:buSzPct val="100000"/>
              <a:defRPr/>
            </a:pPr>
            <a:r>
              <a:rPr lang="en-US" sz="2100" b="1" dirty="0">
                <a:solidFill>
                  <a:srgbClr val="C00000"/>
                </a:solidFill>
                <a:latin typeface="+mn-lt"/>
                <a:cs typeface="Arial" pitchFamily="34" charset="0"/>
              </a:rPr>
              <a:t>4</a:t>
            </a:r>
          </a:p>
        </p:txBody>
      </p:sp>
      <p:sp>
        <p:nvSpPr>
          <p:cNvPr id="60" name="Shape3">
            <a:extLst>
              <a:ext uri="{FF2B5EF4-FFF2-40B4-BE49-F238E27FC236}">
                <a16:creationId xmlns:a16="http://schemas.microsoft.com/office/drawing/2014/main" id="{34D6B032-3924-4A9C-8A1E-08C1972340D0}"/>
              </a:ext>
            </a:extLst>
          </p:cNvPr>
          <p:cNvSpPr>
            <a:spLocks noChangeShapeType="1"/>
          </p:cNvSpPr>
          <p:nvPr/>
        </p:nvSpPr>
        <p:spPr bwMode="auto">
          <a:xfrm flipH="1">
            <a:off x="6696075" y="2952750"/>
            <a:ext cx="1743075" cy="0"/>
          </a:xfrm>
          <a:prstGeom prst="line">
            <a:avLst/>
          </a:prstGeom>
          <a:noFill/>
          <a:ln w="22225" cmpd="sng">
            <a:solidFill>
              <a:srgbClr val="C00000"/>
            </a:solidFill>
            <a:round/>
            <a:headEnd/>
            <a:tailEnd type="triangle" w="lg" len="lg"/>
          </a:ln>
          <a:effectLst/>
        </p:spPr>
        <p:txBody>
          <a:bodyPr lIns="0" tIns="0" rIns="0" bIns="0" anchor="ctr">
            <a:spAutoFit/>
          </a:bodyPr>
          <a:lstStyle/>
          <a:p>
            <a:pPr>
              <a:defRPr/>
            </a:pPr>
            <a:endParaRPr lang="en-US" sz="2585" dirty="0">
              <a:latin typeface="+mn-lt"/>
            </a:endParaRPr>
          </a:p>
        </p:txBody>
      </p:sp>
      <p:sp>
        <p:nvSpPr>
          <p:cNvPr id="13340" name="Shape3">
            <a:extLst>
              <a:ext uri="{FF2B5EF4-FFF2-40B4-BE49-F238E27FC236}">
                <a16:creationId xmlns:a16="http://schemas.microsoft.com/office/drawing/2014/main" id="{86CC389A-781F-42A8-B67B-069A47F661BA}"/>
              </a:ext>
            </a:extLst>
          </p:cNvPr>
          <p:cNvSpPr>
            <a:spLocks noChangeArrowheads="1"/>
          </p:cNvSpPr>
          <p:nvPr/>
        </p:nvSpPr>
        <p:spPr bwMode="auto">
          <a:xfrm flipH="1">
            <a:off x="6629400" y="2566462"/>
            <a:ext cx="1752600"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0" tIns="0" rIns="0" bIns="0">
            <a:spAutoFit/>
          </a:bodyPr>
          <a:lstStyle>
            <a:lvl1pPr defTabSz="304800">
              <a:spcBef>
                <a:spcPct val="20000"/>
              </a:spcBef>
              <a:buChar char="•"/>
              <a:defRPr sz="2400">
                <a:solidFill>
                  <a:schemeClr val="tx1"/>
                </a:solidFill>
                <a:latin typeface="Arial" panose="020B0604020202020204" pitchFamily="34" charset="0"/>
              </a:defRPr>
            </a:lvl1pPr>
            <a:lvl2pPr marL="742950" indent="-285750" defTabSz="304800">
              <a:spcBef>
                <a:spcPct val="20000"/>
              </a:spcBef>
              <a:buChar char="–"/>
              <a:defRPr sz="2000">
                <a:solidFill>
                  <a:schemeClr val="tx1"/>
                </a:solidFill>
                <a:latin typeface="Arial" panose="020B0604020202020204" pitchFamily="34" charset="0"/>
              </a:defRPr>
            </a:lvl2pPr>
            <a:lvl3pPr marL="1143000" indent="-228600" defTabSz="304800">
              <a:spcBef>
                <a:spcPct val="20000"/>
              </a:spcBef>
              <a:buChar char="•"/>
              <a:defRPr sz="2400">
                <a:solidFill>
                  <a:schemeClr val="tx1"/>
                </a:solidFill>
                <a:latin typeface="Arial" panose="020B0604020202020204" pitchFamily="34" charset="0"/>
              </a:defRPr>
            </a:lvl3pPr>
            <a:lvl4pPr marL="1600200" indent="-228600" defTabSz="304800">
              <a:spcBef>
                <a:spcPct val="20000"/>
              </a:spcBef>
              <a:buChar char="–"/>
              <a:defRPr sz="1600">
                <a:solidFill>
                  <a:schemeClr val="tx1"/>
                </a:solidFill>
                <a:latin typeface="Arial" panose="020B0604020202020204" pitchFamily="34" charset="0"/>
              </a:defRPr>
            </a:lvl4pPr>
            <a:lvl5pPr marL="2057400" indent="-228600" defTabSz="304800">
              <a:spcBef>
                <a:spcPct val="20000"/>
              </a:spcBef>
              <a:buChar char="»"/>
              <a:defRPr sz="1600">
                <a:solidFill>
                  <a:schemeClr val="tx1"/>
                </a:solidFill>
                <a:latin typeface="Arial" panose="020B0604020202020204" pitchFamily="34" charset="0"/>
              </a:defRPr>
            </a:lvl5pPr>
            <a:lvl6pPr marL="25146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lnSpc>
                <a:spcPct val="90000"/>
              </a:lnSpc>
              <a:spcBef>
                <a:spcPct val="0"/>
              </a:spcBef>
              <a:buNone/>
            </a:pPr>
            <a:r>
              <a:rPr lang="ar-SA" altLang="en-US" sz="1600" dirty="0">
                <a:ea typeface="PMingLiU" panose="02020500000000000000" pitchFamily="18" charset="-120"/>
                <a:cs typeface="Arial" panose="020B0604020202020204" pitchFamily="34" charset="0"/>
              </a:rPr>
              <a:t>وضع</a:t>
            </a:r>
            <a:r>
              <a:rPr lang="en-US" altLang="en-US" sz="1600" dirty="0">
                <a:ea typeface="PMingLiU" panose="02020500000000000000" pitchFamily="18" charset="-120"/>
                <a:cs typeface="Arial" panose="020B0604020202020204" pitchFamily="34" charset="0"/>
              </a:rPr>
              <a:t> </a:t>
            </a:r>
            <a:r>
              <a:rPr lang="ar-SA" altLang="en-US" sz="1600" dirty="0">
                <a:ea typeface="PMingLiU" panose="02020500000000000000" pitchFamily="18" charset="-120"/>
                <a:cs typeface="Arial" panose="020B0604020202020204" pitchFamily="34" charset="0"/>
              </a:rPr>
              <a:t>الأسس الاستراتيجية</a:t>
            </a:r>
          </a:p>
        </p:txBody>
      </p:sp>
      <p:sp>
        <p:nvSpPr>
          <p:cNvPr id="72" name="TextBox 71">
            <a:extLst>
              <a:ext uri="{FF2B5EF4-FFF2-40B4-BE49-F238E27FC236}">
                <a16:creationId xmlns:a16="http://schemas.microsoft.com/office/drawing/2014/main" id="{85828AA7-C95E-4C4B-83A8-8620438DB769}"/>
              </a:ext>
            </a:extLst>
          </p:cNvPr>
          <p:cNvSpPr txBox="1">
            <a:spLocks/>
          </p:cNvSpPr>
          <p:nvPr/>
        </p:nvSpPr>
        <p:spPr>
          <a:xfrm flipH="1">
            <a:off x="8332788" y="2498725"/>
            <a:ext cx="252412" cy="323850"/>
          </a:xfrm>
          <a:prstGeom prst="rect">
            <a:avLst/>
          </a:prstGeom>
          <a:noFill/>
          <a:ln w="9525">
            <a:noFill/>
          </a:ln>
        </p:spPr>
        <p:txBody>
          <a:bodyPr lIns="0" tIns="0" rIns="0" bIns="0" anchor="ctr" anchorCtr="1">
            <a:spAutoFit/>
          </a:bodyPr>
          <a:lstStyle/>
          <a:p>
            <a:pPr algn="ctr">
              <a:buSzPct val="100000"/>
              <a:defRPr/>
            </a:pPr>
            <a:r>
              <a:rPr lang="en-US" sz="2100" b="1" dirty="0">
                <a:solidFill>
                  <a:srgbClr val="C00000"/>
                </a:solidFill>
                <a:latin typeface="+mn-lt"/>
                <a:cs typeface="Arial" pitchFamily="34" charset="0"/>
              </a:rPr>
              <a:t>1</a:t>
            </a:r>
          </a:p>
        </p:txBody>
      </p:sp>
      <p:sp>
        <p:nvSpPr>
          <p:cNvPr id="94" name="RbLeanShape Arrow Option 3 94">
            <a:extLst>
              <a:ext uri="{FF2B5EF4-FFF2-40B4-BE49-F238E27FC236}">
                <a16:creationId xmlns:a16="http://schemas.microsoft.com/office/drawing/2014/main" id="{28341697-A7E5-453D-B075-2E7757B6470F}"/>
              </a:ext>
            </a:extLst>
          </p:cNvPr>
          <p:cNvSpPr/>
          <p:nvPr/>
        </p:nvSpPr>
        <p:spPr>
          <a:xfrm rot="16200000" flipH="1">
            <a:off x="5752306" y="3253581"/>
            <a:ext cx="201613" cy="263525"/>
          </a:xfrm>
          <a:custGeom>
            <a:avLst/>
            <a:gdLst>
              <a:gd name="connsiteX0" fmla="*/ 0 w 1079500"/>
              <a:gd name="connsiteY0" fmla="*/ 152400 h 622300"/>
              <a:gd name="connsiteX1" fmla="*/ 508000 w 1079500"/>
              <a:gd name="connsiteY1" fmla="*/ 152400 h 622300"/>
              <a:gd name="connsiteX2" fmla="*/ 508000 w 1079500"/>
              <a:gd name="connsiteY2" fmla="*/ 0 h 622300"/>
              <a:gd name="connsiteX3" fmla="*/ 1079500 w 1079500"/>
              <a:gd name="connsiteY3" fmla="*/ 311150 h 622300"/>
              <a:gd name="connsiteX4" fmla="*/ 508000 w 1079500"/>
              <a:gd name="connsiteY4" fmla="*/ 622300 h 622300"/>
              <a:gd name="connsiteX5" fmla="*/ 508000 w 1079500"/>
              <a:gd name="connsiteY5" fmla="*/ 469900 h 622300"/>
              <a:gd name="connsiteX6" fmla="*/ 0 w 1079500"/>
              <a:gd name="connsiteY6" fmla="*/ 46990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500" h="622300">
                <a:moveTo>
                  <a:pt x="0" y="152400"/>
                </a:moveTo>
                <a:lnTo>
                  <a:pt x="508000" y="152400"/>
                </a:lnTo>
                <a:lnTo>
                  <a:pt x="508000" y="0"/>
                </a:lnTo>
                <a:lnTo>
                  <a:pt x="1079500" y="311150"/>
                </a:lnTo>
                <a:lnTo>
                  <a:pt x="508000" y="622300"/>
                </a:lnTo>
                <a:lnTo>
                  <a:pt x="508000" y="469900"/>
                </a:lnTo>
                <a:lnTo>
                  <a:pt x="0" y="469900"/>
                </a:lnTo>
              </a:path>
            </a:pathLst>
          </a:custGeom>
          <a:solidFill>
            <a:srgbClr val="C00000"/>
          </a:solidFill>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0" tIns="0" rIns="0" bIns="0" anchor="ctr"/>
          <a:lstStyle/>
          <a:p>
            <a:pPr fontAlgn="ctr">
              <a:defRPr/>
            </a:pPr>
            <a:endParaRPr lang="en-US" sz="2585" dirty="0"/>
          </a:p>
        </p:txBody>
      </p:sp>
      <p:sp>
        <p:nvSpPr>
          <p:cNvPr id="95" name="RbLeanShape Arrow Option 3 94">
            <a:extLst>
              <a:ext uri="{FF2B5EF4-FFF2-40B4-BE49-F238E27FC236}">
                <a16:creationId xmlns:a16="http://schemas.microsoft.com/office/drawing/2014/main" id="{A1521253-D7E1-40DF-99A0-BE5A297E2552}"/>
              </a:ext>
            </a:extLst>
          </p:cNvPr>
          <p:cNvSpPr/>
          <p:nvPr/>
        </p:nvSpPr>
        <p:spPr>
          <a:xfrm rot="5400000" flipH="1" flipV="1">
            <a:off x="5751513" y="4541837"/>
            <a:ext cx="203200" cy="263525"/>
          </a:xfrm>
          <a:custGeom>
            <a:avLst/>
            <a:gdLst>
              <a:gd name="connsiteX0" fmla="*/ 0 w 1079500"/>
              <a:gd name="connsiteY0" fmla="*/ 152400 h 622300"/>
              <a:gd name="connsiteX1" fmla="*/ 508000 w 1079500"/>
              <a:gd name="connsiteY1" fmla="*/ 152400 h 622300"/>
              <a:gd name="connsiteX2" fmla="*/ 508000 w 1079500"/>
              <a:gd name="connsiteY2" fmla="*/ 0 h 622300"/>
              <a:gd name="connsiteX3" fmla="*/ 1079500 w 1079500"/>
              <a:gd name="connsiteY3" fmla="*/ 311150 h 622300"/>
              <a:gd name="connsiteX4" fmla="*/ 508000 w 1079500"/>
              <a:gd name="connsiteY4" fmla="*/ 622300 h 622300"/>
              <a:gd name="connsiteX5" fmla="*/ 508000 w 1079500"/>
              <a:gd name="connsiteY5" fmla="*/ 469900 h 622300"/>
              <a:gd name="connsiteX6" fmla="*/ 0 w 1079500"/>
              <a:gd name="connsiteY6" fmla="*/ 46990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500" h="622300">
                <a:moveTo>
                  <a:pt x="0" y="152400"/>
                </a:moveTo>
                <a:lnTo>
                  <a:pt x="508000" y="152400"/>
                </a:lnTo>
                <a:lnTo>
                  <a:pt x="508000" y="0"/>
                </a:lnTo>
                <a:lnTo>
                  <a:pt x="1079500" y="311150"/>
                </a:lnTo>
                <a:lnTo>
                  <a:pt x="508000" y="622300"/>
                </a:lnTo>
                <a:lnTo>
                  <a:pt x="508000" y="469900"/>
                </a:lnTo>
                <a:lnTo>
                  <a:pt x="0" y="469900"/>
                </a:lnTo>
              </a:path>
            </a:pathLst>
          </a:custGeom>
          <a:solidFill>
            <a:srgbClr val="C00000"/>
          </a:solidFill>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0" tIns="0" rIns="0" bIns="0" anchor="ctr"/>
          <a:lstStyle/>
          <a:p>
            <a:pPr fontAlgn="ctr">
              <a:defRPr/>
            </a:pPr>
            <a:endParaRPr lang="en-US" sz="2585" dirty="0"/>
          </a:p>
        </p:txBody>
      </p:sp>
      <p:sp>
        <p:nvSpPr>
          <p:cNvPr id="77" name="RbLeanShape Arrow Option 3 94">
            <a:extLst>
              <a:ext uri="{FF2B5EF4-FFF2-40B4-BE49-F238E27FC236}">
                <a16:creationId xmlns:a16="http://schemas.microsoft.com/office/drawing/2014/main" id="{5A9A9FA0-B8AC-4DD2-8D06-FEBB9B610935}"/>
              </a:ext>
            </a:extLst>
          </p:cNvPr>
          <p:cNvSpPr/>
          <p:nvPr/>
        </p:nvSpPr>
        <p:spPr>
          <a:xfrm rot="16200000" flipH="1">
            <a:off x="7494588" y="5138737"/>
            <a:ext cx="147638" cy="192087"/>
          </a:xfrm>
          <a:custGeom>
            <a:avLst/>
            <a:gdLst>
              <a:gd name="connsiteX0" fmla="*/ 0 w 1079500"/>
              <a:gd name="connsiteY0" fmla="*/ 152400 h 622300"/>
              <a:gd name="connsiteX1" fmla="*/ 508000 w 1079500"/>
              <a:gd name="connsiteY1" fmla="*/ 152400 h 622300"/>
              <a:gd name="connsiteX2" fmla="*/ 508000 w 1079500"/>
              <a:gd name="connsiteY2" fmla="*/ 0 h 622300"/>
              <a:gd name="connsiteX3" fmla="*/ 1079500 w 1079500"/>
              <a:gd name="connsiteY3" fmla="*/ 311150 h 622300"/>
              <a:gd name="connsiteX4" fmla="*/ 508000 w 1079500"/>
              <a:gd name="connsiteY4" fmla="*/ 622300 h 622300"/>
              <a:gd name="connsiteX5" fmla="*/ 508000 w 1079500"/>
              <a:gd name="connsiteY5" fmla="*/ 469900 h 622300"/>
              <a:gd name="connsiteX6" fmla="*/ 0 w 1079500"/>
              <a:gd name="connsiteY6" fmla="*/ 46990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500" h="622300">
                <a:moveTo>
                  <a:pt x="0" y="152400"/>
                </a:moveTo>
                <a:lnTo>
                  <a:pt x="508000" y="152400"/>
                </a:lnTo>
                <a:lnTo>
                  <a:pt x="508000" y="0"/>
                </a:lnTo>
                <a:lnTo>
                  <a:pt x="1079500" y="311150"/>
                </a:lnTo>
                <a:lnTo>
                  <a:pt x="508000" y="622300"/>
                </a:lnTo>
                <a:lnTo>
                  <a:pt x="508000" y="469900"/>
                </a:lnTo>
                <a:lnTo>
                  <a:pt x="0" y="469900"/>
                </a:lnTo>
              </a:path>
            </a:pathLst>
          </a:custGeom>
          <a:ln w="22225" cmpd="sng">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0" tIns="0" rIns="0" bIns="0" anchor="ctr"/>
          <a:lstStyle/>
          <a:p>
            <a:pPr fontAlgn="ctr">
              <a:defRPr/>
            </a:pPr>
            <a:endParaRPr lang="en-US" sz="2585" dirty="0"/>
          </a:p>
        </p:txBody>
      </p:sp>
      <p:sp>
        <p:nvSpPr>
          <p:cNvPr id="13346" name="Shape8">
            <a:extLst>
              <a:ext uri="{FF2B5EF4-FFF2-40B4-BE49-F238E27FC236}">
                <a16:creationId xmlns:a16="http://schemas.microsoft.com/office/drawing/2014/main" id="{BB80F9D7-8D0E-4276-B01E-2E016FF95849}"/>
              </a:ext>
            </a:extLst>
          </p:cNvPr>
          <p:cNvSpPr>
            <a:spLocks noChangeArrowheads="1"/>
          </p:cNvSpPr>
          <p:nvPr/>
        </p:nvSpPr>
        <p:spPr bwMode="auto">
          <a:xfrm flipH="1">
            <a:off x="655638" y="3860800"/>
            <a:ext cx="20431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04800">
              <a:spcBef>
                <a:spcPct val="20000"/>
              </a:spcBef>
              <a:buChar char="•"/>
              <a:defRPr sz="2400">
                <a:solidFill>
                  <a:schemeClr val="tx1"/>
                </a:solidFill>
                <a:latin typeface="Arial" panose="020B0604020202020204" pitchFamily="34" charset="0"/>
              </a:defRPr>
            </a:lvl1pPr>
            <a:lvl2pPr marL="742950" indent="-285750" defTabSz="304800">
              <a:spcBef>
                <a:spcPct val="20000"/>
              </a:spcBef>
              <a:buChar char="–"/>
              <a:defRPr sz="2000">
                <a:solidFill>
                  <a:schemeClr val="tx1"/>
                </a:solidFill>
                <a:latin typeface="Arial" panose="020B0604020202020204" pitchFamily="34" charset="0"/>
              </a:defRPr>
            </a:lvl2pPr>
            <a:lvl3pPr marL="1143000" indent="-228600" defTabSz="304800">
              <a:spcBef>
                <a:spcPct val="20000"/>
              </a:spcBef>
              <a:buChar char="•"/>
              <a:defRPr sz="2400">
                <a:solidFill>
                  <a:schemeClr val="tx1"/>
                </a:solidFill>
                <a:latin typeface="Arial" panose="020B0604020202020204" pitchFamily="34" charset="0"/>
              </a:defRPr>
            </a:lvl3pPr>
            <a:lvl4pPr marL="1600200" indent="-228600" defTabSz="304800">
              <a:spcBef>
                <a:spcPct val="20000"/>
              </a:spcBef>
              <a:buChar char="–"/>
              <a:defRPr sz="1600">
                <a:solidFill>
                  <a:schemeClr val="tx1"/>
                </a:solidFill>
                <a:latin typeface="Arial" panose="020B0604020202020204" pitchFamily="34" charset="0"/>
              </a:defRPr>
            </a:lvl4pPr>
            <a:lvl5pPr marL="2057400" indent="-228600" defTabSz="304800">
              <a:spcBef>
                <a:spcPct val="20000"/>
              </a:spcBef>
              <a:buChar char="»"/>
              <a:defRPr sz="1600">
                <a:solidFill>
                  <a:schemeClr val="tx1"/>
                </a:solidFill>
                <a:latin typeface="Arial" panose="020B0604020202020204" pitchFamily="34" charset="0"/>
              </a:defRPr>
            </a:lvl5pPr>
            <a:lvl6pPr marL="25146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zh-HK" sz="1500" dirty="0">
                <a:ea typeface="PMingLiU" panose="02020500000000000000" pitchFamily="18" charset="-120"/>
                <a:cs typeface="Arial" panose="020B0604020202020204" pitchFamily="34" charset="0"/>
              </a:rPr>
              <a:t>تحويل الاستراتيجية إلى خطط تنفيذية </a:t>
            </a:r>
            <a:endParaRPr lang="en-US" altLang="zh-HK" sz="1500" dirty="0">
              <a:ea typeface="PMingLiU" panose="02020500000000000000" pitchFamily="18" charset="-120"/>
              <a:cs typeface="Arial" panose="020B0604020202020204" pitchFamily="34" charset="0"/>
            </a:endParaRPr>
          </a:p>
        </p:txBody>
      </p:sp>
      <p:sp>
        <p:nvSpPr>
          <p:cNvPr id="13347" name="Shape8">
            <a:extLst>
              <a:ext uri="{FF2B5EF4-FFF2-40B4-BE49-F238E27FC236}">
                <a16:creationId xmlns:a16="http://schemas.microsoft.com/office/drawing/2014/main" id="{97E1F1A2-54C6-42D3-AF3F-B413C2463040}"/>
              </a:ext>
            </a:extLst>
          </p:cNvPr>
          <p:cNvSpPr>
            <a:spLocks noChangeArrowheads="1"/>
          </p:cNvSpPr>
          <p:nvPr/>
        </p:nvSpPr>
        <p:spPr bwMode="auto">
          <a:xfrm flipH="1">
            <a:off x="681038" y="3067050"/>
            <a:ext cx="20304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04800">
              <a:spcBef>
                <a:spcPct val="20000"/>
              </a:spcBef>
              <a:buChar char="•"/>
              <a:defRPr sz="2400">
                <a:solidFill>
                  <a:schemeClr val="tx1"/>
                </a:solidFill>
                <a:latin typeface="Arial" panose="020B0604020202020204" pitchFamily="34" charset="0"/>
              </a:defRPr>
            </a:lvl1pPr>
            <a:lvl2pPr marL="742950" indent="-285750" defTabSz="304800">
              <a:spcBef>
                <a:spcPct val="20000"/>
              </a:spcBef>
              <a:buChar char="–"/>
              <a:defRPr sz="2000">
                <a:solidFill>
                  <a:schemeClr val="tx1"/>
                </a:solidFill>
                <a:latin typeface="Arial" panose="020B0604020202020204" pitchFamily="34" charset="0"/>
              </a:defRPr>
            </a:lvl2pPr>
            <a:lvl3pPr marL="1143000" indent="-228600" defTabSz="304800">
              <a:spcBef>
                <a:spcPct val="20000"/>
              </a:spcBef>
              <a:buChar char="•"/>
              <a:defRPr sz="2400">
                <a:solidFill>
                  <a:schemeClr val="tx1"/>
                </a:solidFill>
                <a:latin typeface="Arial" panose="020B0604020202020204" pitchFamily="34" charset="0"/>
              </a:defRPr>
            </a:lvl3pPr>
            <a:lvl4pPr marL="1600200" indent="-228600" defTabSz="304800">
              <a:spcBef>
                <a:spcPct val="20000"/>
              </a:spcBef>
              <a:buChar char="–"/>
              <a:defRPr sz="1600">
                <a:solidFill>
                  <a:schemeClr val="tx1"/>
                </a:solidFill>
                <a:latin typeface="Arial" panose="020B0604020202020204" pitchFamily="34" charset="0"/>
              </a:defRPr>
            </a:lvl4pPr>
            <a:lvl5pPr marL="2057400" indent="-228600" defTabSz="304800">
              <a:spcBef>
                <a:spcPct val="20000"/>
              </a:spcBef>
              <a:buChar char="»"/>
              <a:defRPr sz="1600">
                <a:solidFill>
                  <a:schemeClr val="tx1"/>
                </a:solidFill>
                <a:latin typeface="Arial" panose="020B0604020202020204" pitchFamily="34" charset="0"/>
              </a:defRPr>
            </a:lvl5pPr>
            <a:lvl6pPr marL="25146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SA" altLang="zh-HK" sz="1500" dirty="0">
                <a:latin typeface="Times" panose="02020603050405020304" pitchFamily="18" charset="0"/>
                <a:cs typeface="Arial" panose="020B0604020202020204" pitchFamily="34" charset="0"/>
              </a:rPr>
              <a:t>تطوير الهياكل والأنظمة لدعم </a:t>
            </a:r>
            <a:r>
              <a:rPr lang="ar-LB" altLang="zh-HK" sz="1500" dirty="0">
                <a:ea typeface="PMingLiU" panose="02020500000000000000" pitchFamily="18" charset="-120"/>
                <a:cs typeface="Arial" panose="020B0604020202020204" pitchFamily="34" charset="0"/>
              </a:rPr>
              <a:t>الاستراتيجية</a:t>
            </a:r>
            <a:endParaRPr lang="en-US" altLang="zh-HK" sz="1500" dirty="0">
              <a:latin typeface="Times" panose="02020603050405020304" pitchFamily="18" charset="0"/>
              <a:ea typeface="PMingLiU" panose="02020500000000000000" pitchFamily="18" charset="-120"/>
            </a:endParaRPr>
          </a:p>
        </p:txBody>
      </p:sp>
      <p:sp>
        <p:nvSpPr>
          <p:cNvPr id="13348" name="Shape8">
            <a:extLst>
              <a:ext uri="{FF2B5EF4-FFF2-40B4-BE49-F238E27FC236}">
                <a16:creationId xmlns:a16="http://schemas.microsoft.com/office/drawing/2014/main" id="{112F99BD-87A0-4119-A634-2CF8E6CB544C}"/>
              </a:ext>
            </a:extLst>
          </p:cNvPr>
          <p:cNvSpPr>
            <a:spLocks noChangeArrowheads="1"/>
          </p:cNvSpPr>
          <p:nvPr/>
        </p:nvSpPr>
        <p:spPr bwMode="auto">
          <a:xfrm flipH="1">
            <a:off x="681038" y="4460875"/>
            <a:ext cx="2000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04800">
              <a:spcBef>
                <a:spcPct val="20000"/>
              </a:spcBef>
              <a:buChar char="•"/>
              <a:defRPr sz="2400">
                <a:solidFill>
                  <a:schemeClr val="tx1"/>
                </a:solidFill>
                <a:latin typeface="Arial" panose="020B0604020202020204" pitchFamily="34" charset="0"/>
              </a:defRPr>
            </a:lvl1pPr>
            <a:lvl2pPr marL="742950" indent="-285750" defTabSz="304800">
              <a:spcBef>
                <a:spcPct val="20000"/>
              </a:spcBef>
              <a:buChar char="–"/>
              <a:defRPr sz="2000">
                <a:solidFill>
                  <a:schemeClr val="tx1"/>
                </a:solidFill>
                <a:latin typeface="Arial" panose="020B0604020202020204" pitchFamily="34" charset="0"/>
              </a:defRPr>
            </a:lvl2pPr>
            <a:lvl3pPr marL="1143000" indent="-228600" defTabSz="304800">
              <a:spcBef>
                <a:spcPct val="20000"/>
              </a:spcBef>
              <a:buChar char="•"/>
              <a:defRPr sz="2400">
                <a:solidFill>
                  <a:schemeClr val="tx1"/>
                </a:solidFill>
                <a:latin typeface="Arial" panose="020B0604020202020204" pitchFamily="34" charset="0"/>
              </a:defRPr>
            </a:lvl3pPr>
            <a:lvl4pPr marL="1600200" indent="-228600" defTabSz="304800">
              <a:spcBef>
                <a:spcPct val="20000"/>
              </a:spcBef>
              <a:buChar char="–"/>
              <a:defRPr sz="1600">
                <a:solidFill>
                  <a:schemeClr val="tx1"/>
                </a:solidFill>
                <a:latin typeface="Arial" panose="020B0604020202020204" pitchFamily="34" charset="0"/>
              </a:defRPr>
            </a:lvl4pPr>
            <a:lvl5pPr marL="2057400" indent="-228600" defTabSz="304800">
              <a:spcBef>
                <a:spcPct val="20000"/>
              </a:spcBef>
              <a:buChar char="»"/>
              <a:defRPr sz="1600">
                <a:solidFill>
                  <a:schemeClr val="tx1"/>
                </a:solidFill>
                <a:latin typeface="Arial" panose="020B0604020202020204" pitchFamily="34" charset="0"/>
              </a:defRPr>
            </a:lvl5pPr>
            <a:lvl6pPr marL="25146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zh-HK" sz="1500" dirty="0">
                <a:ea typeface="PMingLiU" panose="02020500000000000000" pitchFamily="18" charset="-120"/>
                <a:cs typeface="Arial" panose="020B0604020202020204" pitchFamily="34" charset="0"/>
              </a:rPr>
              <a:t>حث الأشخاص على التصرف وفقا للاستراتيجية </a:t>
            </a:r>
            <a:endParaRPr lang="en-US" altLang="zh-HK" sz="1500" dirty="0">
              <a:ea typeface="PMingLiU" panose="02020500000000000000" pitchFamily="18" charset="-120"/>
              <a:cs typeface="Arial" panose="020B0604020202020204" pitchFamily="34" charset="0"/>
            </a:endParaRPr>
          </a:p>
        </p:txBody>
      </p:sp>
      <p:sp>
        <p:nvSpPr>
          <p:cNvPr id="13349" name="Shape8">
            <a:extLst>
              <a:ext uri="{FF2B5EF4-FFF2-40B4-BE49-F238E27FC236}">
                <a16:creationId xmlns:a16="http://schemas.microsoft.com/office/drawing/2014/main" id="{C08395A1-42FB-471A-94A8-ED93F6666ABA}"/>
              </a:ext>
            </a:extLst>
          </p:cNvPr>
          <p:cNvSpPr>
            <a:spLocks noChangeArrowheads="1"/>
          </p:cNvSpPr>
          <p:nvPr/>
        </p:nvSpPr>
        <p:spPr bwMode="auto">
          <a:xfrm flipH="1">
            <a:off x="681038" y="5103812"/>
            <a:ext cx="20304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04800">
              <a:spcBef>
                <a:spcPct val="20000"/>
              </a:spcBef>
              <a:buChar char="•"/>
              <a:defRPr sz="2400">
                <a:solidFill>
                  <a:schemeClr val="tx1"/>
                </a:solidFill>
                <a:latin typeface="Arial" panose="020B0604020202020204" pitchFamily="34" charset="0"/>
              </a:defRPr>
            </a:lvl1pPr>
            <a:lvl2pPr marL="742950" indent="-285750" defTabSz="304800">
              <a:spcBef>
                <a:spcPct val="20000"/>
              </a:spcBef>
              <a:buChar char="–"/>
              <a:defRPr sz="2000">
                <a:solidFill>
                  <a:schemeClr val="tx1"/>
                </a:solidFill>
                <a:latin typeface="Arial" panose="020B0604020202020204" pitchFamily="34" charset="0"/>
              </a:defRPr>
            </a:lvl2pPr>
            <a:lvl3pPr marL="1143000" indent="-228600" defTabSz="304800">
              <a:spcBef>
                <a:spcPct val="20000"/>
              </a:spcBef>
              <a:buChar char="•"/>
              <a:defRPr sz="2400">
                <a:solidFill>
                  <a:schemeClr val="tx1"/>
                </a:solidFill>
                <a:latin typeface="Arial" panose="020B0604020202020204" pitchFamily="34" charset="0"/>
              </a:defRPr>
            </a:lvl3pPr>
            <a:lvl4pPr marL="1600200" indent="-228600" defTabSz="304800">
              <a:spcBef>
                <a:spcPct val="20000"/>
              </a:spcBef>
              <a:buChar char="–"/>
              <a:defRPr sz="1600">
                <a:solidFill>
                  <a:schemeClr val="tx1"/>
                </a:solidFill>
                <a:latin typeface="Arial" panose="020B0604020202020204" pitchFamily="34" charset="0"/>
              </a:defRPr>
            </a:lvl4pPr>
            <a:lvl5pPr marL="2057400" indent="-228600" defTabSz="304800">
              <a:spcBef>
                <a:spcPct val="20000"/>
              </a:spcBef>
              <a:buChar char="»"/>
              <a:defRPr sz="1600">
                <a:solidFill>
                  <a:schemeClr val="tx1"/>
                </a:solidFill>
                <a:latin typeface="Arial" panose="020B0604020202020204" pitchFamily="34" charset="0"/>
              </a:defRPr>
            </a:lvl5pPr>
            <a:lvl6pPr marL="25146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zh-HK" sz="1500" dirty="0">
                <a:ea typeface="PMingLiU" panose="02020500000000000000" pitchFamily="18" charset="-120"/>
                <a:cs typeface="Arial" panose="020B0604020202020204" pitchFamily="34" charset="0"/>
              </a:rPr>
              <a:t>مراقبة الإنجاز</a:t>
            </a:r>
            <a:endParaRPr lang="en-US" altLang="zh-HK" sz="1500" dirty="0">
              <a:ea typeface="PMingLiU" panose="02020500000000000000" pitchFamily="18" charset="-120"/>
              <a:cs typeface="Arial" panose="020B0604020202020204" pitchFamily="34" charset="0"/>
            </a:endParaRPr>
          </a:p>
        </p:txBody>
      </p:sp>
      <p:grpSp>
        <p:nvGrpSpPr>
          <p:cNvPr id="13350" name="Group 23554">
            <a:extLst>
              <a:ext uri="{FF2B5EF4-FFF2-40B4-BE49-F238E27FC236}">
                <a16:creationId xmlns:a16="http://schemas.microsoft.com/office/drawing/2014/main" id="{33296479-84F2-4CDD-A2CF-AE14A51CB856}"/>
              </a:ext>
            </a:extLst>
          </p:cNvPr>
          <p:cNvGrpSpPr>
            <a:grpSpLocks/>
          </p:cNvGrpSpPr>
          <p:nvPr/>
        </p:nvGrpSpPr>
        <p:grpSpPr bwMode="auto">
          <a:xfrm flipH="1">
            <a:off x="3184525" y="4006850"/>
            <a:ext cx="1530350" cy="519112"/>
            <a:chOff x="4424363" y="4426010"/>
            <a:chExt cx="1530350" cy="717550"/>
          </a:xfrm>
        </p:grpSpPr>
        <p:sp>
          <p:nvSpPr>
            <p:cNvPr id="69" name="Rectangle 88">
              <a:extLst>
                <a:ext uri="{FF2B5EF4-FFF2-40B4-BE49-F238E27FC236}">
                  <a16:creationId xmlns:a16="http://schemas.microsoft.com/office/drawing/2014/main" id="{A1A92E6F-ABC9-45D4-94C7-A8298BB0EE48}"/>
                </a:ext>
              </a:extLst>
            </p:cNvPr>
            <p:cNvSpPr>
              <a:spLocks noChangeArrowheads="1"/>
            </p:cNvSpPr>
            <p:nvPr/>
          </p:nvSpPr>
          <p:spPr bwMode="auto">
            <a:xfrm>
              <a:off x="4424363" y="4426010"/>
              <a:ext cx="1527175" cy="717550"/>
            </a:xfrm>
            <a:prstGeom prst="rect">
              <a:avLst/>
            </a:prstGeom>
            <a:solidFill>
              <a:schemeClr val="bg1"/>
            </a:solidFill>
            <a:ln w="9525">
              <a:solidFill>
                <a:srgbClr val="C00000"/>
              </a:solidFill>
              <a:miter lim="800000"/>
              <a:headEnd/>
              <a:tailEnd/>
            </a:ln>
          </p:spPr>
          <p:txBody>
            <a:bodyPr wrap="none" lIns="0" tIns="0" rIns="0" bIns="0" anchor="ctr"/>
            <a:lstStyle/>
            <a:p>
              <a:pPr>
                <a:defRPr/>
              </a:pPr>
              <a:endParaRPr lang="en-US" sz="1400" dirty="0">
                <a:latin typeface="+mn-lt"/>
              </a:endParaRPr>
            </a:p>
          </p:txBody>
        </p:sp>
        <p:sp>
          <p:nvSpPr>
            <p:cNvPr id="13359" name="Shape8">
              <a:extLst>
                <a:ext uri="{FF2B5EF4-FFF2-40B4-BE49-F238E27FC236}">
                  <a16:creationId xmlns:a16="http://schemas.microsoft.com/office/drawing/2014/main" id="{AEA02525-8DA9-489B-87D8-C1C6F52C873B}"/>
                </a:ext>
              </a:extLst>
            </p:cNvPr>
            <p:cNvSpPr>
              <a:spLocks noChangeArrowheads="1"/>
            </p:cNvSpPr>
            <p:nvPr/>
          </p:nvSpPr>
          <p:spPr bwMode="auto">
            <a:xfrm>
              <a:off x="4484688" y="4562059"/>
              <a:ext cx="1470025" cy="29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04800">
                <a:spcBef>
                  <a:spcPct val="20000"/>
                </a:spcBef>
                <a:buChar char="•"/>
                <a:defRPr sz="2400">
                  <a:solidFill>
                    <a:schemeClr val="tx1"/>
                  </a:solidFill>
                  <a:latin typeface="Arial" panose="020B0604020202020204" pitchFamily="34" charset="0"/>
                </a:defRPr>
              </a:lvl1pPr>
              <a:lvl2pPr marL="742950" indent="-285750" defTabSz="304800">
                <a:spcBef>
                  <a:spcPct val="20000"/>
                </a:spcBef>
                <a:buChar char="–"/>
                <a:defRPr sz="2000">
                  <a:solidFill>
                    <a:schemeClr val="tx1"/>
                  </a:solidFill>
                  <a:latin typeface="Arial" panose="020B0604020202020204" pitchFamily="34" charset="0"/>
                </a:defRPr>
              </a:lvl2pPr>
              <a:lvl3pPr marL="1143000" indent="-228600" defTabSz="304800">
                <a:spcBef>
                  <a:spcPct val="20000"/>
                </a:spcBef>
                <a:buChar char="•"/>
                <a:defRPr sz="2400">
                  <a:solidFill>
                    <a:schemeClr val="tx1"/>
                  </a:solidFill>
                  <a:latin typeface="Arial" panose="020B0604020202020204" pitchFamily="34" charset="0"/>
                </a:defRPr>
              </a:lvl3pPr>
              <a:lvl4pPr marL="1600200" indent="-228600" defTabSz="304800">
                <a:spcBef>
                  <a:spcPct val="20000"/>
                </a:spcBef>
                <a:buChar char="–"/>
                <a:defRPr sz="1600">
                  <a:solidFill>
                    <a:schemeClr val="tx1"/>
                  </a:solidFill>
                  <a:latin typeface="Arial" panose="020B0604020202020204" pitchFamily="34" charset="0"/>
                </a:defRPr>
              </a:lvl4pPr>
              <a:lvl5pPr marL="2057400" indent="-228600" defTabSz="304800">
                <a:spcBef>
                  <a:spcPct val="20000"/>
                </a:spcBef>
                <a:buChar char="»"/>
                <a:defRPr sz="1600">
                  <a:solidFill>
                    <a:schemeClr val="tx1"/>
                  </a:solidFill>
                  <a:latin typeface="Arial" panose="020B0604020202020204" pitchFamily="34" charset="0"/>
                </a:defRPr>
              </a:lvl5pPr>
              <a:lvl6pPr marL="25146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zh-HK" sz="1400">
                  <a:ea typeface="PMingLiU" panose="02020500000000000000" pitchFamily="18" charset="-120"/>
                  <a:cs typeface="Arial" panose="020B0604020202020204" pitchFamily="34" charset="0"/>
                </a:rPr>
                <a:t>ب. تحديد الأهداف </a:t>
              </a:r>
              <a:endParaRPr lang="en-US" altLang="zh-HK" sz="1400">
                <a:ea typeface="PMingLiU" panose="02020500000000000000" pitchFamily="18" charset="-120"/>
                <a:cs typeface="Arial" panose="020B0604020202020204" pitchFamily="34" charset="0"/>
              </a:endParaRPr>
            </a:p>
          </p:txBody>
        </p:sp>
      </p:grpSp>
      <p:sp>
        <p:nvSpPr>
          <p:cNvPr id="73" name="Shape3">
            <a:extLst>
              <a:ext uri="{FF2B5EF4-FFF2-40B4-BE49-F238E27FC236}">
                <a16:creationId xmlns:a16="http://schemas.microsoft.com/office/drawing/2014/main" id="{E924059C-A078-4398-BD56-D3931EAD77A9}"/>
              </a:ext>
            </a:extLst>
          </p:cNvPr>
          <p:cNvSpPr>
            <a:spLocks noChangeShapeType="1"/>
          </p:cNvSpPr>
          <p:nvPr/>
        </p:nvSpPr>
        <p:spPr bwMode="auto">
          <a:xfrm flipH="1">
            <a:off x="4024313" y="3744912"/>
            <a:ext cx="0" cy="284163"/>
          </a:xfrm>
          <a:prstGeom prst="line">
            <a:avLst/>
          </a:prstGeom>
          <a:noFill/>
          <a:ln w="22225" cmpd="sng">
            <a:solidFill>
              <a:srgbClr val="C00000"/>
            </a:solidFill>
            <a:round/>
            <a:headEnd/>
            <a:tailEnd type="triangle" w="lg" len="lg"/>
          </a:ln>
          <a:effectLst/>
        </p:spPr>
        <p:txBody>
          <a:bodyPr lIns="0" tIns="0" rIns="0" bIns="0" anchor="ctr">
            <a:spAutoFit/>
          </a:bodyPr>
          <a:lstStyle/>
          <a:p>
            <a:pPr>
              <a:defRPr/>
            </a:pPr>
            <a:endParaRPr lang="en-US" sz="2585" dirty="0">
              <a:latin typeface="+mn-lt"/>
            </a:endParaRPr>
          </a:p>
        </p:txBody>
      </p:sp>
      <p:sp>
        <p:nvSpPr>
          <p:cNvPr id="74" name="Shape3">
            <a:extLst>
              <a:ext uri="{FF2B5EF4-FFF2-40B4-BE49-F238E27FC236}">
                <a16:creationId xmlns:a16="http://schemas.microsoft.com/office/drawing/2014/main" id="{949EECB5-26DB-41B4-A421-6F7B8B45A965}"/>
              </a:ext>
            </a:extLst>
          </p:cNvPr>
          <p:cNvSpPr>
            <a:spLocks noChangeShapeType="1"/>
          </p:cNvSpPr>
          <p:nvPr/>
        </p:nvSpPr>
        <p:spPr bwMode="auto">
          <a:xfrm flipH="1">
            <a:off x="4024313" y="4605337"/>
            <a:ext cx="0" cy="284163"/>
          </a:xfrm>
          <a:prstGeom prst="line">
            <a:avLst/>
          </a:prstGeom>
          <a:noFill/>
          <a:ln w="22225" cmpd="sng">
            <a:solidFill>
              <a:srgbClr val="C00000"/>
            </a:solidFill>
            <a:round/>
            <a:headEnd/>
            <a:tailEnd type="triangle" w="lg" len="lg"/>
          </a:ln>
          <a:effectLst/>
        </p:spPr>
        <p:txBody>
          <a:bodyPr lIns="0" tIns="0" rIns="0" bIns="0" anchor="ctr">
            <a:spAutoFit/>
          </a:bodyPr>
          <a:lstStyle/>
          <a:p>
            <a:pPr>
              <a:defRPr/>
            </a:pPr>
            <a:endParaRPr lang="en-US" sz="2585" dirty="0">
              <a:latin typeface="+mn-lt"/>
            </a:endParaRPr>
          </a:p>
        </p:txBody>
      </p:sp>
      <p:grpSp>
        <p:nvGrpSpPr>
          <p:cNvPr id="13353" name="Group 4">
            <a:extLst>
              <a:ext uri="{FF2B5EF4-FFF2-40B4-BE49-F238E27FC236}">
                <a16:creationId xmlns:a16="http://schemas.microsoft.com/office/drawing/2014/main" id="{E5E91169-85D3-48FF-AA5F-328837C191C6}"/>
              </a:ext>
            </a:extLst>
          </p:cNvPr>
          <p:cNvGrpSpPr>
            <a:grpSpLocks/>
          </p:cNvGrpSpPr>
          <p:nvPr/>
        </p:nvGrpSpPr>
        <p:grpSpPr bwMode="auto">
          <a:xfrm>
            <a:off x="6729413" y="3284537"/>
            <a:ext cx="1881187" cy="1778000"/>
            <a:chOff x="6728806" y="3708399"/>
            <a:chExt cx="1881794" cy="1778001"/>
          </a:xfrm>
        </p:grpSpPr>
        <p:pic>
          <p:nvPicPr>
            <p:cNvPr id="13354" name="Picture 2">
              <a:extLst>
                <a:ext uri="{FF2B5EF4-FFF2-40B4-BE49-F238E27FC236}">
                  <a16:creationId xmlns:a16="http://schemas.microsoft.com/office/drawing/2014/main" id="{F3D9CBEA-141C-4DD4-AB5F-4FAF7029633C}"/>
                </a:ext>
              </a:extLst>
            </p:cNvPr>
            <p:cNvPicPr>
              <a:picLocks noChangeAspect="1"/>
            </p:cNvPicPr>
            <p:nvPr/>
          </p:nvPicPr>
          <p:blipFill>
            <a:blip r:embed="rId6">
              <a:extLst>
                <a:ext uri="{28A0092B-C50C-407E-A947-70E740481C1C}">
                  <a14:useLocalDpi xmlns:a14="http://schemas.microsoft.com/office/drawing/2010/main" val="0"/>
                </a:ext>
              </a:extLst>
            </a:blip>
            <a:srcRect r="8150" b="10046"/>
            <a:stretch>
              <a:fillRect/>
            </a:stretch>
          </p:blipFill>
          <p:spPr bwMode="auto">
            <a:xfrm>
              <a:off x="6728806" y="3708399"/>
              <a:ext cx="1881794" cy="177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55" name="Rectangle 3">
              <a:extLst>
                <a:ext uri="{FF2B5EF4-FFF2-40B4-BE49-F238E27FC236}">
                  <a16:creationId xmlns:a16="http://schemas.microsoft.com/office/drawing/2014/main" id="{0380CD34-2E74-452C-BA12-3ECD76B127B5}"/>
                </a:ext>
              </a:extLst>
            </p:cNvPr>
            <p:cNvSpPr>
              <a:spLocks noChangeArrowheads="1"/>
            </p:cNvSpPr>
            <p:nvPr/>
          </p:nvSpPr>
          <p:spPr bwMode="auto">
            <a:xfrm>
              <a:off x="7361825" y="3936048"/>
              <a:ext cx="5629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ar-LB" altLang="en-US" sz="1500">
                  <a:solidFill>
                    <a:srgbClr val="000000"/>
                  </a:solidFill>
                  <a:ea typeface="PMingLiU" panose="02020500000000000000" pitchFamily="18" charset="-120"/>
                  <a:cs typeface="Arial" panose="020B0604020202020204" pitchFamily="34" charset="0"/>
                </a:rPr>
                <a:t>المهمة</a:t>
              </a:r>
              <a:endParaRPr lang="en-US" altLang="en-US" sz="1500">
                <a:latin typeface="Times" panose="02020603050405020304" pitchFamily="18" charset="0"/>
                <a:ea typeface="PMingLiU" panose="02020500000000000000" pitchFamily="18" charset="-120"/>
                <a:cs typeface="Arial" panose="020B0604020202020204" pitchFamily="34" charset="0"/>
              </a:endParaRPr>
            </a:p>
          </p:txBody>
        </p:sp>
        <p:sp>
          <p:nvSpPr>
            <p:cNvPr id="13356" name="Rectangle 51">
              <a:extLst>
                <a:ext uri="{FF2B5EF4-FFF2-40B4-BE49-F238E27FC236}">
                  <a16:creationId xmlns:a16="http://schemas.microsoft.com/office/drawing/2014/main" id="{6A428B43-2FCF-478F-A69A-4E2141AD8F0C}"/>
                </a:ext>
              </a:extLst>
            </p:cNvPr>
            <p:cNvSpPr>
              <a:spLocks noChangeArrowheads="1"/>
            </p:cNvSpPr>
            <p:nvPr/>
          </p:nvSpPr>
          <p:spPr bwMode="auto">
            <a:xfrm>
              <a:off x="7819025" y="4697522"/>
              <a:ext cx="5629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ar-LB" altLang="en-US" sz="1500">
                  <a:solidFill>
                    <a:srgbClr val="000000"/>
                  </a:solidFill>
                  <a:ea typeface="PMingLiU" panose="02020500000000000000" pitchFamily="18" charset="-120"/>
                  <a:cs typeface="Arial" panose="020B0604020202020204" pitchFamily="34" charset="0"/>
                </a:rPr>
                <a:t>الرؤية</a:t>
              </a:r>
              <a:endParaRPr lang="en-US" altLang="en-US" sz="1500">
                <a:latin typeface="Times" panose="02020603050405020304" pitchFamily="18" charset="0"/>
                <a:ea typeface="PMingLiU" panose="02020500000000000000" pitchFamily="18" charset="-120"/>
                <a:cs typeface="Arial" panose="020B0604020202020204" pitchFamily="34" charset="0"/>
              </a:endParaRPr>
            </a:p>
          </p:txBody>
        </p:sp>
        <p:sp>
          <p:nvSpPr>
            <p:cNvPr id="13357" name="Rectangle 52">
              <a:extLst>
                <a:ext uri="{FF2B5EF4-FFF2-40B4-BE49-F238E27FC236}">
                  <a16:creationId xmlns:a16="http://schemas.microsoft.com/office/drawing/2014/main" id="{E4FB7B8E-2D78-4280-B75F-AF0863B5783D}"/>
                </a:ext>
              </a:extLst>
            </p:cNvPr>
            <p:cNvSpPr>
              <a:spLocks noChangeArrowheads="1"/>
            </p:cNvSpPr>
            <p:nvPr/>
          </p:nvSpPr>
          <p:spPr bwMode="auto">
            <a:xfrm>
              <a:off x="6781800" y="4596825"/>
              <a:ext cx="80794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ar-SA" altLang="en-US" sz="1500">
                  <a:solidFill>
                    <a:srgbClr val="000000"/>
                  </a:solidFill>
                  <a:latin typeface="Times" panose="02020603050405020304" pitchFamily="18" charset="0"/>
                </a:rPr>
                <a:t>القيم الأساسية</a:t>
              </a:r>
              <a:endParaRPr lang="en-US" altLang="en-US" sz="1500">
                <a:latin typeface="Times" panose="02020603050405020304" pitchFamily="18" charset="0"/>
              </a:endParaRPr>
            </a:p>
          </p:txBody>
        </p:sp>
      </p:grpSp>
      <p:pic>
        <p:nvPicPr>
          <p:cNvPr id="2056" name="Picture 8" descr="Mission Vision Values Stock Illustrations – 1,712 Mission Vision Values  Stock Illustrations, Vectors &amp; Clipart - Dreamsti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96075" y="5351127"/>
            <a:ext cx="1914525" cy="777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17432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1F3C08E7-951D-452A-9E88-B1D1F1D99606}"/>
              </a:ext>
            </a:extLst>
          </p:cNvPr>
          <p:cNvSpPr>
            <a:spLocks noGrp="1"/>
          </p:cNvSpPr>
          <p:nvPr>
            <p:ph type="title"/>
          </p:nvPr>
        </p:nvSpPr>
        <p:spPr/>
        <p:txBody>
          <a:bodyPr>
            <a:normAutofit/>
          </a:bodyPr>
          <a:lstStyle/>
          <a:p>
            <a:pPr algn="r" rtl="1"/>
            <a:r>
              <a:rPr lang="ar-SA" altLang="en-US" sz="3200" dirty="0">
                <a:cs typeface="Arial" panose="020B0604020202020204" pitchFamily="34" charset="0"/>
              </a:rPr>
              <a:t>سوف </a:t>
            </a:r>
            <a:r>
              <a:rPr lang="ar-LB" altLang="en-US" sz="3200" dirty="0">
                <a:cs typeface="Arial" panose="020B0604020202020204" pitchFamily="34" charset="0"/>
              </a:rPr>
              <a:t>نبدأ بتعريف مفهوم</a:t>
            </a:r>
            <a:r>
              <a:rPr lang="ar-SA" altLang="en-US" sz="3200" dirty="0">
                <a:cs typeface="Arial" panose="020B0604020202020204" pitchFamily="34" charset="0"/>
              </a:rPr>
              <a:t> خطة </a:t>
            </a:r>
            <a:r>
              <a:rPr lang="ar-LB" altLang="en-US" sz="3200" dirty="0">
                <a:cs typeface="Arial" panose="020B0604020202020204" pitchFamily="34" charset="0"/>
              </a:rPr>
              <a:t>العمل </a:t>
            </a:r>
            <a:endParaRPr lang="en-US" altLang="en-US" sz="3200" dirty="0">
              <a:cs typeface="Arial" panose="020B0604020202020204" pitchFamily="34" charset="0"/>
            </a:endParaRPr>
          </a:p>
        </p:txBody>
      </p:sp>
      <p:sp>
        <p:nvSpPr>
          <p:cNvPr id="37891" name="Rectangle 4">
            <a:extLst>
              <a:ext uri="{FF2B5EF4-FFF2-40B4-BE49-F238E27FC236}">
                <a16:creationId xmlns:a16="http://schemas.microsoft.com/office/drawing/2014/main" id="{19E8DA0A-58DC-40B7-9EA0-A4FF196C08F2}"/>
              </a:ext>
            </a:extLst>
          </p:cNvPr>
          <p:cNvSpPr>
            <a:spLocks noChangeArrowheads="1"/>
          </p:cNvSpPr>
          <p:nvPr/>
        </p:nvSpPr>
        <p:spPr bwMode="auto">
          <a:xfrm>
            <a:off x="685800" y="2895600"/>
            <a:ext cx="7772400" cy="533400"/>
          </a:xfrm>
          <a:prstGeom prst="rect">
            <a:avLst/>
          </a:prstGeom>
          <a:solidFill>
            <a:srgbClr val="C00000"/>
          </a:solidFill>
          <a:ln w="9525" algn="ctr">
            <a:solidFill>
              <a:srgbClr val="C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en-US" sz="2800">
                <a:solidFill>
                  <a:schemeClr val="bg1"/>
                </a:solidFill>
                <a:cs typeface="Arial" panose="020B0604020202020204" pitchFamily="34" charset="0"/>
              </a:rPr>
              <a:t>1. التعريف  </a:t>
            </a:r>
            <a:endParaRPr lang="en-US" altLang="en-US" sz="2800">
              <a:solidFill>
                <a:schemeClr val="bg1"/>
              </a:solidFill>
              <a:cs typeface="Arial" panose="020B0604020202020204" pitchFamily="34" charset="0"/>
            </a:endParaRPr>
          </a:p>
        </p:txBody>
      </p:sp>
      <p:sp>
        <p:nvSpPr>
          <p:cNvPr id="37892" name="Rectangle 6">
            <a:extLst>
              <a:ext uri="{FF2B5EF4-FFF2-40B4-BE49-F238E27FC236}">
                <a16:creationId xmlns:a16="http://schemas.microsoft.com/office/drawing/2014/main" id="{4EFADC13-C3E7-4C23-A62A-0C461DF56E21}"/>
              </a:ext>
            </a:extLst>
          </p:cNvPr>
          <p:cNvSpPr>
            <a:spLocks noChangeArrowheads="1"/>
          </p:cNvSpPr>
          <p:nvPr/>
        </p:nvSpPr>
        <p:spPr bwMode="auto">
          <a:xfrm>
            <a:off x="685800" y="3944938"/>
            <a:ext cx="7772400" cy="533400"/>
          </a:xfrm>
          <a:prstGeom prst="rect">
            <a:avLst/>
          </a:prstGeom>
          <a:noFill/>
          <a:ln w="952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en-US" sz="2800">
                <a:solidFill>
                  <a:srgbClr val="B3B3B3"/>
                </a:solidFill>
                <a:cs typeface="Arial" panose="020B0604020202020204" pitchFamily="34" charset="0"/>
              </a:rPr>
              <a:t>2. البنية </a:t>
            </a:r>
            <a:endParaRPr lang="en-US" altLang="en-US" sz="2800">
              <a:solidFill>
                <a:srgbClr val="B3B3B3"/>
              </a:solidFill>
              <a:cs typeface="Arial" panose="020B0604020202020204" pitchFamily="34" charset="0"/>
            </a:endParaRPr>
          </a:p>
        </p:txBody>
      </p:sp>
      <p:sp>
        <p:nvSpPr>
          <p:cNvPr id="37893" name="Rectangle 7">
            <a:extLst>
              <a:ext uri="{FF2B5EF4-FFF2-40B4-BE49-F238E27FC236}">
                <a16:creationId xmlns:a16="http://schemas.microsoft.com/office/drawing/2014/main" id="{9D2214AA-895C-4BE9-82DB-9A942A1370E2}"/>
              </a:ext>
            </a:extLst>
          </p:cNvPr>
          <p:cNvSpPr>
            <a:spLocks noChangeArrowheads="1"/>
          </p:cNvSpPr>
          <p:nvPr/>
        </p:nvSpPr>
        <p:spPr bwMode="auto">
          <a:xfrm>
            <a:off x="685800" y="4995863"/>
            <a:ext cx="7772400" cy="533400"/>
          </a:xfrm>
          <a:prstGeom prst="rect">
            <a:avLst/>
          </a:prstGeom>
          <a:noFill/>
          <a:ln w="952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en-US" sz="2800">
                <a:solidFill>
                  <a:srgbClr val="B3B3B3"/>
                </a:solidFill>
                <a:cs typeface="Arial" panose="020B0604020202020204" pitchFamily="34" charset="0"/>
              </a:rPr>
              <a:t>3. المسموحات والممنوعات </a:t>
            </a:r>
            <a:endParaRPr lang="en-US" altLang="en-US" sz="2800">
              <a:solidFill>
                <a:srgbClr val="B3B3B3"/>
              </a:solidFill>
              <a:cs typeface="Arial" panose="020B0604020202020204" pitchFamily="34" charset="0"/>
            </a:endParaRPr>
          </a:p>
        </p:txBody>
      </p:sp>
      <p:pic>
        <p:nvPicPr>
          <p:cNvPr id="6" name="Picture 3" descr="D:\Users\heike_stuber\AppData\Local\Microsoft\Windows\Temporary Internet Files\Content.IE5\AQCXMA3X\11931943105[1].jpg">
            <a:extLst>
              <a:ext uri="{FF2B5EF4-FFF2-40B4-BE49-F238E27FC236}">
                <a16:creationId xmlns:a16="http://schemas.microsoft.com/office/drawing/2014/main" id="{1A0A21CA-E9FB-4B16-88D5-24E0DF1F2B79}"/>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533400" y="687984"/>
            <a:ext cx="2819400" cy="17386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687CC228-D9EA-4DEE-8657-653A10B41C50}"/>
              </a:ext>
            </a:extLst>
          </p:cNvPr>
          <p:cNvSpPr>
            <a:spLocks noGrp="1"/>
          </p:cNvSpPr>
          <p:nvPr>
            <p:ph type="title"/>
          </p:nvPr>
        </p:nvSpPr>
        <p:spPr/>
        <p:txBody>
          <a:bodyPr>
            <a:normAutofit/>
          </a:bodyPr>
          <a:lstStyle/>
          <a:p>
            <a:pPr algn="r" rtl="1"/>
            <a:r>
              <a:rPr lang="ar-LB" altLang="en-US" sz="3200" dirty="0">
                <a:cs typeface="Arial" panose="020B0604020202020204" pitchFamily="34" charset="0"/>
              </a:rPr>
              <a:t>سؤال: ما هو تعريفك لخطة العمل؟ </a:t>
            </a:r>
            <a:endParaRPr lang="en-US" altLang="en-US" sz="3200" dirty="0">
              <a:cs typeface="Arial" panose="020B0604020202020204" pitchFamily="34" charset="0"/>
            </a:endParaRPr>
          </a:p>
        </p:txBody>
      </p:sp>
      <p:sp>
        <p:nvSpPr>
          <p:cNvPr id="38915" name="Content Placeholder 2">
            <a:extLst>
              <a:ext uri="{FF2B5EF4-FFF2-40B4-BE49-F238E27FC236}">
                <a16:creationId xmlns:a16="http://schemas.microsoft.com/office/drawing/2014/main" id="{377C14ED-12B9-4D64-9111-CFA721ACA428}"/>
              </a:ext>
            </a:extLst>
          </p:cNvPr>
          <p:cNvSpPr>
            <a:spLocks noGrp="1"/>
          </p:cNvSpPr>
          <p:nvPr>
            <p:ph idx="1"/>
          </p:nvPr>
        </p:nvSpPr>
        <p:spPr>
          <a:xfrm>
            <a:off x="647114" y="1066800"/>
            <a:ext cx="7772400" cy="4114800"/>
          </a:xfrm>
        </p:spPr>
        <p:txBody>
          <a:bodyPr/>
          <a:lstStyle/>
          <a:p>
            <a:pPr marL="0" indent="0" algn="ctr">
              <a:buFontTx/>
              <a:buNone/>
            </a:pPr>
            <a:endParaRPr lang="ar-LB" altLang="en-US" sz="9600" b="1" dirty="0">
              <a:solidFill>
                <a:srgbClr val="C00000"/>
              </a:solidFill>
              <a:latin typeface="Lucida Handwriting" panose="03010101010101010101" pitchFamily="66" charset="0"/>
            </a:endParaRPr>
          </a:p>
          <a:p>
            <a:pPr marL="0" indent="0" algn="ctr">
              <a:buFontTx/>
              <a:buNone/>
            </a:pPr>
            <a:r>
              <a:rPr lang="en-US" altLang="en-US" sz="9600" b="1" dirty="0">
                <a:solidFill>
                  <a:srgbClr val="C00000"/>
                </a:solidFill>
                <a:latin typeface="Lucida Handwriting" panose="03010101010101010101" pitchFamily="66"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1822FAEE-ED39-46A9-8A40-08BC9FE37541}"/>
              </a:ext>
            </a:extLst>
          </p:cNvPr>
          <p:cNvSpPr>
            <a:spLocks noGrp="1"/>
          </p:cNvSpPr>
          <p:nvPr>
            <p:ph type="title"/>
          </p:nvPr>
        </p:nvSpPr>
        <p:spPr/>
        <p:txBody>
          <a:bodyPr/>
          <a:lstStyle/>
          <a:p>
            <a:pPr algn="r" rtl="1"/>
            <a:r>
              <a:rPr lang="ar-LB" altLang="en-US" b="1" dirty="0">
                <a:solidFill>
                  <a:srgbClr val="651D32"/>
                </a:solidFill>
                <a:latin typeface="Arial" panose="020B0604020202020204" pitchFamily="34" charset="0"/>
                <a:cs typeface="Arial" panose="020B0604020202020204" pitchFamily="34" charset="0"/>
              </a:rPr>
              <a:t>أ</a:t>
            </a:r>
            <a:r>
              <a:rPr lang="ar-SA" altLang="en-US" b="1" dirty="0">
                <a:solidFill>
                  <a:srgbClr val="651D32"/>
                </a:solidFill>
                <a:latin typeface="Arial" panose="020B0604020202020204" pitchFamily="34" charset="0"/>
                <a:cs typeface="Arial" panose="020B0604020202020204" pitchFamily="34" charset="0"/>
              </a:rPr>
              <a:t>هداف التدريب </a:t>
            </a:r>
            <a:endParaRPr lang="en-US" altLang="en-US" b="1" dirty="0">
              <a:solidFill>
                <a:srgbClr val="651D32"/>
              </a:solidFill>
              <a:latin typeface="Arial" panose="020B0604020202020204" pitchFamily="34" charset="0"/>
              <a:cs typeface="Arial" panose="020B0604020202020204" pitchFamily="34" charset="0"/>
            </a:endParaRPr>
          </a:p>
        </p:txBody>
      </p:sp>
      <p:sp>
        <p:nvSpPr>
          <p:cNvPr id="7171" name="ListLeanHorizontalTextDetail0">
            <a:extLst>
              <a:ext uri="{FF2B5EF4-FFF2-40B4-BE49-F238E27FC236}">
                <a16:creationId xmlns:a16="http://schemas.microsoft.com/office/drawing/2014/main" id="{3169A16B-9C12-4B8D-897B-9B4134A2573F}"/>
              </a:ext>
            </a:extLst>
          </p:cNvPr>
          <p:cNvSpPr>
            <a:spLocks noChangeArrowheads="1"/>
          </p:cNvSpPr>
          <p:nvPr>
            <p:custDataLst>
              <p:tags r:id="rId1"/>
            </p:custDataLst>
          </p:nvPr>
        </p:nvSpPr>
        <p:spPr bwMode="auto">
          <a:xfrm>
            <a:off x="2667000" y="2590800"/>
            <a:ext cx="57912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0" tIns="0" rIns="0" bIns="0">
            <a:spAutoFit/>
          </a:bodyPr>
          <a:lstStyle>
            <a:lvl1pPr defTabSz="330200">
              <a:spcBef>
                <a:spcPct val="20000"/>
              </a:spcBef>
              <a:buChar char="•"/>
              <a:defRPr sz="2400">
                <a:solidFill>
                  <a:schemeClr val="tx1"/>
                </a:solidFill>
                <a:latin typeface="Arial" panose="020B0604020202020204" pitchFamily="34" charset="0"/>
              </a:defRPr>
            </a:lvl1pPr>
            <a:lvl2pPr marL="742950" indent="-285750" defTabSz="330200">
              <a:spcBef>
                <a:spcPct val="20000"/>
              </a:spcBef>
              <a:buChar char="–"/>
              <a:defRPr sz="2000">
                <a:solidFill>
                  <a:schemeClr val="tx1"/>
                </a:solidFill>
                <a:latin typeface="Arial" panose="020B0604020202020204" pitchFamily="34" charset="0"/>
              </a:defRPr>
            </a:lvl2pPr>
            <a:lvl3pPr marL="1143000" indent="-228600" defTabSz="330200">
              <a:spcBef>
                <a:spcPct val="20000"/>
              </a:spcBef>
              <a:buChar char="•"/>
              <a:defRPr sz="2400">
                <a:solidFill>
                  <a:schemeClr val="tx1"/>
                </a:solidFill>
                <a:latin typeface="Arial" panose="020B0604020202020204" pitchFamily="34" charset="0"/>
              </a:defRPr>
            </a:lvl3pPr>
            <a:lvl4pPr marL="1600200" indent="-228600" defTabSz="330200">
              <a:spcBef>
                <a:spcPct val="20000"/>
              </a:spcBef>
              <a:buChar char="–"/>
              <a:defRPr sz="1600">
                <a:solidFill>
                  <a:schemeClr val="tx1"/>
                </a:solidFill>
                <a:latin typeface="Arial" panose="020B0604020202020204" pitchFamily="34" charset="0"/>
              </a:defRPr>
            </a:lvl4pPr>
            <a:lvl5pPr marL="2057400" indent="-228600" defTabSz="330200">
              <a:spcBef>
                <a:spcPct val="20000"/>
              </a:spcBef>
              <a:buChar char="»"/>
              <a:defRPr sz="16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SA" altLang="de-DE" sz="2100" b="1" dirty="0">
                <a:cs typeface="Arial" panose="020B0604020202020204" pitchFamily="34" charset="0"/>
              </a:rPr>
              <a:t>في نهاية هذا التدريب سي</a:t>
            </a:r>
            <a:r>
              <a:rPr lang="ar-LB" altLang="de-DE" sz="2100" b="1" dirty="0">
                <a:cs typeface="Arial" panose="020B0604020202020204" pitchFamily="34" charset="0"/>
              </a:rPr>
              <a:t>تمكن</a:t>
            </a:r>
            <a:r>
              <a:rPr lang="ar-SA" altLang="de-DE" sz="2100" b="1" dirty="0">
                <a:cs typeface="Arial" panose="020B0604020202020204" pitchFamily="34" charset="0"/>
              </a:rPr>
              <a:t> المشاركون</a:t>
            </a:r>
            <a:r>
              <a:rPr lang="ar-LB" altLang="de-DE" sz="2100" b="1" dirty="0">
                <a:cs typeface="Arial" panose="020B0604020202020204" pitchFamily="34" charset="0"/>
              </a:rPr>
              <a:t> من</a:t>
            </a:r>
            <a:r>
              <a:rPr lang="ar-SA" altLang="de-DE" sz="2100" b="1" dirty="0">
                <a:cs typeface="Arial" panose="020B0604020202020204" pitchFamily="34" charset="0"/>
              </a:rPr>
              <a:t>: </a:t>
            </a:r>
            <a:endParaRPr lang="ar-LB" altLang="de-DE" sz="2100" b="1" dirty="0">
              <a:cs typeface="Arial" panose="020B0604020202020204" pitchFamily="34" charset="0"/>
            </a:endParaRPr>
          </a:p>
        </p:txBody>
      </p:sp>
      <p:sp>
        <p:nvSpPr>
          <p:cNvPr id="7172" name="ListLeanHorizontalTextDetail0">
            <a:extLst>
              <a:ext uri="{FF2B5EF4-FFF2-40B4-BE49-F238E27FC236}">
                <a16:creationId xmlns:a16="http://schemas.microsoft.com/office/drawing/2014/main" id="{77C5AE66-029F-4F18-9286-F209B8019A83}"/>
              </a:ext>
            </a:extLst>
          </p:cNvPr>
          <p:cNvSpPr>
            <a:spLocks noChangeArrowheads="1"/>
          </p:cNvSpPr>
          <p:nvPr>
            <p:custDataLst>
              <p:tags r:id="rId2"/>
            </p:custDataLst>
          </p:nvPr>
        </p:nvSpPr>
        <p:spPr bwMode="auto">
          <a:xfrm>
            <a:off x="2211388" y="3359150"/>
            <a:ext cx="52943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30200">
              <a:spcBef>
                <a:spcPct val="20000"/>
              </a:spcBef>
              <a:buChar char="•"/>
              <a:defRPr sz="2400">
                <a:solidFill>
                  <a:schemeClr val="tx1"/>
                </a:solidFill>
                <a:latin typeface="Arial" panose="020B0604020202020204" pitchFamily="34" charset="0"/>
              </a:defRPr>
            </a:lvl1pPr>
            <a:lvl2pPr marL="742950" indent="-285750" defTabSz="330200">
              <a:spcBef>
                <a:spcPct val="20000"/>
              </a:spcBef>
              <a:buChar char="–"/>
              <a:defRPr sz="2000">
                <a:solidFill>
                  <a:schemeClr val="tx1"/>
                </a:solidFill>
                <a:latin typeface="Arial" panose="020B0604020202020204" pitchFamily="34" charset="0"/>
              </a:defRPr>
            </a:lvl2pPr>
            <a:lvl3pPr marL="1143000" indent="-228600" defTabSz="330200">
              <a:spcBef>
                <a:spcPct val="20000"/>
              </a:spcBef>
              <a:buChar char="•"/>
              <a:defRPr sz="2400">
                <a:solidFill>
                  <a:schemeClr val="tx1"/>
                </a:solidFill>
                <a:latin typeface="Arial" panose="020B0604020202020204" pitchFamily="34" charset="0"/>
              </a:defRPr>
            </a:lvl3pPr>
            <a:lvl4pPr marL="1600200" indent="-228600" defTabSz="330200">
              <a:spcBef>
                <a:spcPct val="20000"/>
              </a:spcBef>
              <a:buChar char="–"/>
              <a:defRPr sz="1600">
                <a:solidFill>
                  <a:schemeClr val="tx1"/>
                </a:solidFill>
                <a:latin typeface="Arial" panose="020B0604020202020204" pitchFamily="34" charset="0"/>
              </a:defRPr>
            </a:lvl4pPr>
            <a:lvl5pPr marL="2057400" indent="-228600" defTabSz="330200">
              <a:spcBef>
                <a:spcPct val="20000"/>
              </a:spcBef>
              <a:buChar char="»"/>
              <a:defRPr sz="16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b="1" dirty="0">
                <a:solidFill>
                  <a:srgbClr val="404040"/>
                </a:solidFill>
                <a:ea typeface="Trebuchet MS" panose="020B0603020202020204" pitchFamily="34" charset="0"/>
                <a:cs typeface="Arial" panose="020B0604020202020204" pitchFamily="34" charset="0"/>
              </a:rPr>
              <a:t>اكتساب المعرفة  لبناء خطة عمل لاستراتيجية المنظمة</a:t>
            </a:r>
          </a:p>
        </p:txBody>
      </p:sp>
      <p:pic>
        <p:nvPicPr>
          <p:cNvPr id="7175" name="Picture 9">
            <a:extLst>
              <a:ext uri="{FF2B5EF4-FFF2-40B4-BE49-F238E27FC236}">
                <a16:creationId xmlns:a16="http://schemas.microsoft.com/office/drawing/2014/main" id="{E1875D35-218D-4E7D-A878-29908FFCC10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47013" y="3248025"/>
            <a:ext cx="43815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Gerade Verbindung 27">
            <a:extLst>
              <a:ext uri="{FF2B5EF4-FFF2-40B4-BE49-F238E27FC236}">
                <a16:creationId xmlns:a16="http://schemas.microsoft.com/office/drawing/2014/main" id="{81EB8B0E-B6BD-40A5-BFD8-26B6B5E4CF37}"/>
              </a:ext>
            </a:extLst>
          </p:cNvPr>
          <p:cNvCxnSpPr/>
          <p:nvPr>
            <p:custDataLst>
              <p:tags r:id="rId3"/>
            </p:custDataLst>
          </p:nvPr>
        </p:nvCxnSpPr>
        <p:spPr bwMode="auto">
          <a:xfrm>
            <a:off x="769257" y="4191000"/>
            <a:ext cx="7721600" cy="0"/>
          </a:xfrm>
          <a:prstGeom prst="line">
            <a:avLst/>
          </a:prstGeom>
          <a:ln w="12700">
            <a:solidFill>
              <a:schemeClr val="tx2"/>
            </a:solidFill>
            <a:prstDash val="solid"/>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8769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33BF89CE-F8B5-4C4E-9D66-EB81C5EB9C5D}"/>
              </a:ext>
            </a:extLst>
          </p:cNvPr>
          <p:cNvSpPr>
            <a:spLocks noGrp="1"/>
          </p:cNvSpPr>
          <p:nvPr>
            <p:ph type="title"/>
          </p:nvPr>
        </p:nvSpPr>
        <p:spPr/>
        <p:txBody>
          <a:bodyPr>
            <a:normAutofit/>
          </a:bodyPr>
          <a:lstStyle/>
          <a:p>
            <a:pPr algn="r" rtl="1"/>
            <a:r>
              <a:rPr lang="ar-LB" altLang="en-US" sz="3200" dirty="0">
                <a:cs typeface="Arial" panose="020B0604020202020204" pitchFamily="34" charset="0"/>
              </a:rPr>
              <a:t>تعريف خطة العمل </a:t>
            </a:r>
            <a:endParaRPr lang="en-US" altLang="en-US" sz="3200" dirty="0">
              <a:cs typeface="Arial" panose="020B0604020202020204" pitchFamily="34" charset="0"/>
            </a:endParaRPr>
          </a:p>
        </p:txBody>
      </p:sp>
      <p:sp>
        <p:nvSpPr>
          <p:cNvPr id="39939" name="Content Placeholder 2">
            <a:extLst>
              <a:ext uri="{FF2B5EF4-FFF2-40B4-BE49-F238E27FC236}">
                <a16:creationId xmlns:a16="http://schemas.microsoft.com/office/drawing/2014/main" id="{D29C004F-D9D4-4430-A08E-31817A5FA6A0}"/>
              </a:ext>
            </a:extLst>
          </p:cNvPr>
          <p:cNvSpPr>
            <a:spLocks noGrp="1"/>
          </p:cNvSpPr>
          <p:nvPr>
            <p:ph idx="1"/>
          </p:nvPr>
        </p:nvSpPr>
        <p:spPr/>
        <p:txBody>
          <a:bodyPr/>
          <a:lstStyle/>
          <a:p>
            <a:pPr marL="0" indent="0" algn="ctr">
              <a:buFontTx/>
              <a:buNone/>
            </a:pPr>
            <a:endParaRPr lang="en-US" altLang="en-US" sz="2800" dirty="0"/>
          </a:p>
          <a:p>
            <a:pPr marL="0" indent="0" algn="ctr" rtl="1">
              <a:buFontTx/>
              <a:buNone/>
            </a:pPr>
            <a:r>
              <a:rPr lang="ar-SA" altLang="en-US" sz="2800" dirty="0">
                <a:cs typeface="Arial" panose="020B0604020202020204" pitchFamily="34" charset="0"/>
              </a:rPr>
              <a:t>خطة </a:t>
            </a:r>
            <a:r>
              <a:rPr lang="ar-LB" altLang="en-US" sz="2800" dirty="0">
                <a:cs typeface="Arial" panose="020B0604020202020204" pitchFamily="34" charset="0"/>
              </a:rPr>
              <a:t>ال</a:t>
            </a:r>
            <a:r>
              <a:rPr lang="ar-SA" altLang="en-US" sz="2800" dirty="0">
                <a:cs typeface="Arial" panose="020B0604020202020204" pitchFamily="34" charset="0"/>
              </a:rPr>
              <a:t>عمل</a:t>
            </a:r>
            <a:r>
              <a:rPr lang="en-US" altLang="en-US" sz="2800" dirty="0">
                <a:cs typeface="Arial" panose="020B0604020202020204" pitchFamily="34" charset="0"/>
              </a:rPr>
              <a:t> </a:t>
            </a:r>
            <a:r>
              <a:rPr lang="ar-SA" altLang="en-US" sz="2800" dirty="0">
                <a:cs typeface="Arial" panose="020B0604020202020204" pitchFamily="34" charset="0"/>
              </a:rPr>
              <a:t>هي</a:t>
            </a:r>
            <a:r>
              <a:rPr lang="en-US" altLang="en-US" sz="2800" dirty="0">
                <a:cs typeface="Arial" panose="020B0604020202020204" pitchFamily="34" charset="0"/>
              </a:rPr>
              <a:t> </a:t>
            </a:r>
            <a:r>
              <a:rPr lang="ar-SA" altLang="en-US" sz="2800" b="1" dirty="0">
                <a:solidFill>
                  <a:srgbClr val="C2113A"/>
                </a:solidFill>
                <a:cs typeface="Arial" panose="020B0604020202020204" pitchFamily="34" charset="0"/>
              </a:rPr>
              <a:t>سلسلة من</a:t>
            </a:r>
            <a:r>
              <a:rPr lang="en-US" altLang="en-US" sz="2800" b="1" dirty="0">
                <a:solidFill>
                  <a:srgbClr val="C2113A"/>
                </a:solidFill>
                <a:cs typeface="Arial" panose="020B0604020202020204" pitchFamily="34" charset="0"/>
              </a:rPr>
              <a:t> </a:t>
            </a:r>
            <a:r>
              <a:rPr lang="ar-SA" altLang="en-US" sz="2800" b="1" dirty="0">
                <a:solidFill>
                  <a:srgbClr val="C2113A"/>
                </a:solidFill>
                <a:cs typeface="Arial" panose="020B0604020202020204" pitchFamily="34" charset="0"/>
              </a:rPr>
              <a:t>الأنشطة</a:t>
            </a:r>
            <a:r>
              <a:rPr lang="en-US" altLang="en-US" sz="2800" dirty="0">
                <a:cs typeface="Arial" panose="020B0604020202020204" pitchFamily="34" charset="0"/>
              </a:rPr>
              <a:t> </a:t>
            </a:r>
            <a:r>
              <a:rPr lang="ar-SA" altLang="en-US" sz="2800" dirty="0">
                <a:cs typeface="Arial" panose="020B0604020202020204" pitchFamily="34" charset="0"/>
              </a:rPr>
              <a:t>التي يجب تنفيذها</a:t>
            </a:r>
            <a:r>
              <a:rPr lang="en-US" altLang="en-US" sz="2800" dirty="0">
                <a:cs typeface="Arial" panose="020B0604020202020204" pitchFamily="34" charset="0"/>
              </a:rPr>
              <a:t> </a:t>
            </a:r>
            <a:r>
              <a:rPr lang="ar-SA" altLang="en-US" sz="2800" dirty="0">
                <a:cs typeface="Arial" panose="020B0604020202020204" pitchFamily="34" charset="0"/>
              </a:rPr>
              <a:t>للوصول إلى اهداف المنظمة الإستراتيجية.</a:t>
            </a:r>
            <a:r>
              <a:rPr lang="en-US" altLang="en-US" sz="2800" dirty="0">
                <a:cs typeface="Arial" panose="020B0604020202020204" pitchFamily="34" charset="0"/>
              </a:rPr>
              <a:t> </a:t>
            </a:r>
            <a:r>
              <a:rPr lang="ar-LB" altLang="en-US" sz="2800" dirty="0">
                <a:cs typeface="Arial" panose="020B0604020202020204" pitchFamily="34" charset="0"/>
              </a:rPr>
              <a:t>تساهم</a:t>
            </a:r>
            <a:r>
              <a:rPr lang="ar-SA" altLang="en-US" sz="2800" dirty="0">
                <a:cs typeface="Arial" panose="020B0604020202020204" pitchFamily="34" charset="0"/>
              </a:rPr>
              <a:t> خطة العمل</a:t>
            </a:r>
            <a:r>
              <a:rPr lang="ar-LB" altLang="en-US" sz="2800" dirty="0">
                <a:cs typeface="Arial" panose="020B0604020202020204" pitchFamily="34" charset="0"/>
              </a:rPr>
              <a:t> في توضيح </a:t>
            </a:r>
            <a:r>
              <a:rPr lang="ar-LB" altLang="en-US" sz="2800" b="1" dirty="0">
                <a:solidFill>
                  <a:srgbClr val="C2113A"/>
                </a:solidFill>
                <a:cs typeface="Arial" panose="020B0604020202020204" pitchFamily="34" charset="0"/>
              </a:rPr>
              <a:t>ال</a:t>
            </a:r>
            <a:r>
              <a:rPr lang="ar-SA" altLang="en-US" sz="2800" b="1" dirty="0">
                <a:solidFill>
                  <a:srgbClr val="C2113A"/>
                </a:solidFill>
                <a:cs typeface="Arial" panose="020B0604020202020204" pitchFamily="34" charset="0"/>
              </a:rPr>
              <a:t>موارد</a:t>
            </a:r>
            <a:r>
              <a:rPr lang="ar-LB" altLang="en-US" sz="2800" b="1" dirty="0">
                <a:solidFill>
                  <a:srgbClr val="C2113A"/>
                </a:solidFill>
                <a:cs typeface="Arial" panose="020B0604020202020204" pitchFamily="34" charset="0"/>
              </a:rPr>
              <a:t> المطلوبة</a:t>
            </a:r>
            <a:r>
              <a:rPr lang="en-US" altLang="en-US" sz="2800" b="1" dirty="0">
                <a:solidFill>
                  <a:srgbClr val="C2113A"/>
                </a:solidFill>
                <a:cs typeface="Arial" panose="020B0604020202020204" pitchFamily="34" charset="0"/>
              </a:rPr>
              <a:t> </a:t>
            </a:r>
            <a:r>
              <a:rPr lang="ar-LB" altLang="en-US" sz="2800" dirty="0">
                <a:cs typeface="Arial" panose="020B0604020202020204" pitchFamily="34" charset="0"/>
              </a:rPr>
              <a:t>لتحقيق</a:t>
            </a:r>
            <a:r>
              <a:rPr lang="ar-SA" altLang="en-US" sz="2800" dirty="0">
                <a:cs typeface="Arial" panose="020B0604020202020204" pitchFamily="34" charset="0"/>
              </a:rPr>
              <a:t> الهدف</a:t>
            </a:r>
            <a:r>
              <a:rPr lang="en-US" altLang="en-US" sz="2800" dirty="0">
                <a:cs typeface="Arial" panose="020B0604020202020204" pitchFamily="34" charset="0"/>
              </a:rPr>
              <a:t>،</a:t>
            </a:r>
            <a:r>
              <a:rPr lang="ar-LB" altLang="en-US" sz="2800" dirty="0">
                <a:cs typeface="Arial" panose="020B0604020202020204" pitchFamily="34" charset="0"/>
              </a:rPr>
              <a:t> وصياغة</a:t>
            </a:r>
            <a:r>
              <a:rPr lang="en-US" altLang="en-US" sz="2800" dirty="0">
                <a:cs typeface="Arial" panose="020B0604020202020204" pitchFamily="34" charset="0"/>
              </a:rPr>
              <a:t> </a:t>
            </a:r>
            <a:r>
              <a:rPr lang="ar-SA" altLang="en-US" sz="2800" b="1" dirty="0">
                <a:solidFill>
                  <a:srgbClr val="C2113A"/>
                </a:solidFill>
                <a:cs typeface="Arial" panose="020B0604020202020204" pitchFamily="34" charset="0"/>
              </a:rPr>
              <a:t>جدول زمني</a:t>
            </a:r>
            <a:r>
              <a:rPr lang="ar-SA" altLang="en-US" sz="2800" dirty="0">
                <a:cs typeface="Arial" panose="020B0604020202020204" pitchFamily="34" charset="0"/>
              </a:rPr>
              <a:t> لإنجاز مهمات محددة </a:t>
            </a:r>
            <a:r>
              <a:rPr lang="en-US" altLang="en-US" sz="2800" dirty="0">
                <a:cs typeface="Arial" panose="020B0604020202020204" pitchFamily="34" charset="0"/>
              </a:rPr>
              <a:t>، </a:t>
            </a:r>
            <a:r>
              <a:rPr lang="ar-LB" altLang="en-US" sz="2800" dirty="0">
                <a:cs typeface="Arial" panose="020B0604020202020204" pitchFamily="34" charset="0"/>
              </a:rPr>
              <a:t>وتحديد</a:t>
            </a:r>
            <a:r>
              <a:rPr lang="en-US" altLang="en-US" sz="2800" dirty="0">
                <a:cs typeface="Arial" panose="020B0604020202020204" pitchFamily="34" charset="0"/>
              </a:rPr>
              <a:t> </a:t>
            </a:r>
            <a:r>
              <a:rPr lang="ar-SA" altLang="en-US" sz="2800" b="1" dirty="0">
                <a:solidFill>
                  <a:srgbClr val="C2113A"/>
                </a:solidFill>
                <a:cs typeface="Arial" panose="020B0604020202020204" pitchFamily="34" charset="0"/>
              </a:rPr>
              <a:t>المسؤولين</a:t>
            </a:r>
            <a:r>
              <a:rPr lang="ar-SA" altLang="en-US" sz="2800" dirty="0">
                <a:cs typeface="Arial" panose="020B0604020202020204" pitchFamily="34" charset="0"/>
              </a:rPr>
              <a:t> </a:t>
            </a:r>
            <a:r>
              <a:rPr lang="ar-LB" altLang="en-US" sz="2800" dirty="0">
                <a:cs typeface="Arial" panose="020B0604020202020204" pitchFamily="34" charset="0"/>
              </a:rPr>
              <a:t>بشكل واضح. </a:t>
            </a:r>
            <a:r>
              <a:rPr lang="en-US" altLang="en-US" sz="2800" dirty="0"/>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a:extLst>
              <a:ext uri="{FF2B5EF4-FFF2-40B4-BE49-F238E27FC236}">
                <a16:creationId xmlns:a16="http://schemas.microsoft.com/office/drawing/2014/main" id="{D40B9A6D-838F-41F8-9BD5-4DC4241BFE7E}"/>
              </a:ext>
            </a:extLst>
          </p:cNvPr>
          <p:cNvSpPr>
            <a:spLocks noGrp="1"/>
          </p:cNvSpPr>
          <p:nvPr>
            <p:ph idx="1"/>
          </p:nvPr>
        </p:nvSpPr>
        <p:spPr>
          <a:xfrm>
            <a:off x="604838" y="2667000"/>
            <a:ext cx="7624762" cy="2743200"/>
          </a:xfrm>
        </p:spPr>
        <p:txBody>
          <a:bodyPr/>
          <a:lstStyle/>
          <a:p>
            <a:pPr marL="0" indent="0" algn="r" rtl="1">
              <a:lnSpc>
                <a:spcPct val="90000"/>
              </a:lnSpc>
              <a:spcBef>
                <a:spcPct val="0"/>
              </a:spcBef>
              <a:spcAft>
                <a:spcPts val="300"/>
              </a:spcAft>
              <a:buClr>
                <a:schemeClr val="tx1"/>
              </a:buClr>
              <a:buFontTx/>
              <a:buNone/>
            </a:pPr>
            <a:r>
              <a:rPr lang="ar-LB" altLang="en-US" sz="2200" dirty="0">
                <a:solidFill>
                  <a:srgbClr val="000000"/>
                </a:solidFill>
                <a:cs typeface="Arial" panose="020B0604020202020204" pitchFamily="34" charset="0"/>
              </a:rPr>
              <a:t>       ترجمة الأهداف الاستراتيجية </a:t>
            </a:r>
            <a:r>
              <a:rPr lang="ar-SA" altLang="en-US" sz="2200" dirty="0">
                <a:solidFill>
                  <a:srgbClr val="000000"/>
                </a:solidFill>
                <a:cs typeface="Arial" panose="020B0604020202020204" pitchFamily="34" charset="0"/>
              </a:rPr>
              <a:t>إلى</a:t>
            </a:r>
            <a:r>
              <a:rPr lang="ar-LB" altLang="en-US" sz="2200" dirty="0">
                <a:solidFill>
                  <a:srgbClr val="000000"/>
                </a:solidFill>
                <a:cs typeface="Arial" panose="020B0604020202020204" pitchFamily="34" charset="0"/>
              </a:rPr>
              <a:t> مهام قابلة للتنفيذ</a:t>
            </a:r>
          </a:p>
          <a:p>
            <a:pPr marL="0" indent="0" algn="r" rtl="1">
              <a:lnSpc>
                <a:spcPct val="90000"/>
              </a:lnSpc>
              <a:spcBef>
                <a:spcPct val="0"/>
              </a:spcBef>
              <a:spcAft>
                <a:spcPts val="300"/>
              </a:spcAft>
              <a:buClr>
                <a:schemeClr val="tx1"/>
              </a:buClr>
              <a:buFontTx/>
              <a:buNone/>
            </a:pPr>
            <a:endParaRPr lang="en-US" altLang="en-US" sz="2200" dirty="0"/>
          </a:p>
          <a:p>
            <a:pPr marL="0" indent="0" algn="r" rtl="1">
              <a:lnSpc>
                <a:spcPct val="90000"/>
              </a:lnSpc>
              <a:spcBef>
                <a:spcPct val="0"/>
              </a:spcBef>
              <a:spcAft>
                <a:spcPts val="300"/>
              </a:spcAft>
              <a:buFontTx/>
              <a:buNone/>
            </a:pPr>
            <a:r>
              <a:rPr lang="ar-LB" altLang="en-US" sz="2200" dirty="0">
                <a:cs typeface="Arial" panose="020B0604020202020204" pitchFamily="34" charset="0"/>
              </a:rPr>
              <a:t>         تحدد بشكل واضح </a:t>
            </a:r>
            <a:r>
              <a:rPr lang="ar-SA" altLang="en-US" sz="2200" dirty="0">
                <a:cs typeface="Arial" panose="020B0604020202020204" pitchFamily="34" charset="0"/>
              </a:rPr>
              <a:t>المسؤوليات</a:t>
            </a:r>
            <a:r>
              <a:rPr lang="ar-LB" altLang="en-US" sz="2200" dirty="0">
                <a:cs typeface="Arial" panose="020B0604020202020204" pitchFamily="34" charset="0"/>
              </a:rPr>
              <a:t> والموارد اللازمة للمهام</a:t>
            </a:r>
            <a:endParaRPr lang="ar-LB" altLang="en-US" sz="2200" dirty="0">
              <a:solidFill>
                <a:srgbClr val="000000"/>
              </a:solidFill>
              <a:cs typeface="Arial" panose="020B0604020202020204" pitchFamily="34" charset="0"/>
            </a:endParaRPr>
          </a:p>
          <a:p>
            <a:pPr marL="0" indent="0" algn="r" rtl="1">
              <a:lnSpc>
                <a:spcPct val="90000"/>
              </a:lnSpc>
              <a:spcBef>
                <a:spcPct val="0"/>
              </a:spcBef>
              <a:spcAft>
                <a:spcPts val="300"/>
              </a:spcAft>
              <a:buFontTx/>
              <a:buNone/>
            </a:pPr>
            <a:r>
              <a:rPr lang="en-US" altLang="en-US" sz="2200" dirty="0"/>
              <a:t> </a:t>
            </a:r>
            <a:endParaRPr lang="en-US" altLang="en-US" sz="2200" dirty="0">
              <a:solidFill>
                <a:srgbClr val="000000"/>
              </a:solidFill>
              <a:cs typeface="Arial" panose="020B0604020202020204" pitchFamily="34" charset="0"/>
            </a:endParaRPr>
          </a:p>
          <a:p>
            <a:pPr marL="0" indent="0" algn="r" rtl="1">
              <a:lnSpc>
                <a:spcPct val="90000"/>
              </a:lnSpc>
              <a:spcBef>
                <a:spcPct val="0"/>
              </a:spcBef>
              <a:spcAft>
                <a:spcPts val="300"/>
              </a:spcAft>
              <a:buFontTx/>
              <a:buNone/>
            </a:pPr>
            <a:r>
              <a:rPr lang="ar-LB" altLang="en-US" sz="2200" dirty="0">
                <a:cs typeface="Arial" panose="020B0604020202020204" pitchFamily="34" charset="0"/>
              </a:rPr>
              <a:t>        تحدد الجدول الزمني المطلوب </a:t>
            </a:r>
            <a:endParaRPr lang="en-US" altLang="en-US" sz="2200" dirty="0">
              <a:cs typeface="Arial" panose="020B0604020202020204" pitchFamily="34" charset="0"/>
            </a:endParaRPr>
          </a:p>
          <a:p>
            <a:pPr marL="0" indent="0">
              <a:lnSpc>
                <a:spcPct val="90000"/>
              </a:lnSpc>
              <a:spcBef>
                <a:spcPct val="0"/>
              </a:spcBef>
              <a:spcAft>
                <a:spcPts val="300"/>
              </a:spcAft>
              <a:buFontTx/>
              <a:buNone/>
            </a:pPr>
            <a:endParaRPr lang="en-US" altLang="en-US" sz="2200" dirty="0">
              <a:solidFill>
                <a:srgbClr val="000000"/>
              </a:solidFill>
              <a:cs typeface="Arial" panose="020B0604020202020204" pitchFamily="34" charset="0"/>
            </a:endParaRPr>
          </a:p>
          <a:p>
            <a:pPr marL="0" indent="0" algn="r" rtl="1">
              <a:lnSpc>
                <a:spcPct val="90000"/>
              </a:lnSpc>
              <a:spcBef>
                <a:spcPct val="0"/>
              </a:spcBef>
              <a:spcAft>
                <a:spcPts val="300"/>
              </a:spcAft>
              <a:buFontTx/>
              <a:buNone/>
            </a:pPr>
            <a:r>
              <a:rPr lang="ar-LB" altLang="en-US" sz="2200" dirty="0">
                <a:solidFill>
                  <a:srgbClr val="000000"/>
                </a:solidFill>
                <a:cs typeface="Arial" panose="020B0604020202020204" pitchFamily="34" charset="0"/>
              </a:rPr>
              <a:t>        هي بمثابة أداة لمتابعة التقدم المحرز في تطبيق الاستراتيجية </a:t>
            </a:r>
            <a:endParaRPr lang="en-US" altLang="en-US" sz="2200" dirty="0">
              <a:solidFill>
                <a:srgbClr val="000000"/>
              </a:solidFill>
              <a:cs typeface="Arial" panose="020B0604020202020204" pitchFamily="34" charset="0"/>
            </a:endParaRPr>
          </a:p>
        </p:txBody>
      </p:sp>
      <p:grpSp>
        <p:nvGrpSpPr>
          <p:cNvPr id="40963" name="Group 4">
            <a:extLst>
              <a:ext uri="{FF2B5EF4-FFF2-40B4-BE49-F238E27FC236}">
                <a16:creationId xmlns:a16="http://schemas.microsoft.com/office/drawing/2014/main" id="{1C51FFFA-2D08-430A-A31F-10C8FA0519AD}"/>
              </a:ext>
            </a:extLst>
          </p:cNvPr>
          <p:cNvGrpSpPr>
            <a:grpSpLocks/>
          </p:cNvGrpSpPr>
          <p:nvPr/>
        </p:nvGrpSpPr>
        <p:grpSpPr bwMode="auto">
          <a:xfrm>
            <a:off x="7848600" y="2590800"/>
            <a:ext cx="533400" cy="576263"/>
            <a:chOff x="4361619" y="2066919"/>
            <a:chExt cx="788937" cy="852073"/>
          </a:xfrm>
        </p:grpSpPr>
        <p:sp>
          <p:nvSpPr>
            <p:cNvPr id="40975" name="Rectangle 165">
              <a:extLst>
                <a:ext uri="{FF2B5EF4-FFF2-40B4-BE49-F238E27FC236}">
                  <a16:creationId xmlns:a16="http://schemas.microsoft.com/office/drawing/2014/main" id="{3383DE76-1268-4EDB-9F0C-E8FDEA43DD13}"/>
                </a:ext>
              </a:extLst>
            </p:cNvPr>
            <p:cNvSpPr>
              <a:spLocks noChangeArrowheads="1"/>
            </p:cNvSpPr>
            <p:nvPr>
              <p:custDataLst>
                <p:tags r:id="rId7"/>
              </p:custDataLst>
            </p:nvPr>
          </p:nvSpPr>
          <p:spPr bwMode="auto">
            <a:xfrm>
              <a:off x="4361619" y="2152126"/>
              <a:ext cx="693884" cy="766866"/>
            </a:xfrm>
            <a:prstGeom prst="rect">
              <a:avLst/>
            </a:prstGeom>
            <a:solidFill>
              <a:srgbClr val="C00000"/>
            </a:solidFill>
            <a:ln w="6350">
              <a:solidFill>
                <a:schemeClr val="bg1"/>
              </a:solidFill>
              <a:miter lim="800000"/>
              <a:headEnd/>
              <a:tailEnd/>
            </a:ln>
          </p:spPr>
          <p:txBody>
            <a:bodyPr wrap="none" lIns="0" tIns="0" rIns="0" bIns="0"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800">
                <a:latin typeface="Times" panose="02020603050405020304" pitchFamily="18" charset="0"/>
              </a:endParaRPr>
            </a:p>
          </p:txBody>
        </p:sp>
        <p:sp>
          <p:nvSpPr>
            <p:cNvPr id="40976" name="Freeform 166">
              <a:extLst>
                <a:ext uri="{FF2B5EF4-FFF2-40B4-BE49-F238E27FC236}">
                  <a16:creationId xmlns:a16="http://schemas.microsoft.com/office/drawing/2014/main" id="{6BD8CB3D-5743-449B-9BA5-99F84476E0E7}"/>
                </a:ext>
              </a:extLst>
            </p:cNvPr>
            <p:cNvSpPr>
              <a:spLocks/>
            </p:cNvSpPr>
            <p:nvPr>
              <p:custDataLst>
                <p:tags r:id="rId8"/>
              </p:custDataLst>
            </p:nvPr>
          </p:nvSpPr>
          <p:spPr bwMode="auto">
            <a:xfrm>
              <a:off x="4467281" y="2066919"/>
              <a:ext cx="683275" cy="734708"/>
            </a:xfrm>
            <a:custGeom>
              <a:avLst/>
              <a:gdLst>
                <a:gd name="T0" fmla="*/ 0 w 426"/>
                <a:gd name="T1" fmla="*/ 2147483646 h 411"/>
                <a:gd name="T2" fmla="*/ 2147483646 w 426"/>
                <a:gd name="T3" fmla="*/ 2147483646 h 411"/>
                <a:gd name="T4" fmla="*/ 2147483646 w 426"/>
                <a:gd name="T5" fmla="*/ 2147483646 h 411"/>
                <a:gd name="T6" fmla="*/ 2147483646 w 426"/>
                <a:gd name="T7" fmla="*/ 0 h 411"/>
                <a:gd name="T8" fmla="*/ 2147483646 w 426"/>
                <a:gd name="T9" fmla="*/ 2147483646 h 411"/>
                <a:gd name="T10" fmla="*/ 2147483646 w 426"/>
                <a:gd name="T11" fmla="*/ 2147483646 h 411"/>
                <a:gd name="T12" fmla="*/ 2147483646 w 426"/>
                <a:gd name="T13" fmla="*/ 2147483646 h 411"/>
                <a:gd name="T14" fmla="*/ 0 w 426"/>
                <a:gd name="T15" fmla="*/ 2147483646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6" h="411">
                  <a:moveTo>
                    <a:pt x="0" y="251"/>
                  </a:moveTo>
                  <a:cubicBezTo>
                    <a:pt x="26" y="222"/>
                    <a:pt x="47" y="215"/>
                    <a:pt x="68" y="218"/>
                  </a:cubicBezTo>
                  <a:cubicBezTo>
                    <a:pt x="88" y="227"/>
                    <a:pt x="107" y="267"/>
                    <a:pt x="122" y="306"/>
                  </a:cubicBezTo>
                  <a:cubicBezTo>
                    <a:pt x="230" y="137"/>
                    <a:pt x="378" y="18"/>
                    <a:pt x="413" y="0"/>
                  </a:cubicBezTo>
                  <a:cubicBezTo>
                    <a:pt x="413" y="0"/>
                    <a:pt x="420" y="7"/>
                    <a:pt x="426" y="17"/>
                  </a:cubicBezTo>
                  <a:cubicBezTo>
                    <a:pt x="283" y="139"/>
                    <a:pt x="213" y="263"/>
                    <a:pt x="155" y="369"/>
                  </a:cubicBezTo>
                  <a:cubicBezTo>
                    <a:pt x="128" y="384"/>
                    <a:pt x="114" y="395"/>
                    <a:pt x="95" y="411"/>
                  </a:cubicBezTo>
                  <a:cubicBezTo>
                    <a:pt x="68" y="317"/>
                    <a:pt x="35" y="263"/>
                    <a:pt x="0" y="251"/>
                  </a:cubicBezTo>
                  <a:close/>
                </a:path>
              </a:pathLst>
            </a:custGeom>
            <a:solidFill>
              <a:schemeClr val="bg1"/>
            </a:solidFill>
            <a:ln>
              <a:noFill/>
            </a:ln>
            <a:effectLst>
              <a:outerShdw dist="12700" algn="ctr" rotWithShape="0">
                <a:srgbClr val="808080"/>
              </a:outerShdw>
            </a:effectLst>
            <a:extLst>
              <a:ext uri="{91240B29-F687-4F45-9708-019B960494DF}">
                <a14:hiddenLine xmlns:a14="http://schemas.microsoft.com/office/drawing/2010/main" w="6350" cap="flat" cmpd="sng">
                  <a:solidFill>
                    <a:srgbClr val="000000"/>
                  </a:solidFill>
                  <a:prstDash val="solid"/>
                  <a:round/>
                  <a:headEnd/>
                  <a:tailEnd/>
                </a14:hiddenLine>
              </a:ext>
            </a:extLst>
          </p:spPr>
          <p:txBody>
            <a:bodyPr wrap="none" lIns="0" tIns="0" rIns="0" bIns="0" anchor="ctr"/>
            <a:lstStyle/>
            <a:p>
              <a:endParaRPr lang="en-LB"/>
            </a:p>
          </p:txBody>
        </p:sp>
      </p:grpSp>
      <p:sp>
        <p:nvSpPr>
          <p:cNvPr id="40964" name="Content Placeholder 2">
            <a:extLst>
              <a:ext uri="{FF2B5EF4-FFF2-40B4-BE49-F238E27FC236}">
                <a16:creationId xmlns:a16="http://schemas.microsoft.com/office/drawing/2014/main" id="{FC02BE27-B6F7-444D-94CC-0745DC078BEF}"/>
              </a:ext>
            </a:extLst>
          </p:cNvPr>
          <p:cNvSpPr txBox="1">
            <a:spLocks/>
          </p:cNvSpPr>
          <p:nvPr/>
        </p:nvSpPr>
        <p:spPr bwMode="auto">
          <a:xfrm>
            <a:off x="685800" y="1981200"/>
            <a:ext cx="7624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lnSpc>
                <a:spcPct val="90000"/>
              </a:lnSpc>
              <a:spcBef>
                <a:spcPct val="0"/>
              </a:spcBef>
              <a:spcAft>
                <a:spcPts val="300"/>
              </a:spcAft>
              <a:buClr>
                <a:schemeClr val="tx1"/>
              </a:buClr>
              <a:buFontTx/>
              <a:buNone/>
            </a:pPr>
            <a:r>
              <a:rPr lang="ar-SA" altLang="en-US" b="1" i="1">
                <a:solidFill>
                  <a:srgbClr val="C00000"/>
                </a:solidFill>
                <a:cs typeface="Arial" panose="020B0604020202020204" pitchFamily="34" charset="0"/>
              </a:rPr>
              <a:t>خريطة طريق للمستقبل</a:t>
            </a:r>
            <a:endParaRPr lang="en-US" altLang="en-US" b="1" i="1">
              <a:solidFill>
                <a:srgbClr val="C00000"/>
              </a:solidFill>
              <a:cs typeface="Arial" panose="020B0604020202020204" pitchFamily="34" charset="0"/>
            </a:endParaRPr>
          </a:p>
        </p:txBody>
      </p:sp>
      <p:grpSp>
        <p:nvGrpSpPr>
          <p:cNvPr id="40965" name="Group 11">
            <a:extLst>
              <a:ext uri="{FF2B5EF4-FFF2-40B4-BE49-F238E27FC236}">
                <a16:creationId xmlns:a16="http://schemas.microsoft.com/office/drawing/2014/main" id="{10489CD2-59C8-4945-A370-8014B39C3D6E}"/>
              </a:ext>
            </a:extLst>
          </p:cNvPr>
          <p:cNvGrpSpPr>
            <a:grpSpLocks/>
          </p:cNvGrpSpPr>
          <p:nvPr/>
        </p:nvGrpSpPr>
        <p:grpSpPr bwMode="auto">
          <a:xfrm>
            <a:off x="7848600" y="3886200"/>
            <a:ext cx="533400" cy="576263"/>
            <a:chOff x="4361619" y="2066919"/>
            <a:chExt cx="788937" cy="852073"/>
          </a:xfrm>
        </p:grpSpPr>
        <p:sp>
          <p:nvSpPr>
            <p:cNvPr id="40973" name="Rectangle 165">
              <a:extLst>
                <a:ext uri="{FF2B5EF4-FFF2-40B4-BE49-F238E27FC236}">
                  <a16:creationId xmlns:a16="http://schemas.microsoft.com/office/drawing/2014/main" id="{51CB184E-F0F5-44AB-BA47-8D088B942B96}"/>
                </a:ext>
              </a:extLst>
            </p:cNvPr>
            <p:cNvSpPr>
              <a:spLocks noChangeArrowheads="1"/>
            </p:cNvSpPr>
            <p:nvPr>
              <p:custDataLst>
                <p:tags r:id="rId5"/>
              </p:custDataLst>
            </p:nvPr>
          </p:nvSpPr>
          <p:spPr bwMode="auto">
            <a:xfrm>
              <a:off x="4361619" y="2152126"/>
              <a:ext cx="693884" cy="766866"/>
            </a:xfrm>
            <a:prstGeom prst="rect">
              <a:avLst/>
            </a:prstGeom>
            <a:solidFill>
              <a:srgbClr val="C00000"/>
            </a:solidFill>
            <a:ln w="6350">
              <a:solidFill>
                <a:schemeClr val="bg1"/>
              </a:solidFill>
              <a:miter lim="800000"/>
              <a:headEnd/>
              <a:tailEnd/>
            </a:ln>
          </p:spPr>
          <p:txBody>
            <a:bodyPr wrap="none" lIns="0" tIns="0" rIns="0" bIns="0"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800">
                <a:latin typeface="Times" panose="02020603050405020304" pitchFamily="18" charset="0"/>
              </a:endParaRPr>
            </a:p>
          </p:txBody>
        </p:sp>
        <p:sp>
          <p:nvSpPr>
            <p:cNvPr id="40974" name="Freeform 166">
              <a:extLst>
                <a:ext uri="{FF2B5EF4-FFF2-40B4-BE49-F238E27FC236}">
                  <a16:creationId xmlns:a16="http://schemas.microsoft.com/office/drawing/2014/main" id="{F1535AD3-85B1-40EF-A6DE-B8625C4DA13E}"/>
                </a:ext>
              </a:extLst>
            </p:cNvPr>
            <p:cNvSpPr>
              <a:spLocks/>
            </p:cNvSpPr>
            <p:nvPr>
              <p:custDataLst>
                <p:tags r:id="rId6"/>
              </p:custDataLst>
            </p:nvPr>
          </p:nvSpPr>
          <p:spPr bwMode="auto">
            <a:xfrm>
              <a:off x="4467281" y="2066919"/>
              <a:ext cx="683275" cy="734708"/>
            </a:xfrm>
            <a:custGeom>
              <a:avLst/>
              <a:gdLst>
                <a:gd name="T0" fmla="*/ 0 w 426"/>
                <a:gd name="T1" fmla="*/ 2147483646 h 411"/>
                <a:gd name="T2" fmla="*/ 2147483646 w 426"/>
                <a:gd name="T3" fmla="*/ 2147483646 h 411"/>
                <a:gd name="T4" fmla="*/ 2147483646 w 426"/>
                <a:gd name="T5" fmla="*/ 2147483646 h 411"/>
                <a:gd name="T6" fmla="*/ 2147483646 w 426"/>
                <a:gd name="T7" fmla="*/ 0 h 411"/>
                <a:gd name="T8" fmla="*/ 2147483646 w 426"/>
                <a:gd name="T9" fmla="*/ 2147483646 h 411"/>
                <a:gd name="T10" fmla="*/ 2147483646 w 426"/>
                <a:gd name="T11" fmla="*/ 2147483646 h 411"/>
                <a:gd name="T12" fmla="*/ 2147483646 w 426"/>
                <a:gd name="T13" fmla="*/ 2147483646 h 411"/>
                <a:gd name="T14" fmla="*/ 0 w 426"/>
                <a:gd name="T15" fmla="*/ 2147483646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6" h="411">
                  <a:moveTo>
                    <a:pt x="0" y="251"/>
                  </a:moveTo>
                  <a:cubicBezTo>
                    <a:pt x="26" y="222"/>
                    <a:pt x="47" y="215"/>
                    <a:pt x="68" y="218"/>
                  </a:cubicBezTo>
                  <a:cubicBezTo>
                    <a:pt x="88" y="227"/>
                    <a:pt x="107" y="267"/>
                    <a:pt x="122" y="306"/>
                  </a:cubicBezTo>
                  <a:cubicBezTo>
                    <a:pt x="230" y="137"/>
                    <a:pt x="378" y="18"/>
                    <a:pt x="413" y="0"/>
                  </a:cubicBezTo>
                  <a:cubicBezTo>
                    <a:pt x="413" y="0"/>
                    <a:pt x="420" y="7"/>
                    <a:pt x="426" y="17"/>
                  </a:cubicBezTo>
                  <a:cubicBezTo>
                    <a:pt x="283" y="139"/>
                    <a:pt x="213" y="263"/>
                    <a:pt x="155" y="369"/>
                  </a:cubicBezTo>
                  <a:cubicBezTo>
                    <a:pt x="128" y="384"/>
                    <a:pt x="114" y="395"/>
                    <a:pt x="95" y="411"/>
                  </a:cubicBezTo>
                  <a:cubicBezTo>
                    <a:pt x="68" y="317"/>
                    <a:pt x="35" y="263"/>
                    <a:pt x="0" y="251"/>
                  </a:cubicBezTo>
                  <a:close/>
                </a:path>
              </a:pathLst>
            </a:custGeom>
            <a:solidFill>
              <a:schemeClr val="bg1"/>
            </a:solidFill>
            <a:ln>
              <a:noFill/>
            </a:ln>
            <a:effectLst>
              <a:outerShdw dist="12700" algn="ctr" rotWithShape="0">
                <a:srgbClr val="808080"/>
              </a:outerShdw>
            </a:effectLst>
            <a:extLst>
              <a:ext uri="{91240B29-F687-4F45-9708-019B960494DF}">
                <a14:hiddenLine xmlns:a14="http://schemas.microsoft.com/office/drawing/2010/main" w="6350" cap="flat" cmpd="sng">
                  <a:solidFill>
                    <a:srgbClr val="000000"/>
                  </a:solidFill>
                  <a:prstDash val="solid"/>
                  <a:round/>
                  <a:headEnd/>
                  <a:tailEnd/>
                </a14:hiddenLine>
              </a:ext>
            </a:extLst>
          </p:spPr>
          <p:txBody>
            <a:bodyPr wrap="none" lIns="0" tIns="0" rIns="0" bIns="0" anchor="ctr"/>
            <a:lstStyle/>
            <a:p>
              <a:endParaRPr lang="en-LB"/>
            </a:p>
          </p:txBody>
        </p:sp>
      </p:grpSp>
      <p:grpSp>
        <p:nvGrpSpPr>
          <p:cNvPr id="40966" name="Group 14">
            <a:extLst>
              <a:ext uri="{FF2B5EF4-FFF2-40B4-BE49-F238E27FC236}">
                <a16:creationId xmlns:a16="http://schemas.microsoft.com/office/drawing/2014/main" id="{30782CA0-8B1A-4B5B-8296-CAEFF10489A0}"/>
              </a:ext>
            </a:extLst>
          </p:cNvPr>
          <p:cNvGrpSpPr>
            <a:grpSpLocks/>
          </p:cNvGrpSpPr>
          <p:nvPr/>
        </p:nvGrpSpPr>
        <p:grpSpPr bwMode="auto">
          <a:xfrm>
            <a:off x="7848600" y="4572000"/>
            <a:ext cx="533400" cy="576263"/>
            <a:chOff x="4361619" y="2066919"/>
            <a:chExt cx="788937" cy="852073"/>
          </a:xfrm>
        </p:grpSpPr>
        <p:sp>
          <p:nvSpPr>
            <p:cNvPr id="40971" name="Rectangle 165">
              <a:extLst>
                <a:ext uri="{FF2B5EF4-FFF2-40B4-BE49-F238E27FC236}">
                  <a16:creationId xmlns:a16="http://schemas.microsoft.com/office/drawing/2014/main" id="{20D4CF28-0FCC-47D3-9021-5FE5634F143D}"/>
                </a:ext>
              </a:extLst>
            </p:cNvPr>
            <p:cNvSpPr>
              <a:spLocks noChangeArrowheads="1"/>
            </p:cNvSpPr>
            <p:nvPr>
              <p:custDataLst>
                <p:tags r:id="rId3"/>
              </p:custDataLst>
            </p:nvPr>
          </p:nvSpPr>
          <p:spPr bwMode="auto">
            <a:xfrm>
              <a:off x="4361619" y="2152126"/>
              <a:ext cx="693884" cy="766866"/>
            </a:xfrm>
            <a:prstGeom prst="rect">
              <a:avLst/>
            </a:prstGeom>
            <a:solidFill>
              <a:srgbClr val="C00000"/>
            </a:solidFill>
            <a:ln w="6350">
              <a:solidFill>
                <a:schemeClr val="bg1"/>
              </a:solidFill>
              <a:miter lim="800000"/>
              <a:headEnd/>
              <a:tailEnd/>
            </a:ln>
          </p:spPr>
          <p:txBody>
            <a:bodyPr wrap="none" lIns="0" tIns="0" rIns="0" bIns="0"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800">
                <a:latin typeface="Times" panose="02020603050405020304" pitchFamily="18" charset="0"/>
              </a:endParaRPr>
            </a:p>
          </p:txBody>
        </p:sp>
        <p:sp>
          <p:nvSpPr>
            <p:cNvPr id="40972" name="Freeform 166">
              <a:extLst>
                <a:ext uri="{FF2B5EF4-FFF2-40B4-BE49-F238E27FC236}">
                  <a16:creationId xmlns:a16="http://schemas.microsoft.com/office/drawing/2014/main" id="{DEB60CAB-4611-4831-AAA8-00C04F059FDC}"/>
                </a:ext>
              </a:extLst>
            </p:cNvPr>
            <p:cNvSpPr>
              <a:spLocks/>
            </p:cNvSpPr>
            <p:nvPr>
              <p:custDataLst>
                <p:tags r:id="rId4"/>
              </p:custDataLst>
            </p:nvPr>
          </p:nvSpPr>
          <p:spPr bwMode="auto">
            <a:xfrm>
              <a:off x="4467281" y="2066919"/>
              <a:ext cx="683275" cy="734708"/>
            </a:xfrm>
            <a:custGeom>
              <a:avLst/>
              <a:gdLst>
                <a:gd name="T0" fmla="*/ 0 w 426"/>
                <a:gd name="T1" fmla="*/ 2147483646 h 411"/>
                <a:gd name="T2" fmla="*/ 2147483646 w 426"/>
                <a:gd name="T3" fmla="*/ 2147483646 h 411"/>
                <a:gd name="T4" fmla="*/ 2147483646 w 426"/>
                <a:gd name="T5" fmla="*/ 2147483646 h 411"/>
                <a:gd name="T6" fmla="*/ 2147483646 w 426"/>
                <a:gd name="T7" fmla="*/ 0 h 411"/>
                <a:gd name="T8" fmla="*/ 2147483646 w 426"/>
                <a:gd name="T9" fmla="*/ 2147483646 h 411"/>
                <a:gd name="T10" fmla="*/ 2147483646 w 426"/>
                <a:gd name="T11" fmla="*/ 2147483646 h 411"/>
                <a:gd name="T12" fmla="*/ 2147483646 w 426"/>
                <a:gd name="T13" fmla="*/ 2147483646 h 411"/>
                <a:gd name="T14" fmla="*/ 0 w 426"/>
                <a:gd name="T15" fmla="*/ 2147483646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6" h="411">
                  <a:moveTo>
                    <a:pt x="0" y="251"/>
                  </a:moveTo>
                  <a:cubicBezTo>
                    <a:pt x="26" y="222"/>
                    <a:pt x="47" y="215"/>
                    <a:pt x="68" y="218"/>
                  </a:cubicBezTo>
                  <a:cubicBezTo>
                    <a:pt x="88" y="227"/>
                    <a:pt x="107" y="267"/>
                    <a:pt x="122" y="306"/>
                  </a:cubicBezTo>
                  <a:cubicBezTo>
                    <a:pt x="230" y="137"/>
                    <a:pt x="378" y="18"/>
                    <a:pt x="413" y="0"/>
                  </a:cubicBezTo>
                  <a:cubicBezTo>
                    <a:pt x="413" y="0"/>
                    <a:pt x="420" y="7"/>
                    <a:pt x="426" y="17"/>
                  </a:cubicBezTo>
                  <a:cubicBezTo>
                    <a:pt x="283" y="139"/>
                    <a:pt x="213" y="263"/>
                    <a:pt x="155" y="369"/>
                  </a:cubicBezTo>
                  <a:cubicBezTo>
                    <a:pt x="128" y="384"/>
                    <a:pt x="114" y="395"/>
                    <a:pt x="95" y="411"/>
                  </a:cubicBezTo>
                  <a:cubicBezTo>
                    <a:pt x="68" y="317"/>
                    <a:pt x="35" y="263"/>
                    <a:pt x="0" y="251"/>
                  </a:cubicBezTo>
                  <a:close/>
                </a:path>
              </a:pathLst>
            </a:custGeom>
            <a:solidFill>
              <a:schemeClr val="bg1"/>
            </a:solidFill>
            <a:ln>
              <a:noFill/>
            </a:ln>
            <a:effectLst>
              <a:outerShdw dist="12700" algn="ctr" rotWithShape="0">
                <a:srgbClr val="808080"/>
              </a:outerShdw>
            </a:effectLst>
            <a:extLst>
              <a:ext uri="{91240B29-F687-4F45-9708-019B960494DF}">
                <a14:hiddenLine xmlns:a14="http://schemas.microsoft.com/office/drawing/2010/main" w="6350" cap="flat" cmpd="sng">
                  <a:solidFill>
                    <a:srgbClr val="000000"/>
                  </a:solidFill>
                  <a:prstDash val="solid"/>
                  <a:round/>
                  <a:headEnd/>
                  <a:tailEnd/>
                </a14:hiddenLine>
              </a:ext>
            </a:extLst>
          </p:spPr>
          <p:txBody>
            <a:bodyPr wrap="none" lIns="0" tIns="0" rIns="0" bIns="0" anchor="ctr"/>
            <a:lstStyle/>
            <a:p>
              <a:endParaRPr lang="en-LB"/>
            </a:p>
          </p:txBody>
        </p:sp>
      </p:grpSp>
      <p:grpSp>
        <p:nvGrpSpPr>
          <p:cNvPr id="40967" name="Group 17">
            <a:extLst>
              <a:ext uri="{FF2B5EF4-FFF2-40B4-BE49-F238E27FC236}">
                <a16:creationId xmlns:a16="http://schemas.microsoft.com/office/drawing/2014/main" id="{0455702C-3A96-49BD-80E1-7B41AC012328}"/>
              </a:ext>
            </a:extLst>
          </p:cNvPr>
          <p:cNvGrpSpPr>
            <a:grpSpLocks/>
          </p:cNvGrpSpPr>
          <p:nvPr/>
        </p:nvGrpSpPr>
        <p:grpSpPr bwMode="auto">
          <a:xfrm>
            <a:off x="7848600" y="3200400"/>
            <a:ext cx="533400" cy="576263"/>
            <a:chOff x="4361619" y="2066919"/>
            <a:chExt cx="788937" cy="852073"/>
          </a:xfrm>
        </p:grpSpPr>
        <p:sp>
          <p:nvSpPr>
            <p:cNvPr id="40969" name="Rectangle 165">
              <a:extLst>
                <a:ext uri="{FF2B5EF4-FFF2-40B4-BE49-F238E27FC236}">
                  <a16:creationId xmlns:a16="http://schemas.microsoft.com/office/drawing/2014/main" id="{E5BBD36B-3F19-474C-8E93-BCEB9B6FF7EE}"/>
                </a:ext>
              </a:extLst>
            </p:cNvPr>
            <p:cNvSpPr>
              <a:spLocks noChangeArrowheads="1"/>
            </p:cNvSpPr>
            <p:nvPr>
              <p:custDataLst>
                <p:tags r:id="rId1"/>
              </p:custDataLst>
            </p:nvPr>
          </p:nvSpPr>
          <p:spPr bwMode="auto">
            <a:xfrm>
              <a:off x="4361619" y="2152126"/>
              <a:ext cx="693884" cy="766866"/>
            </a:xfrm>
            <a:prstGeom prst="rect">
              <a:avLst/>
            </a:prstGeom>
            <a:solidFill>
              <a:srgbClr val="C00000"/>
            </a:solidFill>
            <a:ln w="6350">
              <a:solidFill>
                <a:schemeClr val="bg1"/>
              </a:solidFill>
              <a:miter lim="800000"/>
              <a:headEnd/>
              <a:tailEnd/>
            </a:ln>
          </p:spPr>
          <p:txBody>
            <a:bodyPr wrap="none" lIns="0" tIns="0" rIns="0" bIns="0"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800">
                <a:latin typeface="Times" panose="02020603050405020304" pitchFamily="18" charset="0"/>
              </a:endParaRPr>
            </a:p>
          </p:txBody>
        </p:sp>
        <p:sp>
          <p:nvSpPr>
            <p:cNvPr id="40970" name="Freeform 166">
              <a:extLst>
                <a:ext uri="{FF2B5EF4-FFF2-40B4-BE49-F238E27FC236}">
                  <a16:creationId xmlns:a16="http://schemas.microsoft.com/office/drawing/2014/main" id="{8BE1490A-AD9F-40C7-A95A-97D34982576A}"/>
                </a:ext>
              </a:extLst>
            </p:cNvPr>
            <p:cNvSpPr>
              <a:spLocks/>
            </p:cNvSpPr>
            <p:nvPr>
              <p:custDataLst>
                <p:tags r:id="rId2"/>
              </p:custDataLst>
            </p:nvPr>
          </p:nvSpPr>
          <p:spPr bwMode="auto">
            <a:xfrm>
              <a:off x="4467281" y="2066919"/>
              <a:ext cx="683275" cy="734708"/>
            </a:xfrm>
            <a:custGeom>
              <a:avLst/>
              <a:gdLst>
                <a:gd name="T0" fmla="*/ 0 w 426"/>
                <a:gd name="T1" fmla="*/ 2147483646 h 411"/>
                <a:gd name="T2" fmla="*/ 2147483646 w 426"/>
                <a:gd name="T3" fmla="*/ 2147483646 h 411"/>
                <a:gd name="T4" fmla="*/ 2147483646 w 426"/>
                <a:gd name="T5" fmla="*/ 2147483646 h 411"/>
                <a:gd name="T6" fmla="*/ 2147483646 w 426"/>
                <a:gd name="T7" fmla="*/ 0 h 411"/>
                <a:gd name="T8" fmla="*/ 2147483646 w 426"/>
                <a:gd name="T9" fmla="*/ 2147483646 h 411"/>
                <a:gd name="T10" fmla="*/ 2147483646 w 426"/>
                <a:gd name="T11" fmla="*/ 2147483646 h 411"/>
                <a:gd name="T12" fmla="*/ 2147483646 w 426"/>
                <a:gd name="T13" fmla="*/ 2147483646 h 411"/>
                <a:gd name="T14" fmla="*/ 0 w 426"/>
                <a:gd name="T15" fmla="*/ 2147483646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6" h="411">
                  <a:moveTo>
                    <a:pt x="0" y="251"/>
                  </a:moveTo>
                  <a:cubicBezTo>
                    <a:pt x="26" y="222"/>
                    <a:pt x="47" y="215"/>
                    <a:pt x="68" y="218"/>
                  </a:cubicBezTo>
                  <a:cubicBezTo>
                    <a:pt x="88" y="227"/>
                    <a:pt x="107" y="267"/>
                    <a:pt x="122" y="306"/>
                  </a:cubicBezTo>
                  <a:cubicBezTo>
                    <a:pt x="230" y="137"/>
                    <a:pt x="378" y="18"/>
                    <a:pt x="413" y="0"/>
                  </a:cubicBezTo>
                  <a:cubicBezTo>
                    <a:pt x="413" y="0"/>
                    <a:pt x="420" y="7"/>
                    <a:pt x="426" y="17"/>
                  </a:cubicBezTo>
                  <a:cubicBezTo>
                    <a:pt x="283" y="139"/>
                    <a:pt x="213" y="263"/>
                    <a:pt x="155" y="369"/>
                  </a:cubicBezTo>
                  <a:cubicBezTo>
                    <a:pt x="128" y="384"/>
                    <a:pt x="114" y="395"/>
                    <a:pt x="95" y="411"/>
                  </a:cubicBezTo>
                  <a:cubicBezTo>
                    <a:pt x="68" y="317"/>
                    <a:pt x="35" y="263"/>
                    <a:pt x="0" y="251"/>
                  </a:cubicBezTo>
                  <a:close/>
                </a:path>
              </a:pathLst>
            </a:custGeom>
            <a:solidFill>
              <a:schemeClr val="bg1"/>
            </a:solidFill>
            <a:ln>
              <a:noFill/>
            </a:ln>
            <a:effectLst>
              <a:outerShdw dist="12700" algn="ctr" rotWithShape="0">
                <a:srgbClr val="808080"/>
              </a:outerShdw>
            </a:effectLst>
            <a:extLst>
              <a:ext uri="{91240B29-F687-4F45-9708-019B960494DF}">
                <a14:hiddenLine xmlns:a14="http://schemas.microsoft.com/office/drawing/2010/main" w="6350" cap="flat" cmpd="sng">
                  <a:solidFill>
                    <a:srgbClr val="000000"/>
                  </a:solidFill>
                  <a:prstDash val="solid"/>
                  <a:round/>
                  <a:headEnd/>
                  <a:tailEnd/>
                </a14:hiddenLine>
              </a:ext>
            </a:extLst>
          </p:spPr>
          <p:txBody>
            <a:bodyPr wrap="none" lIns="0" tIns="0" rIns="0" bIns="0" anchor="ctr"/>
            <a:lstStyle/>
            <a:p>
              <a:endParaRPr lang="en-LB"/>
            </a:p>
          </p:txBody>
        </p:sp>
      </p:grpSp>
      <p:sp>
        <p:nvSpPr>
          <p:cNvPr id="40968" name="Title 5">
            <a:extLst>
              <a:ext uri="{FF2B5EF4-FFF2-40B4-BE49-F238E27FC236}">
                <a16:creationId xmlns:a16="http://schemas.microsoft.com/office/drawing/2014/main" id="{A60655FA-7EE6-49D0-B3DA-6B534619CF60}"/>
              </a:ext>
            </a:extLst>
          </p:cNvPr>
          <p:cNvSpPr txBox="1">
            <a:spLocks/>
          </p:cNvSpPr>
          <p:nvPr/>
        </p:nvSpPr>
        <p:spPr bwMode="auto">
          <a:xfrm>
            <a:off x="685800" y="914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en-US" b="1" dirty="0">
                <a:cs typeface="Arial" panose="020B0604020202020204" pitchFamily="34" charset="0"/>
              </a:rPr>
              <a:t>تساهم خطة العمل بترجمة الاستراتيجية </a:t>
            </a:r>
            <a:r>
              <a:rPr lang="ar-SA" altLang="en-US" b="1" dirty="0">
                <a:cs typeface="Arial" panose="020B0604020202020204" pitchFamily="34" charset="0"/>
              </a:rPr>
              <a:t>إلى</a:t>
            </a:r>
            <a:r>
              <a:rPr lang="ar-LB" altLang="en-US" b="1" dirty="0">
                <a:cs typeface="Arial" panose="020B0604020202020204" pitchFamily="34" charset="0"/>
              </a:rPr>
              <a:t> خطوات تطبيقية  </a:t>
            </a:r>
            <a:endParaRPr lang="en-US"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CAD6798B-C25A-4401-BCF1-76E72FA26817}"/>
              </a:ext>
            </a:extLst>
          </p:cNvPr>
          <p:cNvSpPr>
            <a:spLocks noGrp="1"/>
          </p:cNvSpPr>
          <p:nvPr>
            <p:ph type="title"/>
          </p:nvPr>
        </p:nvSpPr>
        <p:spPr>
          <a:xfrm>
            <a:off x="686104" y="786825"/>
            <a:ext cx="7772400" cy="584775"/>
          </a:xfrm>
        </p:spPr>
        <p:txBody>
          <a:bodyPr/>
          <a:lstStyle/>
          <a:p>
            <a:pPr algn="r" rtl="1"/>
            <a:r>
              <a:rPr lang="ar-LB" altLang="en-US" sz="3200" dirty="0">
                <a:latin typeface="Arial" panose="020B0604020202020204" pitchFamily="34" charset="0"/>
                <a:cs typeface="Arial" panose="020B0604020202020204" pitchFamily="34" charset="0"/>
              </a:rPr>
              <a:t>هناك أسباب متعددة لوضع خطة عمل</a:t>
            </a:r>
            <a:endParaRPr lang="en-US" altLang="en-US" sz="3200" dirty="0">
              <a:latin typeface="Arial" panose="020B0604020202020204" pitchFamily="34" charset="0"/>
              <a:cs typeface="Arial" panose="020B0604020202020204" pitchFamily="34" charset="0"/>
            </a:endParaRPr>
          </a:p>
        </p:txBody>
      </p:sp>
      <p:sp>
        <p:nvSpPr>
          <p:cNvPr id="41987" name="TextBox 2">
            <a:extLst>
              <a:ext uri="{FF2B5EF4-FFF2-40B4-BE49-F238E27FC236}">
                <a16:creationId xmlns:a16="http://schemas.microsoft.com/office/drawing/2014/main" id="{E6381370-66A2-4CA9-BF4B-7A564B47255E}"/>
              </a:ext>
            </a:extLst>
          </p:cNvPr>
          <p:cNvSpPr txBox="1">
            <a:spLocks noChangeArrowheads="1"/>
          </p:cNvSpPr>
          <p:nvPr/>
        </p:nvSpPr>
        <p:spPr bwMode="auto">
          <a:xfrm>
            <a:off x="495300" y="2596212"/>
            <a:ext cx="8153400"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ts val="1200"/>
              </a:spcBef>
              <a:buClr>
                <a:schemeClr val="tx1"/>
              </a:buClr>
            </a:pPr>
            <a:r>
              <a:rPr lang="ar-LB" altLang="en-US" dirty="0">
                <a:cs typeface="Arial" panose="020B0604020202020204" pitchFamily="34" charset="0"/>
              </a:rPr>
              <a:t>لإعطاء </a:t>
            </a:r>
            <a:r>
              <a:rPr lang="ar-LB" altLang="en-US" b="1" dirty="0">
                <a:solidFill>
                  <a:srgbClr val="C00000"/>
                </a:solidFill>
                <a:cs typeface="Arial" panose="020B0604020202020204" pitchFamily="34" charset="0"/>
              </a:rPr>
              <a:t>المصداقية</a:t>
            </a:r>
            <a:r>
              <a:rPr lang="ar-LB" altLang="en-US" dirty="0">
                <a:cs typeface="Arial" panose="020B0604020202020204" pitchFamily="34" charset="0"/>
              </a:rPr>
              <a:t> </a:t>
            </a:r>
            <a:r>
              <a:rPr lang="ar-SA" altLang="en-US" dirty="0">
                <a:cs typeface="Arial" panose="020B0604020202020204" pitchFamily="34" charset="0"/>
              </a:rPr>
              <a:t>للمنظمة</a:t>
            </a:r>
            <a:r>
              <a:rPr lang="ar-LB" altLang="en-US" dirty="0">
                <a:cs typeface="Arial" panose="020B0604020202020204" pitchFamily="34" charset="0"/>
              </a:rPr>
              <a:t>. تظهر خطة العمل </a:t>
            </a:r>
            <a:r>
              <a:rPr lang="ar-SA" altLang="en-US" dirty="0">
                <a:cs typeface="Arial" panose="020B0604020202020204" pitchFamily="34" charset="0"/>
              </a:rPr>
              <a:t>ل</a:t>
            </a:r>
            <a:r>
              <a:rPr lang="ar-LB" altLang="en-US" dirty="0">
                <a:cs typeface="Arial" panose="020B0604020202020204" pitchFamily="34" charset="0"/>
              </a:rPr>
              <a:t>لمجتمع (بما في</a:t>
            </a:r>
            <a:r>
              <a:rPr lang="ar-SA" altLang="en-US" dirty="0">
                <a:cs typeface="Arial" panose="020B0604020202020204" pitchFamily="34" charset="0"/>
              </a:rPr>
              <a:t> ذلك</a:t>
            </a:r>
            <a:r>
              <a:rPr lang="ar-LB" altLang="en-US" dirty="0">
                <a:cs typeface="Arial" panose="020B0604020202020204" pitchFamily="34" charset="0"/>
              </a:rPr>
              <a:t> </a:t>
            </a:r>
            <a:r>
              <a:rPr lang="ar-SA" altLang="en-US" dirty="0">
                <a:cs typeface="Arial" panose="020B0604020202020204" pitchFamily="34" charset="0"/>
              </a:rPr>
              <a:t>المانحين</a:t>
            </a:r>
            <a:r>
              <a:rPr lang="ar-LB" altLang="en-US" dirty="0">
                <a:cs typeface="Arial" panose="020B0604020202020204" pitchFamily="34" charset="0"/>
              </a:rPr>
              <a:t>) أن </a:t>
            </a:r>
            <a:r>
              <a:rPr lang="ar-SA" altLang="en-US" dirty="0">
                <a:cs typeface="Arial" panose="020B0604020202020204" pitchFamily="34" charset="0"/>
              </a:rPr>
              <a:t>المنظمة</a:t>
            </a:r>
            <a:r>
              <a:rPr lang="ar-LB" altLang="en-US" dirty="0">
                <a:cs typeface="Arial" panose="020B0604020202020204" pitchFamily="34" charset="0"/>
              </a:rPr>
              <a:t> </a:t>
            </a:r>
            <a:r>
              <a:rPr lang="en-US" altLang="en-US" b="1" dirty="0" err="1">
                <a:solidFill>
                  <a:srgbClr val="C00000"/>
                </a:solidFill>
                <a:cs typeface="Arial" panose="020B0604020202020204" pitchFamily="34" charset="0"/>
              </a:rPr>
              <a:t>منظم</a:t>
            </a:r>
            <a:r>
              <a:rPr lang="ar-LB" altLang="en-US" b="1" dirty="0">
                <a:solidFill>
                  <a:srgbClr val="C00000"/>
                </a:solidFill>
                <a:cs typeface="Arial" panose="020B0604020202020204" pitchFamily="34" charset="0"/>
              </a:rPr>
              <a:t>ة</a:t>
            </a:r>
            <a:r>
              <a:rPr lang="en-US" altLang="en-US" b="1" dirty="0">
                <a:solidFill>
                  <a:srgbClr val="C00000"/>
                </a:solidFill>
                <a:cs typeface="Arial" panose="020B0604020202020204" pitchFamily="34" charset="0"/>
              </a:rPr>
              <a:t> </a:t>
            </a:r>
            <a:r>
              <a:rPr lang="en-US" altLang="en-US" b="1" dirty="0" err="1">
                <a:solidFill>
                  <a:srgbClr val="C00000"/>
                </a:solidFill>
                <a:cs typeface="Arial" panose="020B0604020202020204" pitchFamily="34" charset="0"/>
              </a:rPr>
              <a:t>بشكل</a:t>
            </a:r>
            <a:r>
              <a:rPr lang="en-US" altLang="en-US" b="1" dirty="0">
                <a:solidFill>
                  <a:srgbClr val="C00000"/>
                </a:solidFill>
                <a:cs typeface="Arial" panose="020B0604020202020204" pitchFamily="34" charset="0"/>
              </a:rPr>
              <a:t> </a:t>
            </a:r>
            <a:r>
              <a:rPr lang="en-US" altLang="en-US" b="1" dirty="0" err="1">
                <a:solidFill>
                  <a:srgbClr val="C00000"/>
                </a:solidFill>
                <a:cs typeface="Arial" panose="020B0604020202020204" pitchFamily="34" charset="0"/>
              </a:rPr>
              <a:t>جيد</a:t>
            </a:r>
            <a:r>
              <a:rPr lang="en-US" altLang="en-US" b="1" dirty="0">
                <a:solidFill>
                  <a:srgbClr val="C00000"/>
                </a:solidFill>
                <a:cs typeface="Arial" panose="020B0604020202020204" pitchFamily="34" charset="0"/>
              </a:rPr>
              <a:t> </a:t>
            </a:r>
            <a:r>
              <a:rPr lang="en-US" altLang="en-US" b="1" dirty="0" err="1">
                <a:solidFill>
                  <a:srgbClr val="C00000"/>
                </a:solidFill>
                <a:cs typeface="Arial" panose="020B0604020202020204" pitchFamily="34" charset="0"/>
              </a:rPr>
              <a:t>ومكرسة</a:t>
            </a:r>
            <a:r>
              <a:rPr lang="en-US" altLang="en-US" dirty="0">
                <a:solidFill>
                  <a:srgbClr val="C00000"/>
                </a:solidFill>
                <a:cs typeface="Arial" panose="020B0604020202020204" pitchFamily="34" charset="0"/>
              </a:rPr>
              <a:t> </a:t>
            </a:r>
            <a:r>
              <a:rPr lang="en-US" altLang="en-US" dirty="0" err="1">
                <a:cs typeface="Arial" panose="020B0604020202020204" pitchFamily="34" charset="0"/>
              </a:rPr>
              <a:t>لإنجاز</a:t>
            </a:r>
            <a:r>
              <a:rPr lang="en-US" altLang="en-US" dirty="0">
                <a:cs typeface="Arial" panose="020B0604020202020204" pitchFamily="34" charset="0"/>
              </a:rPr>
              <a:t> </a:t>
            </a:r>
            <a:r>
              <a:rPr lang="en-US" altLang="en-US" dirty="0" err="1">
                <a:cs typeface="Arial" panose="020B0604020202020204" pitchFamily="34" charset="0"/>
              </a:rPr>
              <a:t>الأمور</a:t>
            </a:r>
            <a:endParaRPr lang="ar-LB" altLang="en-US" b="1" dirty="0">
              <a:solidFill>
                <a:srgbClr val="C00000"/>
              </a:solidFill>
              <a:cs typeface="Arial" panose="020B0604020202020204" pitchFamily="34" charset="0"/>
            </a:endParaRPr>
          </a:p>
          <a:p>
            <a:pPr algn="r" rtl="1">
              <a:spcBef>
                <a:spcPts val="1200"/>
              </a:spcBef>
              <a:buClr>
                <a:schemeClr val="tx1"/>
              </a:buClr>
            </a:pPr>
            <a:r>
              <a:rPr lang="ar-LB" altLang="en-US" dirty="0">
                <a:cs typeface="Arial" panose="020B0604020202020204" pitchFamily="34" charset="0"/>
              </a:rPr>
              <a:t>التأكد من</a:t>
            </a:r>
            <a:r>
              <a:rPr lang="ar-LB" altLang="en-US" b="1" dirty="0">
                <a:cs typeface="Arial" panose="020B0604020202020204" pitchFamily="34" charset="0"/>
              </a:rPr>
              <a:t> </a:t>
            </a:r>
            <a:r>
              <a:rPr lang="ar-LB" altLang="en-US" b="1" dirty="0">
                <a:solidFill>
                  <a:srgbClr val="C00000"/>
                </a:solidFill>
                <a:cs typeface="Arial" panose="020B0604020202020204" pitchFamily="34" charset="0"/>
              </a:rPr>
              <a:t>عدم الإغفال </a:t>
            </a:r>
            <a:r>
              <a:rPr lang="ar-LB" altLang="en-US" dirty="0">
                <a:cs typeface="Arial" panose="020B0604020202020204" pitchFamily="34" charset="0"/>
              </a:rPr>
              <a:t>عن أي</a:t>
            </a:r>
            <a:r>
              <a:rPr lang="ar-LB" altLang="en-US" b="1" dirty="0">
                <a:cs typeface="Arial" panose="020B0604020202020204" pitchFamily="34" charset="0"/>
              </a:rPr>
              <a:t> </a:t>
            </a:r>
            <a:r>
              <a:rPr lang="ar-LB" altLang="en-US" b="1" dirty="0">
                <a:solidFill>
                  <a:srgbClr val="C00000"/>
                </a:solidFill>
                <a:cs typeface="Arial" panose="020B0604020202020204" pitchFamily="34" charset="0"/>
              </a:rPr>
              <a:t>تفصيل</a:t>
            </a:r>
            <a:endParaRPr lang="en-US" altLang="en-US" b="1" dirty="0">
              <a:solidFill>
                <a:srgbClr val="C00000"/>
              </a:solidFill>
              <a:cs typeface="Arial" panose="020B0604020202020204" pitchFamily="34" charset="0"/>
            </a:endParaRPr>
          </a:p>
          <a:p>
            <a:pPr algn="r" rtl="1">
              <a:spcBef>
                <a:spcPts val="1200"/>
              </a:spcBef>
              <a:buClr>
                <a:schemeClr val="tx1"/>
              </a:buClr>
            </a:pPr>
            <a:r>
              <a:rPr lang="ar-LB" altLang="en-US" b="1" dirty="0">
                <a:solidFill>
                  <a:srgbClr val="C00000"/>
                </a:solidFill>
                <a:cs typeface="Arial" panose="020B0604020202020204" pitchFamily="34" charset="0"/>
              </a:rPr>
              <a:t>فهم ما يمكن أو لا يمكن</a:t>
            </a:r>
            <a:r>
              <a:rPr lang="ar-LB" altLang="en-US" dirty="0">
                <a:solidFill>
                  <a:srgbClr val="C00000"/>
                </a:solidFill>
                <a:cs typeface="Arial" panose="020B0604020202020204" pitchFamily="34" charset="0"/>
              </a:rPr>
              <a:t> </a:t>
            </a:r>
            <a:r>
              <a:rPr lang="ar-LB" altLang="en-US" dirty="0">
                <a:cs typeface="Arial" panose="020B0604020202020204" pitchFamily="34" charset="0"/>
              </a:rPr>
              <a:t>للمؤسسة القيام به </a:t>
            </a:r>
          </a:p>
          <a:p>
            <a:pPr algn="r" rtl="1">
              <a:spcBef>
                <a:spcPts val="1200"/>
              </a:spcBef>
              <a:buClr>
                <a:schemeClr val="tx1"/>
              </a:buClr>
            </a:pPr>
            <a:r>
              <a:rPr lang="ar-SA" altLang="en-US" b="1" dirty="0">
                <a:solidFill>
                  <a:srgbClr val="C00000"/>
                </a:solidFill>
                <a:cs typeface="Arial" panose="020B0604020202020204" pitchFamily="34" charset="0"/>
              </a:rPr>
              <a:t>لزيادة الفعالية: </a:t>
            </a:r>
            <a:r>
              <a:rPr lang="en-US" altLang="en-US" dirty="0" err="1">
                <a:cs typeface="Arial" panose="020B0604020202020204" pitchFamily="34" charset="0"/>
              </a:rPr>
              <a:t>لتوفير</a:t>
            </a:r>
            <a:r>
              <a:rPr lang="en-US" altLang="en-US" dirty="0">
                <a:cs typeface="Arial" panose="020B0604020202020204" pitchFamily="34" charset="0"/>
              </a:rPr>
              <a:t> </a:t>
            </a:r>
            <a:r>
              <a:rPr lang="en-US" altLang="en-US" dirty="0" err="1">
                <a:cs typeface="Arial" panose="020B0604020202020204" pitchFamily="34" charset="0"/>
              </a:rPr>
              <a:t>الوقت</a:t>
            </a:r>
            <a:r>
              <a:rPr lang="en-US" altLang="en-US" dirty="0">
                <a:cs typeface="Arial" panose="020B0604020202020204" pitchFamily="34" charset="0"/>
              </a:rPr>
              <a:t> </a:t>
            </a:r>
            <a:r>
              <a:rPr lang="en-US" altLang="en-US" dirty="0" err="1">
                <a:cs typeface="Arial" panose="020B0604020202020204" pitchFamily="34" charset="0"/>
              </a:rPr>
              <a:t>والطاقة</a:t>
            </a:r>
            <a:r>
              <a:rPr lang="en-US" altLang="en-US" dirty="0">
                <a:cs typeface="Arial" panose="020B0604020202020204" pitchFamily="34" charset="0"/>
              </a:rPr>
              <a:t> </a:t>
            </a:r>
            <a:r>
              <a:rPr lang="en-US" altLang="en-US" dirty="0" err="1">
                <a:cs typeface="Arial" panose="020B0604020202020204" pitchFamily="34" charset="0"/>
              </a:rPr>
              <a:t>والموارد</a:t>
            </a:r>
            <a:r>
              <a:rPr lang="en-US" altLang="en-US" dirty="0">
                <a:cs typeface="Arial" panose="020B0604020202020204" pitchFamily="34" charset="0"/>
              </a:rPr>
              <a:t> </a:t>
            </a:r>
            <a:r>
              <a:rPr lang="en-US" altLang="en-US" dirty="0" err="1">
                <a:cs typeface="Arial" panose="020B0604020202020204" pitchFamily="34" charset="0"/>
              </a:rPr>
              <a:t>على</a:t>
            </a:r>
            <a:r>
              <a:rPr lang="en-US" altLang="en-US" dirty="0">
                <a:cs typeface="Arial" panose="020B0604020202020204" pitchFamily="34" charset="0"/>
              </a:rPr>
              <a:t> </a:t>
            </a:r>
            <a:r>
              <a:rPr lang="en-US" altLang="en-US" dirty="0" err="1">
                <a:cs typeface="Arial" panose="020B0604020202020204" pitchFamily="34" charset="0"/>
              </a:rPr>
              <a:t>المدى</a:t>
            </a:r>
            <a:r>
              <a:rPr lang="en-US" altLang="en-US" dirty="0">
                <a:cs typeface="Arial" panose="020B0604020202020204" pitchFamily="34" charset="0"/>
              </a:rPr>
              <a:t> </a:t>
            </a:r>
            <a:r>
              <a:rPr lang="en-US" altLang="en-US" dirty="0" err="1">
                <a:cs typeface="Arial" panose="020B0604020202020204" pitchFamily="34" charset="0"/>
              </a:rPr>
              <a:t>البعيد</a:t>
            </a:r>
            <a:endParaRPr lang="ar-LB" altLang="en-US" dirty="0">
              <a:cs typeface="Arial" panose="020B0604020202020204" pitchFamily="34" charset="0"/>
            </a:endParaRPr>
          </a:p>
          <a:p>
            <a:pPr algn="r" rtl="1">
              <a:spcBef>
                <a:spcPts val="1200"/>
              </a:spcBef>
              <a:buClr>
                <a:schemeClr val="tx1"/>
              </a:buClr>
            </a:pPr>
            <a:r>
              <a:rPr lang="ar-SA" altLang="en-US" b="1" dirty="0">
                <a:solidFill>
                  <a:srgbClr val="C00000"/>
                </a:solidFill>
                <a:cs typeface="Arial" panose="020B0604020202020204" pitchFamily="34" charset="0"/>
              </a:rPr>
              <a:t>تعزيز ا</a:t>
            </a:r>
            <a:r>
              <a:rPr lang="en-US" altLang="en-US" b="1" dirty="0" err="1">
                <a:solidFill>
                  <a:srgbClr val="C00000"/>
                </a:solidFill>
                <a:cs typeface="Arial" panose="020B0604020202020204" pitchFamily="34" charset="0"/>
              </a:rPr>
              <a:t>لمساءلة</a:t>
            </a:r>
            <a:r>
              <a:rPr lang="en-US" altLang="en-US" b="1" dirty="0">
                <a:solidFill>
                  <a:srgbClr val="C00000"/>
                </a:solidFill>
                <a:cs typeface="Arial" panose="020B0604020202020204" pitchFamily="34" charset="0"/>
              </a:rPr>
              <a:t>:</a:t>
            </a:r>
            <a:r>
              <a:rPr lang="ar-SA" altLang="en-US" b="1" dirty="0">
                <a:solidFill>
                  <a:srgbClr val="C00000"/>
                </a:solidFill>
                <a:cs typeface="Arial" panose="020B0604020202020204" pitchFamily="34" charset="0"/>
              </a:rPr>
              <a:t> </a:t>
            </a:r>
            <a:r>
              <a:rPr lang="en-US" altLang="en-US" dirty="0">
                <a:cs typeface="Arial" panose="020B0604020202020204" pitchFamily="34" charset="0"/>
              </a:rPr>
              <a:t> </a:t>
            </a:r>
            <a:r>
              <a:rPr lang="en-US" altLang="en-US" dirty="0" err="1">
                <a:cs typeface="Arial" panose="020B0604020202020204" pitchFamily="34" charset="0"/>
              </a:rPr>
              <a:t>لزيادة</a:t>
            </a:r>
            <a:r>
              <a:rPr lang="en-US" altLang="en-US" dirty="0">
                <a:cs typeface="Arial" panose="020B0604020202020204" pitchFamily="34" charset="0"/>
              </a:rPr>
              <a:t> </a:t>
            </a:r>
            <a:r>
              <a:rPr lang="en-US" altLang="en-US" dirty="0" err="1">
                <a:cs typeface="Arial" panose="020B0604020202020204" pitchFamily="34" charset="0"/>
              </a:rPr>
              <a:t>فرص</a:t>
            </a:r>
            <a:r>
              <a:rPr lang="en-US" altLang="en-US" dirty="0">
                <a:cs typeface="Arial" panose="020B0604020202020204" pitchFamily="34" charset="0"/>
              </a:rPr>
              <a:t> </a:t>
            </a:r>
            <a:r>
              <a:rPr lang="en-US" altLang="en-US" dirty="0" err="1">
                <a:cs typeface="Arial" panose="020B0604020202020204" pitchFamily="34" charset="0"/>
              </a:rPr>
              <a:t>أن</a:t>
            </a:r>
            <a:r>
              <a:rPr lang="en-US" altLang="en-US" dirty="0">
                <a:cs typeface="Arial" panose="020B0604020202020204" pitchFamily="34" charset="0"/>
              </a:rPr>
              <a:t> </a:t>
            </a:r>
            <a:r>
              <a:rPr lang="ar-LB" altLang="en-US" dirty="0">
                <a:cs typeface="Arial" panose="020B0604020202020204" pitchFamily="34" charset="0"/>
              </a:rPr>
              <a:t>يقوم الأشخاص</a:t>
            </a:r>
            <a:r>
              <a:rPr lang="en-US" altLang="en-US" dirty="0">
                <a:cs typeface="Arial" panose="020B0604020202020204" pitchFamily="34" charset="0"/>
              </a:rPr>
              <a:t> </a:t>
            </a:r>
            <a:r>
              <a:rPr lang="ar-LB" altLang="en-US" dirty="0">
                <a:cs typeface="Arial" panose="020B0604020202020204" pitchFamily="34" charset="0"/>
              </a:rPr>
              <a:t>بما </a:t>
            </a:r>
            <a:r>
              <a:rPr lang="ar-SA" altLang="en-US" dirty="0">
                <a:cs typeface="Arial" panose="020B0604020202020204" pitchFamily="34" charset="0"/>
              </a:rPr>
              <a:t>يتوجب عليهم </a:t>
            </a:r>
            <a:r>
              <a:rPr lang="ar-LB" altLang="en-US" dirty="0">
                <a:cs typeface="Arial" panose="020B0604020202020204" pitchFamily="34" charset="0"/>
              </a:rPr>
              <a:t> القيام به</a:t>
            </a:r>
            <a:endParaRPr lang="en-US" altLang="en-US" dirty="0">
              <a:cs typeface="Arial" panose="020B0604020202020204" pitchFamily="34" charset="0"/>
            </a:endParaRPr>
          </a:p>
        </p:txBody>
      </p:sp>
      <p:pic>
        <p:nvPicPr>
          <p:cNvPr id="41989" name="Picture 4">
            <a:extLst>
              <a:ext uri="{FF2B5EF4-FFF2-40B4-BE49-F238E27FC236}">
                <a16:creationId xmlns:a16="http://schemas.microsoft.com/office/drawing/2014/main" id="{DF71D6AC-C07B-4D5A-9890-E0D40171CB9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8533" y="445122"/>
            <a:ext cx="2446650" cy="1762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F344517-34CC-4294-97FC-0BD78CFA09A6}"/>
              </a:ext>
            </a:extLst>
          </p:cNvPr>
          <p:cNvSpPr>
            <a:spLocks noGrp="1"/>
          </p:cNvSpPr>
          <p:nvPr>
            <p:ph type="title"/>
          </p:nvPr>
        </p:nvSpPr>
        <p:spPr/>
        <p:txBody>
          <a:bodyPr>
            <a:normAutofit/>
          </a:bodyPr>
          <a:lstStyle/>
          <a:p>
            <a:pPr algn="r" rtl="1"/>
            <a:r>
              <a:rPr lang="ar-SA" altLang="en-US" sz="3200" dirty="0">
                <a:cs typeface="Arial" panose="020B0604020202020204" pitchFamily="34" charset="0"/>
              </a:rPr>
              <a:t>من ثم سوف </a:t>
            </a:r>
            <a:r>
              <a:rPr lang="ar-LB" altLang="en-US" sz="3200" dirty="0">
                <a:cs typeface="Arial" panose="020B0604020202020204" pitchFamily="34" charset="0"/>
              </a:rPr>
              <a:t>نقوم بتحديد بنية خطة العمل </a:t>
            </a:r>
            <a:endParaRPr lang="en-US" altLang="en-US" sz="3200" dirty="0">
              <a:cs typeface="Arial" panose="020B0604020202020204" pitchFamily="34" charset="0"/>
            </a:endParaRPr>
          </a:p>
        </p:txBody>
      </p:sp>
      <p:sp>
        <p:nvSpPr>
          <p:cNvPr id="43011" name="Rectangle 4">
            <a:extLst>
              <a:ext uri="{FF2B5EF4-FFF2-40B4-BE49-F238E27FC236}">
                <a16:creationId xmlns:a16="http://schemas.microsoft.com/office/drawing/2014/main" id="{5E968C6B-D0EE-4D78-84DC-0C50F085236E}"/>
              </a:ext>
            </a:extLst>
          </p:cNvPr>
          <p:cNvSpPr>
            <a:spLocks noChangeArrowheads="1"/>
          </p:cNvSpPr>
          <p:nvPr/>
        </p:nvSpPr>
        <p:spPr bwMode="auto">
          <a:xfrm>
            <a:off x="686104" y="2438400"/>
            <a:ext cx="7772096" cy="533400"/>
          </a:xfrm>
          <a:prstGeom prst="rect">
            <a:avLst/>
          </a:prstGeom>
          <a:noFill/>
          <a:ln w="952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en-US" sz="2800">
                <a:solidFill>
                  <a:srgbClr val="B3B3B3"/>
                </a:solidFill>
                <a:cs typeface="Arial" panose="020B0604020202020204" pitchFamily="34" charset="0"/>
              </a:rPr>
              <a:t>1. التعريف </a:t>
            </a:r>
            <a:endParaRPr lang="en-US" altLang="en-US" sz="2800">
              <a:solidFill>
                <a:srgbClr val="B3B3B3"/>
              </a:solidFill>
              <a:cs typeface="Arial" panose="020B0604020202020204" pitchFamily="34" charset="0"/>
            </a:endParaRPr>
          </a:p>
        </p:txBody>
      </p:sp>
      <p:sp>
        <p:nvSpPr>
          <p:cNvPr id="43012" name="Rectangle 6">
            <a:extLst>
              <a:ext uri="{FF2B5EF4-FFF2-40B4-BE49-F238E27FC236}">
                <a16:creationId xmlns:a16="http://schemas.microsoft.com/office/drawing/2014/main" id="{41213C3E-9C1B-43EE-AAE9-0B4F697CCB20}"/>
              </a:ext>
            </a:extLst>
          </p:cNvPr>
          <p:cNvSpPr>
            <a:spLocks noChangeArrowheads="1"/>
          </p:cNvSpPr>
          <p:nvPr/>
        </p:nvSpPr>
        <p:spPr bwMode="auto">
          <a:xfrm>
            <a:off x="685800" y="3487738"/>
            <a:ext cx="7772400" cy="533400"/>
          </a:xfrm>
          <a:prstGeom prst="rect">
            <a:avLst/>
          </a:prstGeom>
          <a:solidFill>
            <a:srgbClr val="C00000"/>
          </a:solidFill>
          <a:ln w="9525" algn="ctr">
            <a:solidFill>
              <a:srgbClr val="C00000"/>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en-US" sz="2800">
                <a:solidFill>
                  <a:schemeClr val="bg1"/>
                </a:solidFill>
                <a:cs typeface="Arial" panose="020B0604020202020204" pitchFamily="34" charset="0"/>
              </a:rPr>
              <a:t>2. البنية </a:t>
            </a:r>
            <a:endParaRPr lang="en-US" altLang="en-US" sz="2800">
              <a:solidFill>
                <a:schemeClr val="bg1"/>
              </a:solidFill>
              <a:cs typeface="Arial" panose="020B0604020202020204" pitchFamily="34" charset="0"/>
            </a:endParaRPr>
          </a:p>
        </p:txBody>
      </p:sp>
      <p:sp>
        <p:nvSpPr>
          <p:cNvPr id="43013" name="Rectangle 7">
            <a:extLst>
              <a:ext uri="{FF2B5EF4-FFF2-40B4-BE49-F238E27FC236}">
                <a16:creationId xmlns:a16="http://schemas.microsoft.com/office/drawing/2014/main" id="{2FF17151-3AEC-41CC-BF1B-66E1D06C9475}"/>
              </a:ext>
            </a:extLst>
          </p:cNvPr>
          <p:cNvSpPr>
            <a:spLocks noChangeArrowheads="1"/>
          </p:cNvSpPr>
          <p:nvPr/>
        </p:nvSpPr>
        <p:spPr bwMode="auto">
          <a:xfrm>
            <a:off x="685800" y="4538663"/>
            <a:ext cx="7772400" cy="533400"/>
          </a:xfrm>
          <a:prstGeom prst="rect">
            <a:avLst/>
          </a:prstGeom>
          <a:noFill/>
          <a:ln w="952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en-US" sz="2800">
                <a:solidFill>
                  <a:srgbClr val="B3B3B3"/>
                </a:solidFill>
                <a:cs typeface="Arial" panose="020B0604020202020204" pitchFamily="34" charset="0"/>
              </a:rPr>
              <a:t>3. المسموحات والممنوعات </a:t>
            </a:r>
            <a:endParaRPr lang="en-US" altLang="en-US" sz="2800">
              <a:solidFill>
                <a:srgbClr val="B3B3B3"/>
              </a:solidFill>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Object 56" hidden="1">
            <a:extLst>
              <a:ext uri="{FF2B5EF4-FFF2-40B4-BE49-F238E27FC236}">
                <a16:creationId xmlns:a16="http://schemas.microsoft.com/office/drawing/2014/main" id="{C1E8AF0C-150D-4DB9-B7EB-4371AB8F3F3F}"/>
              </a:ext>
            </a:extLst>
          </p:cNvPr>
          <p:cNvGraphicFramePr>
            <a:graphicFrameLocks noChangeAspect="1"/>
          </p:cNvGraphicFramePr>
          <p:nvPr>
            <p:custDataLst>
              <p:tags r:id="rId2"/>
            </p:custDataLst>
          </p:nvPr>
        </p:nvGraphicFramePr>
        <p:xfrm>
          <a:off x="1588" y="265113"/>
          <a:ext cx="1587" cy="1587"/>
        </p:xfrm>
        <a:graphic>
          <a:graphicData uri="http://schemas.openxmlformats.org/presentationml/2006/ole">
            <mc:AlternateContent xmlns:mc="http://schemas.openxmlformats.org/markup-compatibility/2006">
              <mc:Choice xmlns:v="urn:schemas-microsoft-com:vml" Requires="v">
                <p:oleObj spid="_x0000_s5123" name="think-cell Slide" r:id="rId6" imgW="270" imgH="270" progId="TCLayout.ActiveDocument.1">
                  <p:embed/>
                </p:oleObj>
              </mc:Choice>
              <mc:Fallback>
                <p:oleObj name="think-cell Slide" r:id="rId6" imgW="270" imgH="270" progId="TCLayout.ActiveDocument.1">
                  <p:embed/>
                  <p:pic>
                    <p:nvPicPr>
                      <p:cNvPr id="44034" name="Object 56" hidden="1">
                        <a:extLst>
                          <a:ext uri="{FF2B5EF4-FFF2-40B4-BE49-F238E27FC236}">
                            <a16:creationId xmlns:a16="http://schemas.microsoft.com/office/drawing/2014/main" id="{C1E8AF0C-150D-4DB9-B7EB-4371AB8F3F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265113"/>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035" name="Subtitle">
            <a:extLst>
              <a:ext uri="{FF2B5EF4-FFF2-40B4-BE49-F238E27FC236}">
                <a16:creationId xmlns:a16="http://schemas.microsoft.com/office/drawing/2014/main" id="{75240480-0FA8-4D4B-92A1-C7CDC592F010}"/>
              </a:ext>
            </a:extLst>
          </p:cNvPr>
          <p:cNvSpPr txBox="1">
            <a:spLocks/>
          </p:cNvSpPr>
          <p:nvPr>
            <p:custDataLst>
              <p:tags r:id="rId3"/>
            </p:custDataLst>
          </p:nvPr>
        </p:nvSpPr>
        <p:spPr bwMode="auto">
          <a:xfrm>
            <a:off x="581025" y="1905000"/>
            <a:ext cx="7877175" cy="31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lnSpc>
                <a:spcPct val="93000"/>
              </a:lnSpc>
              <a:spcBef>
                <a:spcPct val="0"/>
              </a:spcBef>
              <a:buClr>
                <a:schemeClr val="tx1"/>
              </a:buClr>
              <a:buFontTx/>
              <a:buNone/>
            </a:pPr>
            <a:r>
              <a:rPr lang="ar-LB" altLang="en-US" sz="2200" b="1" dirty="0">
                <a:cs typeface="Arial" panose="020B0604020202020204" pitchFamily="34" charset="0"/>
              </a:rPr>
              <a:t>بنية خطة العمل </a:t>
            </a:r>
            <a:endParaRPr lang="en-US" altLang="en-US" sz="2200" b="1" dirty="0">
              <a:cs typeface="Arial" panose="020B0604020202020204" pitchFamily="34" charset="0"/>
            </a:endParaRPr>
          </a:p>
        </p:txBody>
      </p:sp>
      <p:sp>
        <p:nvSpPr>
          <p:cNvPr id="44036" name="Title 5">
            <a:extLst>
              <a:ext uri="{FF2B5EF4-FFF2-40B4-BE49-F238E27FC236}">
                <a16:creationId xmlns:a16="http://schemas.microsoft.com/office/drawing/2014/main" id="{2D94BA94-5199-4560-9C10-ABDDAAF69584}"/>
              </a:ext>
            </a:extLst>
          </p:cNvPr>
          <p:cNvSpPr>
            <a:spLocks noGrp="1"/>
          </p:cNvSpPr>
          <p:nvPr>
            <p:ph type="title"/>
          </p:nvPr>
        </p:nvSpPr>
        <p:spPr>
          <a:xfrm>
            <a:off x="686104" y="294382"/>
            <a:ext cx="7772400" cy="1077218"/>
          </a:xfrm>
        </p:spPr>
        <p:txBody>
          <a:bodyPr/>
          <a:lstStyle/>
          <a:p>
            <a:pPr algn="r" rtl="1"/>
            <a:r>
              <a:rPr lang="ar-LB" altLang="en-US" sz="3200" dirty="0">
                <a:cs typeface="Arial" panose="020B0604020202020204" pitchFamily="34" charset="0"/>
              </a:rPr>
              <a:t>يجب أن تكون خطة العمل منظمة من أجل متابعة كافة الأنشطة </a:t>
            </a:r>
            <a:endParaRPr lang="en-US" altLang="en-US" sz="3200" dirty="0">
              <a:cs typeface="Arial" panose="020B0604020202020204" pitchFamily="34" charset="0"/>
            </a:endParaRPr>
          </a:p>
        </p:txBody>
      </p:sp>
      <p:sp>
        <p:nvSpPr>
          <p:cNvPr id="59" name="Rectangle 58">
            <a:extLst>
              <a:ext uri="{FF2B5EF4-FFF2-40B4-BE49-F238E27FC236}">
                <a16:creationId xmlns:a16="http://schemas.microsoft.com/office/drawing/2014/main" id="{07BBD977-2A13-4BFC-82FC-3ECC88142D6A}"/>
              </a:ext>
            </a:extLst>
          </p:cNvPr>
          <p:cNvSpPr/>
          <p:nvPr/>
        </p:nvSpPr>
        <p:spPr>
          <a:xfrm flipH="1">
            <a:off x="6216650" y="3271838"/>
            <a:ext cx="1860550" cy="590550"/>
          </a:xfrm>
          <a:prstGeom prst="rect">
            <a:avLst/>
          </a:prstGeom>
          <a:solidFill>
            <a:schemeClr val="bg1">
              <a:lumMod val="50000"/>
            </a:schemeClr>
          </a:solidFill>
          <a:ln w="952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a:lstStyle/>
          <a:p>
            <a:pPr algn="r" rtl="1" fontAlgn="ctr">
              <a:defRPr/>
            </a:pPr>
            <a:r>
              <a:rPr lang="ar-LB" sz="2200" b="1" dirty="0">
                <a:solidFill>
                  <a:schemeClr val="bg1"/>
                </a:solidFill>
                <a:cs typeface="Arial" pitchFamily="34" charset="0"/>
              </a:rPr>
              <a:t>الإستراتيجية </a:t>
            </a:r>
            <a:endParaRPr lang="en-GB" sz="2200" b="1" dirty="0">
              <a:solidFill>
                <a:schemeClr val="bg1"/>
              </a:solidFill>
              <a:cs typeface="Arial" pitchFamily="34" charset="0"/>
            </a:endParaRPr>
          </a:p>
        </p:txBody>
      </p:sp>
      <p:sp>
        <p:nvSpPr>
          <p:cNvPr id="62" name="Rectangle 61">
            <a:extLst>
              <a:ext uri="{FF2B5EF4-FFF2-40B4-BE49-F238E27FC236}">
                <a16:creationId xmlns:a16="http://schemas.microsoft.com/office/drawing/2014/main" id="{CA882DE2-E76C-42D8-87D4-C5EE12077256}"/>
              </a:ext>
            </a:extLst>
          </p:cNvPr>
          <p:cNvSpPr/>
          <p:nvPr/>
        </p:nvSpPr>
        <p:spPr>
          <a:xfrm flipH="1">
            <a:off x="5965825" y="2316163"/>
            <a:ext cx="2492375" cy="782637"/>
          </a:xfrm>
          <a:prstGeom prst="rect">
            <a:avLst/>
          </a:prstGeom>
          <a:solidFill>
            <a:srgbClr val="C2113A"/>
          </a:solidFill>
          <a:ln w="9525">
            <a:solidFill>
              <a:srgbClr val="C2113A"/>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a:lstStyle/>
          <a:p>
            <a:pPr algn="r" rtl="1" fontAlgn="ctr">
              <a:defRPr/>
            </a:pPr>
            <a:r>
              <a:rPr lang="ar-LB" sz="2200" b="1" dirty="0">
                <a:solidFill>
                  <a:schemeClr val="bg1"/>
                </a:solidFill>
                <a:cs typeface="Arial" pitchFamily="34" charset="0"/>
              </a:rPr>
              <a:t>الهدف الاستراتيجي </a:t>
            </a:r>
            <a:endParaRPr lang="en-GB" sz="2200" b="1" dirty="0">
              <a:solidFill>
                <a:schemeClr val="bg1"/>
              </a:solidFill>
              <a:cs typeface="Arial" pitchFamily="34" charset="0"/>
            </a:endParaRPr>
          </a:p>
        </p:txBody>
      </p:sp>
      <p:sp>
        <p:nvSpPr>
          <p:cNvPr id="63" name="Rectangle 62">
            <a:extLst>
              <a:ext uri="{FF2B5EF4-FFF2-40B4-BE49-F238E27FC236}">
                <a16:creationId xmlns:a16="http://schemas.microsoft.com/office/drawing/2014/main" id="{BFC7FECF-E5C5-458E-8298-2BC711B33CF8}"/>
              </a:ext>
            </a:extLst>
          </p:cNvPr>
          <p:cNvSpPr/>
          <p:nvPr/>
        </p:nvSpPr>
        <p:spPr>
          <a:xfrm flipH="1">
            <a:off x="6216650" y="4143375"/>
            <a:ext cx="1677988" cy="584200"/>
          </a:xfrm>
          <a:prstGeom prst="rect">
            <a:avLst/>
          </a:prstGeom>
          <a:solidFill>
            <a:srgbClr val="DDDDDD"/>
          </a:solidFill>
          <a:ln w="9525">
            <a:solidFill>
              <a:srgbClr val="DDDDDD"/>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a:lstStyle/>
          <a:p>
            <a:pPr algn="r" rtl="1" fontAlgn="ctr">
              <a:defRPr/>
            </a:pPr>
            <a:r>
              <a:rPr lang="ar-LB" sz="2200" b="1" dirty="0">
                <a:cs typeface="Arial" pitchFamily="34" charset="0"/>
              </a:rPr>
              <a:t>الأهداف</a:t>
            </a:r>
            <a:r>
              <a:rPr lang="en-US" sz="2200" b="1" dirty="0">
                <a:cs typeface="Arial" pitchFamily="34" charset="0"/>
              </a:rPr>
              <a:t> </a:t>
            </a:r>
            <a:r>
              <a:rPr lang="ar-SA" sz="2200" b="1" dirty="0">
                <a:cs typeface="Arial" pitchFamily="34" charset="0"/>
              </a:rPr>
              <a:t> الخاصة </a:t>
            </a:r>
            <a:r>
              <a:rPr lang="ar-LB" sz="2200" b="1" dirty="0">
                <a:cs typeface="Arial" pitchFamily="34" charset="0"/>
              </a:rPr>
              <a:t> </a:t>
            </a:r>
            <a:endParaRPr lang="en-GB" sz="2200" b="1" dirty="0">
              <a:cs typeface="Arial" pitchFamily="34" charset="0"/>
            </a:endParaRPr>
          </a:p>
        </p:txBody>
      </p:sp>
      <p:sp>
        <p:nvSpPr>
          <p:cNvPr id="64" name="Rectangle 63">
            <a:extLst>
              <a:ext uri="{FF2B5EF4-FFF2-40B4-BE49-F238E27FC236}">
                <a16:creationId xmlns:a16="http://schemas.microsoft.com/office/drawing/2014/main" id="{A29D7A18-442E-4356-BD9F-E5E3EF930CB6}"/>
              </a:ext>
            </a:extLst>
          </p:cNvPr>
          <p:cNvSpPr/>
          <p:nvPr/>
        </p:nvSpPr>
        <p:spPr>
          <a:xfrm flipH="1">
            <a:off x="6230604" y="4953000"/>
            <a:ext cx="1549734" cy="603250"/>
          </a:xfrm>
          <a:prstGeom prst="rect">
            <a:avLst/>
          </a:prstGeom>
          <a:solidFill>
            <a:srgbClr val="DDDDDD"/>
          </a:solidFill>
          <a:ln w="9525">
            <a:solidFill>
              <a:srgbClr val="DDDDDD"/>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a:lstStyle/>
          <a:p>
            <a:pPr algn="r" rtl="1" fontAlgn="ctr">
              <a:defRPr/>
            </a:pPr>
            <a:r>
              <a:rPr lang="ar-LB" sz="2200" b="1" dirty="0">
                <a:cs typeface="Arial" pitchFamily="34" charset="0"/>
              </a:rPr>
              <a:t>الأنشطة</a:t>
            </a:r>
            <a:endParaRPr lang="en-GB" sz="2200" b="1" dirty="0">
              <a:cs typeface="Arial" pitchFamily="34" charset="0"/>
            </a:endParaRPr>
          </a:p>
        </p:txBody>
      </p:sp>
      <p:cxnSp>
        <p:nvCxnSpPr>
          <p:cNvPr id="66" name="Elbow Connector 65">
            <a:extLst>
              <a:ext uri="{FF2B5EF4-FFF2-40B4-BE49-F238E27FC236}">
                <a16:creationId xmlns:a16="http://schemas.microsoft.com/office/drawing/2014/main" id="{83CF0313-0FC5-46CB-AC35-D40F739F610C}"/>
              </a:ext>
            </a:extLst>
          </p:cNvPr>
          <p:cNvCxnSpPr>
            <a:cxnSpLocks/>
            <a:stCxn id="59" idx="1"/>
            <a:endCxn id="63" idx="1"/>
          </p:cNvCxnSpPr>
          <p:nvPr/>
        </p:nvCxnSpPr>
        <p:spPr>
          <a:xfrm flipH="1">
            <a:off x="7894638" y="3567113"/>
            <a:ext cx="182562" cy="868362"/>
          </a:xfrm>
          <a:prstGeom prst="bentConnector3">
            <a:avLst>
              <a:gd name="adj1" fmla="val -125218"/>
            </a:avLst>
          </a:prstGeom>
          <a:ln w="9525">
            <a:solidFill>
              <a:srgbClr val="C00000"/>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67" name="Elbow Connector 66">
            <a:extLst>
              <a:ext uri="{FF2B5EF4-FFF2-40B4-BE49-F238E27FC236}">
                <a16:creationId xmlns:a16="http://schemas.microsoft.com/office/drawing/2014/main" id="{B32B4268-69A0-43A0-9F75-A32A81F55129}"/>
              </a:ext>
            </a:extLst>
          </p:cNvPr>
          <p:cNvCxnSpPr>
            <a:cxnSpLocks/>
            <a:stCxn id="63" idx="1"/>
            <a:endCxn id="64" idx="1"/>
          </p:cNvCxnSpPr>
          <p:nvPr/>
        </p:nvCxnSpPr>
        <p:spPr>
          <a:xfrm flipH="1">
            <a:off x="7780338" y="4435475"/>
            <a:ext cx="114300" cy="819150"/>
          </a:xfrm>
          <a:prstGeom prst="bentConnector3">
            <a:avLst>
              <a:gd name="adj1" fmla="val -200000"/>
            </a:avLst>
          </a:prstGeom>
          <a:ln w="9525">
            <a:solidFill>
              <a:srgbClr val="C00000"/>
            </a:solidFill>
            <a:tailEnd type="triangle" w="lg" len="lg"/>
          </a:ln>
          <a:effectLst/>
        </p:spPr>
        <p:style>
          <a:lnRef idx="1">
            <a:schemeClr val="accent1"/>
          </a:lnRef>
          <a:fillRef idx="0">
            <a:schemeClr val="accent1"/>
          </a:fillRef>
          <a:effectRef idx="0">
            <a:schemeClr val="accent1"/>
          </a:effectRef>
          <a:fontRef idx="minor">
            <a:schemeClr val="tx1"/>
          </a:fontRef>
        </p:style>
      </p:cxnSp>
      <p:sp>
        <p:nvSpPr>
          <p:cNvPr id="44043" name="TextBox 12">
            <a:extLst>
              <a:ext uri="{FF2B5EF4-FFF2-40B4-BE49-F238E27FC236}">
                <a16:creationId xmlns:a16="http://schemas.microsoft.com/office/drawing/2014/main" id="{24BCE6DC-B7C7-4CF0-A948-985B4166117F}"/>
              </a:ext>
            </a:extLst>
          </p:cNvPr>
          <p:cNvSpPr txBox="1">
            <a:spLocks noChangeArrowheads="1"/>
          </p:cNvSpPr>
          <p:nvPr/>
        </p:nvSpPr>
        <p:spPr bwMode="auto">
          <a:xfrm flipH="1">
            <a:off x="685800" y="2322513"/>
            <a:ext cx="5105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pPr>
            <a:r>
              <a:rPr lang="ar-LB" altLang="en-US" sz="2200" dirty="0">
                <a:cs typeface="Arial" panose="020B0604020202020204" pitchFamily="34" charset="0"/>
              </a:rPr>
              <a:t>الهدف الذي تم تحديده للمنظمة</a:t>
            </a:r>
            <a:r>
              <a:rPr lang="ar-SA" altLang="en-US" sz="2200" dirty="0">
                <a:cs typeface="Arial" panose="020B0604020202020204" pitchFamily="34" charset="0"/>
              </a:rPr>
              <a:t>/</a:t>
            </a:r>
            <a:r>
              <a:rPr lang="ar-LB" altLang="en-US" sz="2200" dirty="0">
                <a:solidFill>
                  <a:srgbClr val="000000"/>
                </a:solidFill>
              </a:rPr>
              <a:t>هو نتيجة أولية واسعة النطاق</a:t>
            </a:r>
            <a:endParaRPr lang="en-US" altLang="en-US" sz="2200" dirty="0">
              <a:cs typeface="Arial" panose="020B0604020202020204" pitchFamily="34" charset="0"/>
            </a:endParaRPr>
          </a:p>
        </p:txBody>
      </p:sp>
      <p:sp>
        <p:nvSpPr>
          <p:cNvPr id="44044" name="TextBox 25">
            <a:extLst>
              <a:ext uri="{FF2B5EF4-FFF2-40B4-BE49-F238E27FC236}">
                <a16:creationId xmlns:a16="http://schemas.microsoft.com/office/drawing/2014/main" id="{A5B54C11-D969-42D3-9086-235879FC64F9}"/>
              </a:ext>
            </a:extLst>
          </p:cNvPr>
          <p:cNvSpPr txBox="1">
            <a:spLocks noChangeArrowheads="1"/>
          </p:cNvSpPr>
          <p:nvPr/>
        </p:nvSpPr>
        <p:spPr bwMode="auto">
          <a:xfrm flipH="1">
            <a:off x="685800" y="3371850"/>
            <a:ext cx="5105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pPr>
            <a:r>
              <a:rPr lang="ar-SA" altLang="en-US" sz="2200" dirty="0">
                <a:cs typeface="Arial" panose="020B0604020202020204" pitchFamily="34" charset="0"/>
              </a:rPr>
              <a:t>مناهج أو طرق </a:t>
            </a:r>
            <a:r>
              <a:rPr lang="ar-LB" altLang="en-US" sz="2200" dirty="0">
                <a:cs typeface="Arial" panose="020B0604020202020204" pitchFamily="34" charset="0"/>
              </a:rPr>
              <a:t>تم اختيارها لتحقيق الهدف الاستراتيجي </a:t>
            </a:r>
            <a:endParaRPr lang="en-US" altLang="en-US" sz="2200" dirty="0">
              <a:cs typeface="Arial" panose="020B0604020202020204" pitchFamily="34" charset="0"/>
            </a:endParaRPr>
          </a:p>
        </p:txBody>
      </p:sp>
      <p:sp>
        <p:nvSpPr>
          <p:cNvPr id="44045" name="TextBox 26">
            <a:extLst>
              <a:ext uri="{FF2B5EF4-FFF2-40B4-BE49-F238E27FC236}">
                <a16:creationId xmlns:a16="http://schemas.microsoft.com/office/drawing/2014/main" id="{80FE72B7-82D9-48A3-B305-3B1637508919}"/>
              </a:ext>
            </a:extLst>
          </p:cNvPr>
          <p:cNvSpPr txBox="1">
            <a:spLocks noChangeArrowheads="1"/>
          </p:cNvSpPr>
          <p:nvPr/>
        </p:nvSpPr>
        <p:spPr bwMode="auto">
          <a:xfrm flipH="1">
            <a:off x="685800" y="4254500"/>
            <a:ext cx="5105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6075" indent="-346075">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SzPts val="1700"/>
            </a:pPr>
            <a:r>
              <a:rPr lang="ar-LB" altLang="en-US" sz="2200" dirty="0">
                <a:latin typeface="Times" panose="02020603050405020304" pitchFamily="18" charset="0"/>
                <a:cs typeface="Arial" panose="020B0604020202020204" pitchFamily="34" charset="0"/>
              </a:rPr>
              <a:t>الأهداف التي تم التخطيط لتحقيقها خلال تطبيق الاستراتيجية  </a:t>
            </a:r>
            <a:endParaRPr lang="en-US" altLang="en-US" sz="2200" dirty="0">
              <a:latin typeface="Times" panose="02020603050405020304" pitchFamily="18" charset="0"/>
              <a:cs typeface="Arial" panose="020B0604020202020204" pitchFamily="34" charset="0"/>
            </a:endParaRPr>
          </a:p>
        </p:txBody>
      </p:sp>
      <p:sp>
        <p:nvSpPr>
          <p:cNvPr id="44046" name="TextBox 27">
            <a:extLst>
              <a:ext uri="{FF2B5EF4-FFF2-40B4-BE49-F238E27FC236}">
                <a16:creationId xmlns:a16="http://schemas.microsoft.com/office/drawing/2014/main" id="{59896E8C-E5F3-45A3-9D76-B1F9C8B477D5}"/>
              </a:ext>
            </a:extLst>
          </p:cNvPr>
          <p:cNvSpPr txBox="1">
            <a:spLocks noChangeArrowheads="1"/>
          </p:cNvSpPr>
          <p:nvPr/>
        </p:nvSpPr>
        <p:spPr bwMode="auto">
          <a:xfrm flipH="1">
            <a:off x="685800" y="4953000"/>
            <a:ext cx="5105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pPr>
            <a:r>
              <a:rPr lang="ar-LB" altLang="en-US" sz="2200">
                <a:solidFill>
                  <a:srgbClr val="000000"/>
                </a:solidFill>
                <a:cs typeface="Arial" panose="020B0604020202020204" pitchFamily="34" charset="0"/>
              </a:rPr>
              <a:t>الأنشطة/المهام التي يجب القيام بها من أجل تحقيق الأهداف</a:t>
            </a:r>
            <a:r>
              <a:rPr lang="ar-SA" altLang="en-US" sz="2200">
                <a:solidFill>
                  <a:srgbClr val="000000"/>
                </a:solidFill>
                <a:cs typeface="Arial" panose="020B0604020202020204" pitchFamily="34" charset="0"/>
              </a:rPr>
              <a:t> الخاصة </a:t>
            </a:r>
            <a:endParaRPr lang="en-US" altLang="en-US" sz="2200">
              <a:solidFill>
                <a:srgbClr val="000000"/>
              </a:solidFill>
              <a:cs typeface="Arial" panose="020B0604020202020204" pitchFamily="34"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2" name="Object 56" hidden="1">
            <a:extLst>
              <a:ext uri="{FF2B5EF4-FFF2-40B4-BE49-F238E27FC236}">
                <a16:creationId xmlns:a16="http://schemas.microsoft.com/office/drawing/2014/main" id="{EB25E55D-4ADA-4D0B-9C14-6A931B717A00}"/>
              </a:ext>
            </a:extLst>
          </p:cNvPr>
          <p:cNvGraphicFramePr>
            <a:graphicFrameLocks noChangeAspect="1"/>
          </p:cNvGraphicFramePr>
          <p:nvPr>
            <p:custDataLst>
              <p:tags r:id="rId2"/>
            </p:custDataLst>
          </p:nvPr>
        </p:nvGraphicFramePr>
        <p:xfrm>
          <a:off x="1588" y="265113"/>
          <a:ext cx="1587" cy="1587"/>
        </p:xfrm>
        <a:graphic>
          <a:graphicData uri="http://schemas.openxmlformats.org/presentationml/2006/ole">
            <mc:AlternateContent xmlns:mc="http://schemas.openxmlformats.org/markup-compatibility/2006">
              <mc:Choice xmlns:v="urn:schemas-microsoft-com:vml" Requires="v">
                <p:oleObj spid="_x0000_s6147" name="think-cell Slide" r:id="rId6" imgW="270" imgH="270" progId="TCLayout.ActiveDocument.1">
                  <p:embed/>
                </p:oleObj>
              </mc:Choice>
              <mc:Fallback>
                <p:oleObj name="think-cell Slide" r:id="rId6" imgW="270" imgH="270" progId="TCLayout.ActiveDocument.1">
                  <p:embed/>
                  <p:pic>
                    <p:nvPicPr>
                      <p:cNvPr id="46082" name="Object 56" hidden="1">
                        <a:extLst>
                          <a:ext uri="{FF2B5EF4-FFF2-40B4-BE49-F238E27FC236}">
                            <a16:creationId xmlns:a16="http://schemas.microsoft.com/office/drawing/2014/main" id="{EB25E55D-4ADA-4D0B-9C14-6A931B717A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265113"/>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083" name="Subtitle">
            <a:extLst>
              <a:ext uri="{FF2B5EF4-FFF2-40B4-BE49-F238E27FC236}">
                <a16:creationId xmlns:a16="http://schemas.microsoft.com/office/drawing/2014/main" id="{4CCF3E59-D0D1-4831-977F-4231A712BA08}"/>
              </a:ext>
            </a:extLst>
          </p:cNvPr>
          <p:cNvSpPr txBox="1">
            <a:spLocks/>
          </p:cNvSpPr>
          <p:nvPr>
            <p:custDataLst>
              <p:tags r:id="rId3"/>
            </p:custDataLst>
          </p:nvPr>
        </p:nvSpPr>
        <p:spPr bwMode="auto">
          <a:xfrm>
            <a:off x="685800" y="1600200"/>
            <a:ext cx="7877175" cy="31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lnSpc>
                <a:spcPct val="93000"/>
              </a:lnSpc>
              <a:spcBef>
                <a:spcPct val="0"/>
              </a:spcBef>
              <a:buClr>
                <a:schemeClr val="tx1"/>
              </a:buClr>
              <a:buFontTx/>
              <a:buNone/>
            </a:pPr>
            <a:r>
              <a:rPr lang="ar-LB" altLang="en-US" sz="2200" b="1" dirty="0">
                <a:cs typeface="Arial" panose="020B0604020202020204" pitchFamily="34" charset="0"/>
              </a:rPr>
              <a:t>بنية خطة العمل </a:t>
            </a:r>
            <a:endParaRPr lang="en-US" altLang="en-US" sz="2200" b="1" dirty="0">
              <a:cs typeface="Arial" panose="020B0604020202020204" pitchFamily="34" charset="0"/>
            </a:endParaRPr>
          </a:p>
        </p:txBody>
      </p:sp>
      <p:sp>
        <p:nvSpPr>
          <p:cNvPr id="46084" name="Title 5">
            <a:extLst>
              <a:ext uri="{FF2B5EF4-FFF2-40B4-BE49-F238E27FC236}">
                <a16:creationId xmlns:a16="http://schemas.microsoft.com/office/drawing/2014/main" id="{C07CAB4E-8A43-436B-86A8-CE10F9DBC7EC}"/>
              </a:ext>
            </a:extLst>
          </p:cNvPr>
          <p:cNvSpPr>
            <a:spLocks noGrp="1"/>
          </p:cNvSpPr>
          <p:nvPr>
            <p:ph type="title"/>
          </p:nvPr>
        </p:nvSpPr>
        <p:spPr>
          <a:xfrm>
            <a:off x="686104" y="294382"/>
            <a:ext cx="7772400" cy="1077218"/>
          </a:xfrm>
        </p:spPr>
        <p:txBody>
          <a:bodyPr/>
          <a:lstStyle/>
          <a:p>
            <a:pPr algn="r" rtl="1"/>
            <a:r>
              <a:rPr lang="ar-LB" altLang="en-US" sz="3200" dirty="0">
                <a:cs typeface="Arial" panose="020B0604020202020204" pitchFamily="34" charset="0"/>
              </a:rPr>
              <a:t>يجب أن تكون خطة العمل منظمة من أجل متابعة كافة الأنشطة - مثال</a:t>
            </a:r>
            <a:endParaRPr lang="en-US" altLang="en-US" sz="3200" dirty="0"/>
          </a:p>
        </p:txBody>
      </p:sp>
      <p:sp>
        <p:nvSpPr>
          <p:cNvPr id="46085" name="TextBox 12">
            <a:extLst>
              <a:ext uri="{FF2B5EF4-FFF2-40B4-BE49-F238E27FC236}">
                <a16:creationId xmlns:a16="http://schemas.microsoft.com/office/drawing/2014/main" id="{7F07EA9D-80B6-4B47-9B02-150F50936139}"/>
              </a:ext>
            </a:extLst>
          </p:cNvPr>
          <p:cNvSpPr txBox="1">
            <a:spLocks noChangeArrowheads="1"/>
          </p:cNvSpPr>
          <p:nvPr/>
        </p:nvSpPr>
        <p:spPr bwMode="auto">
          <a:xfrm flipH="1">
            <a:off x="381000" y="2017713"/>
            <a:ext cx="55816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pPr>
            <a:r>
              <a:rPr lang="ar-SA" altLang="en-US" sz="2000" dirty="0">
                <a:cs typeface="Arial" panose="020B0604020202020204" pitchFamily="34" charset="0"/>
              </a:rPr>
              <a:t>الحد من الأمية بين البالغين في المناطق الريفية في لبنان</a:t>
            </a:r>
            <a:r>
              <a:rPr lang="en-US" altLang="en-US" sz="2000" dirty="0"/>
              <a:t> </a:t>
            </a:r>
          </a:p>
        </p:txBody>
      </p:sp>
      <p:sp>
        <p:nvSpPr>
          <p:cNvPr id="46086" name="TextBox 13">
            <a:extLst>
              <a:ext uri="{FF2B5EF4-FFF2-40B4-BE49-F238E27FC236}">
                <a16:creationId xmlns:a16="http://schemas.microsoft.com/office/drawing/2014/main" id="{78FA7384-9A10-4104-A4CB-18AC7AEAF2BC}"/>
              </a:ext>
            </a:extLst>
          </p:cNvPr>
          <p:cNvSpPr txBox="1">
            <a:spLocks noChangeArrowheads="1"/>
          </p:cNvSpPr>
          <p:nvPr/>
        </p:nvSpPr>
        <p:spPr bwMode="auto">
          <a:xfrm flipH="1">
            <a:off x="152400" y="2938463"/>
            <a:ext cx="58102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6075" indent="-346075">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SzPts val="1700"/>
            </a:pPr>
            <a:r>
              <a:rPr lang="ar-SA" altLang="en-US" sz="2000" dirty="0">
                <a:solidFill>
                  <a:schemeClr val="bg2"/>
                </a:solidFill>
                <a:latin typeface="Times" panose="02020603050405020304" pitchFamily="18" charset="0"/>
                <a:cs typeface="Arial" panose="020B0604020202020204" pitchFamily="34" charset="0"/>
              </a:rPr>
              <a:t>وضع برامج والمساهمة في </a:t>
            </a:r>
            <a:r>
              <a:rPr lang="en-US" altLang="en-US" sz="2000" dirty="0" err="1">
                <a:solidFill>
                  <a:schemeClr val="bg2"/>
                </a:solidFill>
                <a:latin typeface="Times" panose="02020603050405020304" pitchFamily="18" charset="0"/>
                <a:cs typeface="Arial" panose="020B0604020202020204" pitchFamily="34" charset="0"/>
              </a:rPr>
              <a:t>تعزيز</a:t>
            </a:r>
            <a:r>
              <a:rPr lang="en-US" altLang="en-US" sz="2000" dirty="0">
                <a:solidFill>
                  <a:schemeClr val="bg2"/>
                </a:solidFill>
                <a:latin typeface="Times" panose="02020603050405020304" pitchFamily="18" charset="0"/>
                <a:cs typeface="Arial" panose="020B0604020202020204" pitchFamily="34" charset="0"/>
              </a:rPr>
              <a:t> </a:t>
            </a:r>
            <a:r>
              <a:rPr lang="en-US" altLang="en-US" sz="2000" dirty="0" err="1">
                <a:solidFill>
                  <a:schemeClr val="bg2"/>
                </a:solidFill>
                <a:latin typeface="Times" panose="02020603050405020304" pitchFamily="18" charset="0"/>
                <a:cs typeface="Arial" panose="020B0604020202020204" pitchFamily="34" charset="0"/>
              </a:rPr>
              <a:t>مشاركة</a:t>
            </a:r>
            <a:r>
              <a:rPr lang="en-US" altLang="en-US" sz="2000" dirty="0">
                <a:solidFill>
                  <a:schemeClr val="bg2"/>
                </a:solidFill>
                <a:latin typeface="Times" panose="02020603050405020304" pitchFamily="18" charset="0"/>
                <a:cs typeface="Arial" panose="020B0604020202020204" pitchFamily="34" charset="0"/>
              </a:rPr>
              <a:t> </a:t>
            </a:r>
            <a:r>
              <a:rPr lang="en-US" altLang="en-US" sz="2000" dirty="0" err="1">
                <a:solidFill>
                  <a:schemeClr val="bg2"/>
                </a:solidFill>
                <a:latin typeface="Times" panose="02020603050405020304" pitchFamily="18" charset="0"/>
                <a:cs typeface="Arial" panose="020B0604020202020204" pitchFamily="34" charset="0"/>
              </a:rPr>
              <a:t>الرجال</a:t>
            </a:r>
            <a:r>
              <a:rPr lang="en-US" altLang="en-US" sz="2000" dirty="0">
                <a:solidFill>
                  <a:schemeClr val="bg2"/>
                </a:solidFill>
                <a:latin typeface="Times" panose="02020603050405020304" pitchFamily="18" charset="0"/>
                <a:cs typeface="Arial" panose="020B0604020202020204" pitchFamily="34" charset="0"/>
              </a:rPr>
              <a:t> </a:t>
            </a:r>
            <a:r>
              <a:rPr lang="en-US" altLang="en-US" sz="2000" dirty="0" err="1">
                <a:solidFill>
                  <a:schemeClr val="bg2"/>
                </a:solidFill>
                <a:latin typeface="Times" panose="02020603050405020304" pitchFamily="18" charset="0"/>
                <a:cs typeface="Arial" panose="020B0604020202020204" pitchFamily="34" charset="0"/>
              </a:rPr>
              <a:t>والنساء</a:t>
            </a:r>
            <a:r>
              <a:rPr lang="en-US" altLang="en-US" sz="2000" dirty="0">
                <a:solidFill>
                  <a:schemeClr val="bg2"/>
                </a:solidFill>
                <a:latin typeface="Times" panose="02020603050405020304" pitchFamily="18" charset="0"/>
                <a:cs typeface="Arial" panose="020B0604020202020204" pitchFamily="34" charset="0"/>
              </a:rPr>
              <a:t> </a:t>
            </a:r>
            <a:r>
              <a:rPr lang="en-US" altLang="en-US" sz="2000" dirty="0" err="1">
                <a:solidFill>
                  <a:schemeClr val="bg2"/>
                </a:solidFill>
                <a:latin typeface="Times" panose="02020603050405020304" pitchFamily="18" charset="0"/>
                <a:cs typeface="Arial" panose="020B0604020202020204" pitchFamily="34" charset="0"/>
              </a:rPr>
              <a:t>في</a:t>
            </a:r>
            <a:r>
              <a:rPr lang="en-US" altLang="en-US" sz="2000" dirty="0">
                <a:solidFill>
                  <a:schemeClr val="bg2"/>
                </a:solidFill>
                <a:latin typeface="Times" panose="02020603050405020304" pitchFamily="18" charset="0"/>
                <a:cs typeface="Arial" panose="020B0604020202020204" pitchFamily="34" charset="0"/>
              </a:rPr>
              <a:t> </a:t>
            </a:r>
            <a:r>
              <a:rPr lang="ar-LB" altLang="en-US" sz="2000" dirty="0">
                <a:solidFill>
                  <a:schemeClr val="bg2"/>
                </a:solidFill>
                <a:latin typeface="Times" panose="02020603050405020304" pitchFamily="18" charset="0"/>
                <a:cs typeface="Arial" panose="020B0604020202020204" pitchFamily="34" charset="0"/>
              </a:rPr>
              <a:t>برامج </a:t>
            </a:r>
            <a:r>
              <a:rPr lang="en-US" altLang="en-US" sz="2000" dirty="0" err="1">
                <a:solidFill>
                  <a:schemeClr val="bg2"/>
                </a:solidFill>
                <a:latin typeface="Times" panose="02020603050405020304" pitchFamily="18" charset="0"/>
                <a:cs typeface="Arial" panose="020B0604020202020204" pitchFamily="34" charset="0"/>
              </a:rPr>
              <a:t>محو</a:t>
            </a:r>
            <a:r>
              <a:rPr lang="en-US" altLang="en-US" sz="2000" dirty="0">
                <a:solidFill>
                  <a:schemeClr val="bg2"/>
                </a:solidFill>
                <a:latin typeface="Times" panose="02020603050405020304" pitchFamily="18" charset="0"/>
                <a:cs typeface="Arial" panose="020B0604020202020204" pitchFamily="34" charset="0"/>
              </a:rPr>
              <a:t> </a:t>
            </a:r>
            <a:r>
              <a:rPr lang="en-US" altLang="en-US" sz="2000" dirty="0" err="1">
                <a:solidFill>
                  <a:schemeClr val="bg2"/>
                </a:solidFill>
                <a:latin typeface="Times" panose="02020603050405020304" pitchFamily="18" charset="0"/>
                <a:cs typeface="Arial" panose="020B0604020202020204" pitchFamily="34" charset="0"/>
              </a:rPr>
              <a:t>الأمية</a:t>
            </a:r>
            <a:r>
              <a:rPr lang="en-US" altLang="en-US" sz="2000" dirty="0">
                <a:solidFill>
                  <a:schemeClr val="bg2"/>
                </a:solidFill>
                <a:latin typeface="Times" panose="02020603050405020304" pitchFamily="18" charset="0"/>
                <a:cs typeface="Arial" panose="020B0604020202020204" pitchFamily="34" charset="0"/>
              </a:rPr>
              <a:t> </a:t>
            </a:r>
            <a:r>
              <a:rPr lang="en-US" altLang="en-US" sz="2000" dirty="0" err="1">
                <a:solidFill>
                  <a:schemeClr val="bg2"/>
                </a:solidFill>
                <a:latin typeface="Times" panose="02020603050405020304" pitchFamily="18" charset="0"/>
                <a:cs typeface="Arial" panose="020B0604020202020204" pitchFamily="34" charset="0"/>
              </a:rPr>
              <a:t>الأساسية</a:t>
            </a:r>
            <a:r>
              <a:rPr lang="en-US" altLang="en-US" sz="2000" dirty="0">
                <a:solidFill>
                  <a:schemeClr val="bg2"/>
                </a:solidFill>
                <a:latin typeface="Times" panose="02020603050405020304" pitchFamily="18" charset="0"/>
                <a:cs typeface="Arial" panose="020B0604020202020204" pitchFamily="34" charset="0"/>
              </a:rPr>
              <a:t> </a:t>
            </a:r>
            <a:r>
              <a:rPr lang="ar-LB" altLang="en-US" sz="2000" dirty="0">
                <a:solidFill>
                  <a:schemeClr val="bg2"/>
                </a:solidFill>
                <a:latin typeface="Times" panose="02020603050405020304" pitchFamily="18" charset="0"/>
                <a:cs typeface="Arial" panose="020B0604020202020204" pitchFamily="34" charset="0"/>
              </a:rPr>
              <a:t>و</a:t>
            </a:r>
            <a:r>
              <a:rPr lang="en-US" altLang="en-US" sz="2000" dirty="0" err="1">
                <a:solidFill>
                  <a:schemeClr val="bg2"/>
                </a:solidFill>
                <a:latin typeface="Times" panose="02020603050405020304" pitchFamily="18" charset="0"/>
                <a:cs typeface="Arial" panose="020B0604020202020204" pitchFamily="34" charset="0"/>
              </a:rPr>
              <a:t>التعليم</a:t>
            </a:r>
            <a:r>
              <a:rPr lang="en-US" altLang="en-US" sz="2000" dirty="0">
                <a:solidFill>
                  <a:schemeClr val="bg2"/>
                </a:solidFill>
                <a:latin typeface="Times" panose="02020603050405020304" pitchFamily="18" charset="0"/>
                <a:cs typeface="Arial" panose="020B0604020202020204" pitchFamily="34" charset="0"/>
              </a:rPr>
              <a:t> </a:t>
            </a:r>
            <a:r>
              <a:rPr lang="en-US" altLang="en-US" sz="2000" dirty="0" err="1">
                <a:solidFill>
                  <a:schemeClr val="bg2"/>
                </a:solidFill>
                <a:latin typeface="Times" panose="02020603050405020304" pitchFamily="18" charset="0"/>
                <a:cs typeface="Arial" panose="020B0604020202020204" pitchFamily="34" charset="0"/>
              </a:rPr>
              <a:t>غير</a:t>
            </a:r>
            <a:r>
              <a:rPr lang="en-US" altLang="en-US" sz="2000" dirty="0">
                <a:solidFill>
                  <a:schemeClr val="bg2"/>
                </a:solidFill>
                <a:latin typeface="Times" panose="02020603050405020304" pitchFamily="18" charset="0"/>
                <a:cs typeface="Arial" panose="020B0604020202020204" pitchFamily="34" charset="0"/>
              </a:rPr>
              <a:t> </a:t>
            </a:r>
            <a:r>
              <a:rPr lang="en-US" altLang="en-US" sz="2000" dirty="0" err="1">
                <a:solidFill>
                  <a:schemeClr val="bg2"/>
                </a:solidFill>
                <a:latin typeface="Times" panose="02020603050405020304" pitchFamily="18" charset="0"/>
                <a:cs typeface="Arial" panose="020B0604020202020204" pitchFamily="34" charset="0"/>
              </a:rPr>
              <a:t>النظامي</a:t>
            </a:r>
            <a:endParaRPr lang="en-US" altLang="en-US" sz="2000" dirty="0">
              <a:solidFill>
                <a:schemeClr val="bg2"/>
              </a:solidFill>
              <a:latin typeface="Times" panose="02020603050405020304" pitchFamily="18" charset="0"/>
              <a:cs typeface="Arial" panose="020B0604020202020204" pitchFamily="34" charset="0"/>
            </a:endParaRPr>
          </a:p>
        </p:txBody>
      </p:sp>
      <p:sp>
        <p:nvSpPr>
          <p:cNvPr id="46087" name="TextBox 14">
            <a:extLst>
              <a:ext uri="{FF2B5EF4-FFF2-40B4-BE49-F238E27FC236}">
                <a16:creationId xmlns:a16="http://schemas.microsoft.com/office/drawing/2014/main" id="{AD5039BB-4190-43EA-B271-C02A5B67D143}"/>
              </a:ext>
            </a:extLst>
          </p:cNvPr>
          <p:cNvSpPr txBox="1">
            <a:spLocks noChangeArrowheads="1"/>
          </p:cNvSpPr>
          <p:nvPr/>
        </p:nvSpPr>
        <p:spPr bwMode="auto">
          <a:xfrm flipH="1">
            <a:off x="381000" y="3808413"/>
            <a:ext cx="55816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pPr>
            <a:r>
              <a:rPr lang="en-US" altLang="en-US" sz="2000" dirty="0" err="1">
                <a:cs typeface="Arial" panose="020B0604020202020204" pitchFamily="34" charset="0"/>
              </a:rPr>
              <a:t>تعليم</a:t>
            </a:r>
            <a:r>
              <a:rPr lang="en-US" altLang="en-US" sz="2000" dirty="0">
                <a:cs typeface="Arial" panose="020B0604020202020204" pitchFamily="34" charset="0"/>
              </a:rPr>
              <a:t> 1000 </a:t>
            </a:r>
            <a:r>
              <a:rPr lang="ar-LB" altLang="en-US" sz="2000" dirty="0">
                <a:cs typeface="Arial" panose="020B0604020202020204" pitchFamily="34" charset="0"/>
              </a:rPr>
              <a:t>شخص بالغ </a:t>
            </a:r>
            <a:r>
              <a:rPr lang="en-US" altLang="en-US" sz="2000" dirty="0" err="1">
                <a:cs typeface="Arial" panose="020B0604020202020204" pitchFamily="34" charset="0"/>
              </a:rPr>
              <a:t>في</a:t>
            </a:r>
            <a:r>
              <a:rPr lang="en-US" altLang="en-US" sz="2000" dirty="0">
                <a:cs typeface="Arial" panose="020B0604020202020204" pitchFamily="34" charset="0"/>
              </a:rPr>
              <a:t> </a:t>
            </a:r>
            <a:r>
              <a:rPr lang="en-US" altLang="en-US" sz="2000" dirty="0" err="1">
                <a:cs typeface="Arial" panose="020B0604020202020204" pitchFamily="34" charset="0"/>
              </a:rPr>
              <a:t>المناطق</a:t>
            </a:r>
            <a:r>
              <a:rPr lang="en-US" altLang="en-US" sz="2000" dirty="0">
                <a:cs typeface="Arial" panose="020B0604020202020204" pitchFamily="34" charset="0"/>
              </a:rPr>
              <a:t> </a:t>
            </a:r>
            <a:r>
              <a:rPr lang="ar-SA" altLang="en-US" sz="2000" dirty="0">
                <a:cs typeface="Arial" panose="020B0604020202020204" pitchFamily="34" charset="0"/>
              </a:rPr>
              <a:t>الريفية</a:t>
            </a:r>
            <a:r>
              <a:rPr lang="en-US" altLang="en-US" sz="2000" dirty="0">
                <a:cs typeface="Arial" panose="020B0604020202020204" pitchFamily="34" charset="0"/>
              </a:rPr>
              <a:t> </a:t>
            </a:r>
            <a:r>
              <a:rPr lang="en-US" altLang="en-US" sz="2000" dirty="0" err="1">
                <a:cs typeface="Arial" panose="020B0604020202020204" pitchFamily="34" charset="0"/>
              </a:rPr>
              <a:t>من</a:t>
            </a:r>
            <a:r>
              <a:rPr lang="en-US" altLang="en-US" sz="2000" dirty="0">
                <a:cs typeface="Arial" panose="020B0604020202020204" pitchFamily="34" charset="0"/>
              </a:rPr>
              <a:t> </a:t>
            </a:r>
            <a:r>
              <a:rPr lang="en-US" altLang="en-US" sz="2000" dirty="0" err="1">
                <a:cs typeface="Arial" panose="020B0604020202020204" pitchFamily="34" charset="0"/>
              </a:rPr>
              <a:t>خلال</a:t>
            </a:r>
            <a:r>
              <a:rPr lang="en-US" altLang="en-US" sz="2000" dirty="0">
                <a:cs typeface="Arial" panose="020B0604020202020204" pitchFamily="34" charset="0"/>
              </a:rPr>
              <a:t> </a:t>
            </a:r>
            <a:r>
              <a:rPr lang="en-US" altLang="en-US" sz="2000" dirty="0" err="1">
                <a:cs typeface="Arial" panose="020B0604020202020204" pitchFamily="34" charset="0"/>
              </a:rPr>
              <a:t>توفير</a:t>
            </a:r>
            <a:r>
              <a:rPr lang="en-US" altLang="en-US" sz="2000" dirty="0">
                <a:cs typeface="Arial" panose="020B0604020202020204" pitchFamily="34" charset="0"/>
              </a:rPr>
              <a:t> 5 </a:t>
            </a:r>
            <a:r>
              <a:rPr lang="en-US" altLang="en-US" sz="2000" dirty="0" err="1">
                <a:cs typeface="Arial" panose="020B0604020202020204" pitchFamily="34" charset="0"/>
              </a:rPr>
              <a:t>دورات</a:t>
            </a:r>
            <a:r>
              <a:rPr lang="en-US" altLang="en-US" sz="2000" dirty="0">
                <a:cs typeface="Arial" panose="020B0604020202020204" pitchFamily="34" charset="0"/>
              </a:rPr>
              <a:t> </a:t>
            </a:r>
            <a:r>
              <a:rPr lang="en-US" altLang="en-US" sz="2000" dirty="0" err="1">
                <a:cs typeface="Arial" panose="020B0604020202020204" pitchFamily="34" charset="0"/>
              </a:rPr>
              <a:t>قراءة</a:t>
            </a:r>
            <a:r>
              <a:rPr lang="en-US" altLang="en-US" sz="2000" dirty="0">
                <a:cs typeface="Arial" panose="020B0604020202020204" pitchFamily="34" charset="0"/>
              </a:rPr>
              <a:t> / </a:t>
            </a:r>
            <a:r>
              <a:rPr lang="en-US" altLang="en-US" sz="2000" dirty="0" err="1">
                <a:cs typeface="Arial" panose="020B0604020202020204" pitchFamily="34" charset="0"/>
              </a:rPr>
              <a:t>كتابة</a:t>
            </a:r>
            <a:r>
              <a:rPr lang="en-US" altLang="en-US" sz="2000" dirty="0">
                <a:cs typeface="Arial" panose="020B0604020202020204" pitchFamily="34" charset="0"/>
              </a:rPr>
              <a:t> </a:t>
            </a:r>
            <a:r>
              <a:rPr lang="ar-LB" altLang="en-US" sz="2000" dirty="0">
                <a:cs typeface="Arial" panose="020B0604020202020204" pitchFamily="34" charset="0"/>
              </a:rPr>
              <a:t>في </a:t>
            </a:r>
            <a:r>
              <a:rPr lang="en-US" altLang="en-US" sz="2000" dirty="0" err="1">
                <a:cs typeface="Arial" panose="020B0604020202020204" pitchFamily="34" charset="0"/>
              </a:rPr>
              <a:t>خلال</a:t>
            </a:r>
            <a:r>
              <a:rPr lang="en-US" altLang="en-US" sz="2000" dirty="0">
                <a:cs typeface="Arial" panose="020B0604020202020204" pitchFamily="34" charset="0"/>
              </a:rPr>
              <a:t> </a:t>
            </a:r>
            <a:r>
              <a:rPr lang="ar-SA" altLang="en-US" sz="2000" dirty="0">
                <a:cs typeface="Arial" panose="020B0604020202020204" pitchFamily="34" charset="0"/>
              </a:rPr>
              <a:t>العام </a:t>
            </a:r>
            <a:r>
              <a:rPr lang="en-US" altLang="en-US" sz="2000" dirty="0">
                <a:cs typeface="Arial" panose="020B0604020202020204" pitchFamily="34" charset="0"/>
              </a:rPr>
              <a:t>2021 </a:t>
            </a:r>
          </a:p>
        </p:txBody>
      </p:sp>
      <p:sp>
        <p:nvSpPr>
          <p:cNvPr id="46088" name="TextBox 27">
            <a:extLst>
              <a:ext uri="{FF2B5EF4-FFF2-40B4-BE49-F238E27FC236}">
                <a16:creationId xmlns:a16="http://schemas.microsoft.com/office/drawing/2014/main" id="{E4797BF0-FAB5-48A8-B6FD-6CEF990CF4E7}"/>
              </a:ext>
            </a:extLst>
          </p:cNvPr>
          <p:cNvSpPr txBox="1">
            <a:spLocks noChangeArrowheads="1"/>
          </p:cNvSpPr>
          <p:nvPr/>
        </p:nvSpPr>
        <p:spPr bwMode="auto">
          <a:xfrm flipH="1">
            <a:off x="152400" y="4648200"/>
            <a:ext cx="581025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pPr>
            <a:r>
              <a:rPr lang="en-US" altLang="en-US" sz="2000" dirty="0" err="1">
                <a:solidFill>
                  <a:schemeClr val="bg2"/>
                </a:solidFill>
                <a:latin typeface="Times" panose="02020603050405020304" pitchFamily="18" charset="0"/>
                <a:cs typeface="Arial" panose="020B0604020202020204" pitchFamily="34" charset="0"/>
              </a:rPr>
              <a:t>مسح</a:t>
            </a:r>
            <a:r>
              <a:rPr lang="en-US" altLang="en-US" sz="2000" dirty="0">
                <a:solidFill>
                  <a:schemeClr val="bg2"/>
                </a:solidFill>
                <a:latin typeface="Times" panose="02020603050405020304" pitchFamily="18" charset="0"/>
                <a:cs typeface="Arial" panose="020B0604020202020204" pitchFamily="34" charset="0"/>
              </a:rPr>
              <a:t> </a:t>
            </a:r>
            <a:r>
              <a:rPr lang="en-US" altLang="en-US" sz="2000" dirty="0" err="1">
                <a:solidFill>
                  <a:schemeClr val="bg2"/>
                </a:solidFill>
                <a:latin typeface="Times" panose="02020603050405020304" pitchFamily="18" charset="0"/>
                <a:cs typeface="Arial" panose="020B0604020202020204" pitchFamily="34" charset="0"/>
              </a:rPr>
              <a:t>الاحتياجات</a:t>
            </a:r>
            <a:r>
              <a:rPr lang="en-US" altLang="en-US" sz="2000" dirty="0">
                <a:solidFill>
                  <a:schemeClr val="bg2"/>
                </a:solidFill>
                <a:latin typeface="Times" panose="02020603050405020304" pitchFamily="18" charset="0"/>
                <a:cs typeface="Arial" panose="020B0604020202020204" pitchFamily="34" charset="0"/>
              </a:rPr>
              <a:t> </a:t>
            </a:r>
            <a:r>
              <a:rPr lang="en-US" altLang="en-US" sz="2000" dirty="0" err="1">
                <a:solidFill>
                  <a:schemeClr val="bg2"/>
                </a:solidFill>
                <a:latin typeface="Times" panose="02020603050405020304" pitchFamily="18" charset="0"/>
                <a:cs typeface="Arial" panose="020B0604020202020204" pitchFamily="34" charset="0"/>
              </a:rPr>
              <a:t>في</a:t>
            </a:r>
            <a:r>
              <a:rPr lang="ar-SA" altLang="en-US" sz="2000" dirty="0">
                <a:solidFill>
                  <a:schemeClr val="bg2"/>
                </a:solidFill>
                <a:latin typeface="Times" panose="02020603050405020304" pitchFamily="18" charset="0"/>
                <a:cs typeface="Arial" panose="020B0604020202020204" pitchFamily="34" charset="0"/>
              </a:rPr>
              <a:t> المناطق </a:t>
            </a:r>
            <a:endParaRPr lang="ar-LB" altLang="en-US" sz="2000" dirty="0">
              <a:solidFill>
                <a:schemeClr val="bg2"/>
              </a:solidFill>
              <a:latin typeface="Times" panose="02020603050405020304" pitchFamily="18" charset="0"/>
              <a:cs typeface="Arial" panose="020B0604020202020204" pitchFamily="34" charset="0"/>
            </a:endParaRPr>
          </a:p>
          <a:p>
            <a:pPr algn="r" rtl="1">
              <a:spcBef>
                <a:spcPct val="0"/>
              </a:spcBef>
            </a:pPr>
            <a:r>
              <a:rPr lang="ar-SA" altLang="en-US" sz="2000" dirty="0">
                <a:solidFill>
                  <a:schemeClr val="bg2"/>
                </a:solidFill>
                <a:cs typeface="Arial" panose="020B0604020202020204" pitchFamily="34" charset="0"/>
              </a:rPr>
              <a:t>التواصل مع الخبراء لوضع البرامج التعليمية وتحديد جدول الدورات </a:t>
            </a:r>
            <a:endParaRPr lang="ar-LB" altLang="en-US" sz="2000" dirty="0">
              <a:solidFill>
                <a:schemeClr val="bg2"/>
              </a:solidFill>
              <a:cs typeface="Arial" panose="020B0604020202020204" pitchFamily="34" charset="0"/>
            </a:endParaRPr>
          </a:p>
          <a:p>
            <a:pPr algn="r" rtl="1">
              <a:spcBef>
                <a:spcPct val="0"/>
              </a:spcBef>
            </a:pPr>
            <a:r>
              <a:rPr lang="ar-LB" altLang="en-US" sz="2000" dirty="0">
                <a:solidFill>
                  <a:schemeClr val="bg2"/>
                </a:solidFill>
                <a:cs typeface="Arial" panose="020B0604020202020204" pitchFamily="34" charset="0"/>
              </a:rPr>
              <a:t>الإعلان عن / تسويق البرنامج</a:t>
            </a:r>
            <a:endParaRPr lang="en-US" altLang="en-US" sz="2000" dirty="0">
              <a:solidFill>
                <a:schemeClr val="bg2"/>
              </a:solidFill>
              <a:cs typeface="Arial" panose="020B0604020202020204" pitchFamily="34" charset="0"/>
            </a:endParaRPr>
          </a:p>
          <a:p>
            <a:pPr algn="r" rtl="1">
              <a:spcBef>
                <a:spcPct val="0"/>
              </a:spcBef>
            </a:pPr>
            <a:r>
              <a:rPr lang="en-US" altLang="en-US" sz="2000" dirty="0">
                <a:solidFill>
                  <a:schemeClr val="bg2"/>
                </a:solidFill>
                <a:cs typeface="Arial" panose="020B0604020202020204" pitchFamily="34" charset="0"/>
              </a:rPr>
              <a:t>……</a:t>
            </a:r>
            <a:endParaRPr lang="ar-LB" altLang="en-US" sz="2000" dirty="0">
              <a:solidFill>
                <a:schemeClr val="bg2"/>
              </a:solidFill>
              <a:cs typeface="Arial" panose="020B0604020202020204" pitchFamily="34" charset="0"/>
            </a:endParaRPr>
          </a:p>
        </p:txBody>
      </p:sp>
      <p:sp>
        <p:nvSpPr>
          <p:cNvPr id="15" name="Rectangle 14">
            <a:extLst>
              <a:ext uri="{FF2B5EF4-FFF2-40B4-BE49-F238E27FC236}">
                <a16:creationId xmlns:a16="http://schemas.microsoft.com/office/drawing/2014/main" id="{D1D1393E-BA38-4135-B198-C816416FF2AE}"/>
              </a:ext>
            </a:extLst>
          </p:cNvPr>
          <p:cNvSpPr/>
          <p:nvPr/>
        </p:nvSpPr>
        <p:spPr>
          <a:xfrm flipH="1">
            <a:off x="6399213" y="2967038"/>
            <a:ext cx="1677987" cy="590550"/>
          </a:xfrm>
          <a:prstGeom prst="rect">
            <a:avLst/>
          </a:prstGeom>
          <a:solidFill>
            <a:schemeClr val="bg1">
              <a:lumMod val="50000"/>
            </a:schemeClr>
          </a:solidFill>
          <a:ln w="952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a:lstStyle/>
          <a:p>
            <a:pPr algn="r" rtl="1" fontAlgn="ctr">
              <a:defRPr/>
            </a:pPr>
            <a:r>
              <a:rPr lang="ar-LB" sz="2200" b="1" dirty="0">
                <a:solidFill>
                  <a:schemeClr val="bg1"/>
                </a:solidFill>
                <a:cs typeface="Arial" pitchFamily="34" charset="0"/>
              </a:rPr>
              <a:t>الإستراتيجية </a:t>
            </a:r>
            <a:endParaRPr lang="en-GB" sz="2200" b="1" dirty="0">
              <a:solidFill>
                <a:schemeClr val="bg1"/>
              </a:solidFill>
              <a:cs typeface="Arial" pitchFamily="34" charset="0"/>
            </a:endParaRPr>
          </a:p>
        </p:txBody>
      </p:sp>
      <p:sp>
        <p:nvSpPr>
          <p:cNvPr id="16" name="Rectangle 15">
            <a:extLst>
              <a:ext uri="{FF2B5EF4-FFF2-40B4-BE49-F238E27FC236}">
                <a16:creationId xmlns:a16="http://schemas.microsoft.com/office/drawing/2014/main" id="{E94C93B6-83CC-4116-9ECA-09E64A4649DE}"/>
              </a:ext>
            </a:extLst>
          </p:cNvPr>
          <p:cNvSpPr/>
          <p:nvPr/>
        </p:nvSpPr>
        <p:spPr>
          <a:xfrm flipH="1">
            <a:off x="5965825" y="2011363"/>
            <a:ext cx="2492375" cy="782637"/>
          </a:xfrm>
          <a:prstGeom prst="rect">
            <a:avLst/>
          </a:prstGeom>
          <a:solidFill>
            <a:srgbClr val="C2113A"/>
          </a:solidFill>
          <a:ln w="9525">
            <a:solidFill>
              <a:srgbClr val="C2113A"/>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a:lstStyle/>
          <a:p>
            <a:pPr algn="r" rtl="1" fontAlgn="ctr">
              <a:defRPr/>
            </a:pPr>
            <a:r>
              <a:rPr lang="ar-LB" sz="2200" b="1" dirty="0">
                <a:solidFill>
                  <a:schemeClr val="bg1"/>
                </a:solidFill>
                <a:cs typeface="Arial" pitchFamily="34" charset="0"/>
              </a:rPr>
              <a:t>الهدف الاستراتيجي </a:t>
            </a:r>
            <a:endParaRPr lang="en-GB" sz="2200" b="1" dirty="0">
              <a:solidFill>
                <a:schemeClr val="bg1"/>
              </a:solidFill>
              <a:cs typeface="Arial" pitchFamily="34" charset="0"/>
            </a:endParaRPr>
          </a:p>
        </p:txBody>
      </p:sp>
      <p:sp>
        <p:nvSpPr>
          <p:cNvPr id="17" name="Rectangle 16">
            <a:extLst>
              <a:ext uri="{FF2B5EF4-FFF2-40B4-BE49-F238E27FC236}">
                <a16:creationId xmlns:a16="http://schemas.microsoft.com/office/drawing/2014/main" id="{AEDE2900-21A1-491F-B9B4-673B09622814}"/>
              </a:ext>
            </a:extLst>
          </p:cNvPr>
          <p:cNvSpPr/>
          <p:nvPr/>
        </p:nvSpPr>
        <p:spPr>
          <a:xfrm flipH="1">
            <a:off x="6399213" y="3838575"/>
            <a:ext cx="1495425" cy="584200"/>
          </a:xfrm>
          <a:prstGeom prst="rect">
            <a:avLst/>
          </a:prstGeom>
          <a:solidFill>
            <a:srgbClr val="DDDDDD"/>
          </a:solidFill>
          <a:ln w="9525">
            <a:solidFill>
              <a:srgbClr val="DDDDDD"/>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a:lstStyle/>
          <a:p>
            <a:pPr algn="r" rtl="1" fontAlgn="ctr">
              <a:defRPr/>
            </a:pPr>
            <a:r>
              <a:rPr lang="ar-LB" sz="2200" b="1" dirty="0">
                <a:cs typeface="Arial" pitchFamily="34" charset="0"/>
              </a:rPr>
              <a:t>الأهداف</a:t>
            </a:r>
            <a:r>
              <a:rPr lang="en-US" sz="2200" b="1" dirty="0">
                <a:cs typeface="Arial" pitchFamily="34" charset="0"/>
              </a:rPr>
              <a:t> </a:t>
            </a:r>
            <a:r>
              <a:rPr lang="ar-SA" sz="2200" b="1" dirty="0">
                <a:cs typeface="Arial" pitchFamily="34" charset="0"/>
              </a:rPr>
              <a:t> الخاصة </a:t>
            </a:r>
            <a:r>
              <a:rPr lang="ar-LB" sz="2200" b="1" dirty="0">
                <a:cs typeface="Arial" pitchFamily="34" charset="0"/>
              </a:rPr>
              <a:t> </a:t>
            </a:r>
            <a:endParaRPr lang="en-GB" sz="2200" b="1" dirty="0">
              <a:cs typeface="Arial" pitchFamily="34" charset="0"/>
            </a:endParaRPr>
          </a:p>
        </p:txBody>
      </p:sp>
      <p:sp>
        <p:nvSpPr>
          <p:cNvPr id="18" name="Rectangle 17">
            <a:extLst>
              <a:ext uri="{FF2B5EF4-FFF2-40B4-BE49-F238E27FC236}">
                <a16:creationId xmlns:a16="http://schemas.microsoft.com/office/drawing/2014/main" id="{EFE16EEC-0EEA-4E14-AB95-11DFF781D18B}"/>
              </a:ext>
            </a:extLst>
          </p:cNvPr>
          <p:cNvSpPr/>
          <p:nvPr/>
        </p:nvSpPr>
        <p:spPr>
          <a:xfrm flipH="1">
            <a:off x="6399213" y="4648200"/>
            <a:ext cx="1381125" cy="603250"/>
          </a:xfrm>
          <a:prstGeom prst="rect">
            <a:avLst/>
          </a:prstGeom>
          <a:solidFill>
            <a:srgbClr val="DDDDDD"/>
          </a:solidFill>
          <a:ln w="9525">
            <a:solidFill>
              <a:srgbClr val="DDDDDD"/>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a:lstStyle/>
          <a:p>
            <a:pPr algn="r" rtl="1" fontAlgn="ctr">
              <a:defRPr/>
            </a:pPr>
            <a:r>
              <a:rPr lang="ar-LB" sz="2200" b="1" dirty="0">
                <a:cs typeface="Arial" pitchFamily="34" charset="0"/>
              </a:rPr>
              <a:t>الأنشطة</a:t>
            </a:r>
            <a:endParaRPr lang="en-GB" sz="2200" b="1" dirty="0">
              <a:cs typeface="Arial" pitchFamily="34" charset="0"/>
            </a:endParaRPr>
          </a:p>
        </p:txBody>
      </p:sp>
      <p:cxnSp>
        <p:nvCxnSpPr>
          <p:cNvPr id="19" name="Elbow Connector 18">
            <a:extLst>
              <a:ext uri="{FF2B5EF4-FFF2-40B4-BE49-F238E27FC236}">
                <a16:creationId xmlns:a16="http://schemas.microsoft.com/office/drawing/2014/main" id="{737C01E0-7264-4645-8266-FA3A1F031E76}"/>
              </a:ext>
            </a:extLst>
          </p:cNvPr>
          <p:cNvCxnSpPr>
            <a:stCxn id="15" idx="1"/>
            <a:endCxn id="17" idx="1"/>
          </p:cNvCxnSpPr>
          <p:nvPr/>
        </p:nvCxnSpPr>
        <p:spPr>
          <a:xfrm rot="10800000" flipV="1">
            <a:off x="7894638" y="3262313"/>
            <a:ext cx="182562" cy="868362"/>
          </a:xfrm>
          <a:prstGeom prst="bentConnector3">
            <a:avLst>
              <a:gd name="adj1" fmla="val -90533"/>
            </a:avLst>
          </a:prstGeom>
          <a:ln w="9525">
            <a:solidFill>
              <a:srgbClr val="C00000"/>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20" name="Elbow Connector 19">
            <a:extLst>
              <a:ext uri="{FF2B5EF4-FFF2-40B4-BE49-F238E27FC236}">
                <a16:creationId xmlns:a16="http://schemas.microsoft.com/office/drawing/2014/main" id="{77AF4DB9-50F3-4DF4-8A7E-D82342885E11}"/>
              </a:ext>
            </a:extLst>
          </p:cNvPr>
          <p:cNvCxnSpPr>
            <a:stCxn id="17" idx="1"/>
            <a:endCxn id="18" idx="1"/>
          </p:cNvCxnSpPr>
          <p:nvPr/>
        </p:nvCxnSpPr>
        <p:spPr>
          <a:xfrm rot="10800000" flipV="1">
            <a:off x="7780338" y="4130675"/>
            <a:ext cx="114300" cy="819150"/>
          </a:xfrm>
          <a:prstGeom prst="bentConnector3">
            <a:avLst>
              <a:gd name="adj1" fmla="val -299500"/>
            </a:avLst>
          </a:prstGeom>
          <a:ln w="9525">
            <a:solidFill>
              <a:srgbClr val="C00000"/>
            </a:solidFill>
            <a:tailEnd type="triangle" w="lg" len="lg"/>
          </a:ln>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B1FD46C0-9242-4194-A53A-CCBA78833610}"/>
              </a:ext>
            </a:extLst>
          </p:cNvPr>
          <p:cNvSpPr>
            <a:spLocks noGrp="1"/>
          </p:cNvSpPr>
          <p:nvPr>
            <p:ph type="title"/>
          </p:nvPr>
        </p:nvSpPr>
        <p:spPr>
          <a:xfrm>
            <a:off x="686104" y="294382"/>
            <a:ext cx="7772400" cy="1077218"/>
          </a:xfrm>
        </p:spPr>
        <p:txBody>
          <a:bodyPr/>
          <a:lstStyle/>
          <a:p>
            <a:pPr algn="r" rtl="1"/>
            <a:r>
              <a:rPr lang="ar-LB" altLang="en-US" sz="3200" dirty="0">
                <a:latin typeface="Arial" panose="020B0604020202020204" pitchFamily="34" charset="0"/>
                <a:cs typeface="Arial" panose="020B0604020202020204" pitchFamily="34" charset="0"/>
              </a:rPr>
              <a:t>يجب تحديد الموارد، والجدول الزمني و</a:t>
            </a:r>
            <a:r>
              <a:rPr lang="ar-SA" altLang="en-US" sz="3200" dirty="0">
                <a:latin typeface="Arial" panose="020B0604020202020204" pitchFamily="34" charset="0"/>
                <a:cs typeface="Arial" panose="020B0604020202020204" pitchFamily="34" charset="0"/>
              </a:rPr>
              <a:t>المسؤولين</a:t>
            </a:r>
            <a:r>
              <a:rPr lang="ar-LB" altLang="en-US" sz="3200" dirty="0">
                <a:latin typeface="Arial" panose="020B0604020202020204" pitchFamily="34" charset="0"/>
                <a:cs typeface="Arial" panose="020B0604020202020204" pitchFamily="34" charset="0"/>
              </a:rPr>
              <a:t> فيما يتعلق بكل نشاط </a:t>
            </a:r>
            <a:endParaRPr lang="en-US" altLang="en-US" sz="32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434C38F-0C8B-43AC-A0A4-9AC5B6C0E562}"/>
              </a:ext>
            </a:extLst>
          </p:cNvPr>
          <p:cNvSpPr txBox="1"/>
          <p:nvPr/>
        </p:nvSpPr>
        <p:spPr bwMode="auto">
          <a:xfrm>
            <a:off x="1676400" y="1752600"/>
            <a:ext cx="6781800" cy="430887"/>
          </a:xfrm>
          <a:prstGeom prst="rect">
            <a:avLst/>
          </a:prstGeom>
          <a:noFill/>
        </p:spPr>
        <p:txBody>
          <a:bodyPr>
            <a:spAutoFit/>
          </a:bodyPr>
          <a:lstStyle/>
          <a:p>
            <a:pPr algn="r" rtl="1">
              <a:defRPr/>
            </a:pPr>
            <a:r>
              <a:rPr lang="ar-LB" sz="2200" b="1" dirty="0">
                <a:solidFill>
                  <a:srgbClr val="C00000"/>
                </a:solidFill>
                <a:latin typeface="Arial" panose="020B0604020202020204" pitchFamily="34" charset="0"/>
                <a:cs typeface="Arial" panose="020B0604020202020204" pitchFamily="34" charset="0"/>
              </a:rPr>
              <a:t>الموارد</a:t>
            </a:r>
            <a:endParaRPr lang="en-US" sz="2200" b="1" dirty="0">
              <a:solidFill>
                <a:srgbClr val="C00000"/>
              </a:solidFill>
              <a:latin typeface="Arial" panose="020B0604020202020204" pitchFamily="34" charset="0"/>
              <a:cs typeface="Arial" panose="020B0604020202020204" pitchFamily="34" charset="0"/>
            </a:endParaRPr>
          </a:p>
        </p:txBody>
      </p:sp>
      <p:sp>
        <p:nvSpPr>
          <p:cNvPr id="48132" name="TextBox 4">
            <a:extLst>
              <a:ext uri="{FF2B5EF4-FFF2-40B4-BE49-F238E27FC236}">
                <a16:creationId xmlns:a16="http://schemas.microsoft.com/office/drawing/2014/main" id="{1F85F8B3-73BD-4AEA-B1ED-597DA2F1C0D9}"/>
              </a:ext>
            </a:extLst>
          </p:cNvPr>
          <p:cNvSpPr txBox="1">
            <a:spLocks noChangeArrowheads="1"/>
          </p:cNvSpPr>
          <p:nvPr/>
        </p:nvSpPr>
        <p:spPr bwMode="auto">
          <a:xfrm>
            <a:off x="1905000" y="2193925"/>
            <a:ext cx="6553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en-US" sz="2200" dirty="0">
                <a:cs typeface="Arial" panose="020B0604020202020204" pitchFamily="34" charset="0"/>
              </a:rPr>
              <a:t>ما هو التمويل المطلوب؟ المنشآت المطلوبة؟</a:t>
            </a:r>
          </a:p>
        </p:txBody>
      </p:sp>
      <p:sp>
        <p:nvSpPr>
          <p:cNvPr id="48133" name="TextBox 5">
            <a:extLst>
              <a:ext uri="{FF2B5EF4-FFF2-40B4-BE49-F238E27FC236}">
                <a16:creationId xmlns:a16="http://schemas.microsoft.com/office/drawing/2014/main" id="{26E3290F-D36C-40E6-845C-BE28EDB7FE70}"/>
              </a:ext>
            </a:extLst>
          </p:cNvPr>
          <p:cNvSpPr txBox="1">
            <a:spLocks noChangeArrowheads="1"/>
          </p:cNvSpPr>
          <p:nvPr/>
        </p:nvSpPr>
        <p:spPr bwMode="auto">
          <a:xfrm>
            <a:off x="1676400" y="2614612"/>
            <a:ext cx="67818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en-US" sz="2200" dirty="0">
                <a:cs typeface="Arial" panose="020B0604020202020204" pitchFamily="34" charset="0"/>
              </a:rPr>
              <a:t>ما هو نوع الخبرة المطلوبة؟</a:t>
            </a:r>
          </a:p>
          <a:p>
            <a:pPr>
              <a:spcBef>
                <a:spcPct val="0"/>
              </a:spcBef>
              <a:buFontTx/>
              <a:buNone/>
            </a:pPr>
            <a:endParaRPr lang="en-US" altLang="en-US" sz="2200" dirty="0">
              <a:cs typeface="Arial" panose="020B0604020202020204" pitchFamily="34" charset="0"/>
            </a:endParaRPr>
          </a:p>
        </p:txBody>
      </p:sp>
      <p:pic>
        <p:nvPicPr>
          <p:cNvPr id="48134" name="Picture 6">
            <a:extLst>
              <a:ext uri="{FF2B5EF4-FFF2-40B4-BE49-F238E27FC236}">
                <a16:creationId xmlns:a16="http://schemas.microsoft.com/office/drawing/2014/main" id="{774674B4-C4B2-42F8-AF09-1C7151793D40}"/>
              </a:ext>
            </a:extLst>
          </p:cNvPr>
          <p:cNvPicPr>
            <a:picLocks noChangeAspect="1"/>
          </p:cNvPicPr>
          <p:nvPr/>
        </p:nvPicPr>
        <p:blipFill>
          <a:blip r:embed="rId3">
            <a:extLst>
              <a:ext uri="{28A0092B-C50C-407E-A947-70E740481C1C}">
                <a14:useLocalDpi xmlns:a14="http://schemas.microsoft.com/office/drawing/2010/main" val="0"/>
              </a:ext>
            </a:extLst>
          </a:blip>
          <a:srcRect l="13792" r="13792"/>
          <a:stretch>
            <a:fillRect/>
          </a:stretch>
        </p:blipFill>
        <p:spPr bwMode="auto">
          <a:xfrm>
            <a:off x="823913" y="1752600"/>
            <a:ext cx="1081087"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798F909E-B5C2-40F2-96E1-99319AFFEFE7}"/>
              </a:ext>
            </a:extLst>
          </p:cNvPr>
          <p:cNvSpPr txBox="1"/>
          <p:nvPr/>
        </p:nvSpPr>
        <p:spPr bwMode="auto">
          <a:xfrm>
            <a:off x="6324600" y="3419034"/>
            <a:ext cx="2133600" cy="430887"/>
          </a:xfrm>
          <a:prstGeom prst="rect">
            <a:avLst/>
          </a:prstGeom>
          <a:noFill/>
        </p:spPr>
        <p:txBody>
          <a:bodyPr>
            <a:spAutoFit/>
          </a:bodyPr>
          <a:lstStyle/>
          <a:p>
            <a:pPr algn="r" rtl="1">
              <a:defRPr/>
            </a:pPr>
            <a:r>
              <a:rPr lang="ar-LB" sz="2200" b="1" dirty="0">
                <a:solidFill>
                  <a:srgbClr val="C00000"/>
                </a:solidFill>
                <a:latin typeface="Arial" panose="020B0604020202020204" pitchFamily="34" charset="0"/>
                <a:cs typeface="Arial" panose="020B0604020202020204" pitchFamily="34" charset="0"/>
              </a:rPr>
              <a:t>الجدول الزمني</a:t>
            </a:r>
            <a:endParaRPr lang="en-US" sz="2200" b="1" dirty="0">
              <a:solidFill>
                <a:srgbClr val="C00000"/>
              </a:solidFill>
              <a:latin typeface="Arial" panose="020B0604020202020204" pitchFamily="34" charset="0"/>
              <a:cs typeface="Arial" panose="020B0604020202020204" pitchFamily="34" charset="0"/>
            </a:endParaRPr>
          </a:p>
        </p:txBody>
      </p:sp>
      <p:sp>
        <p:nvSpPr>
          <p:cNvPr id="48136" name="TextBox 10">
            <a:extLst>
              <a:ext uri="{FF2B5EF4-FFF2-40B4-BE49-F238E27FC236}">
                <a16:creationId xmlns:a16="http://schemas.microsoft.com/office/drawing/2014/main" id="{ECCB2A83-035F-44DA-ABD8-2144F1B29337}"/>
              </a:ext>
            </a:extLst>
          </p:cNvPr>
          <p:cNvSpPr txBox="1">
            <a:spLocks noChangeArrowheads="1"/>
          </p:cNvSpPr>
          <p:nvPr/>
        </p:nvSpPr>
        <p:spPr bwMode="auto">
          <a:xfrm>
            <a:off x="1676400" y="3846512"/>
            <a:ext cx="6781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en-US" sz="2200" dirty="0">
                <a:cs typeface="Arial" panose="020B0604020202020204" pitchFamily="34" charset="0"/>
              </a:rPr>
              <a:t>ما هو الوقت المطلوب لاستكمال كل نشاط من الأنشطة المحددة؟</a:t>
            </a:r>
            <a:endParaRPr lang="en-US" altLang="en-US" sz="2200" dirty="0">
              <a:cs typeface="Arial" panose="020B0604020202020204" pitchFamily="34" charset="0"/>
            </a:endParaRPr>
          </a:p>
        </p:txBody>
      </p:sp>
      <p:sp>
        <p:nvSpPr>
          <p:cNvPr id="16" name="TextBox 15">
            <a:extLst>
              <a:ext uri="{FF2B5EF4-FFF2-40B4-BE49-F238E27FC236}">
                <a16:creationId xmlns:a16="http://schemas.microsoft.com/office/drawing/2014/main" id="{29EE31B9-C1E1-4601-BEB0-EB9F48DA0053}"/>
              </a:ext>
            </a:extLst>
          </p:cNvPr>
          <p:cNvSpPr txBox="1"/>
          <p:nvPr/>
        </p:nvSpPr>
        <p:spPr bwMode="auto">
          <a:xfrm>
            <a:off x="5719763" y="4692721"/>
            <a:ext cx="2738437" cy="430887"/>
          </a:xfrm>
          <a:prstGeom prst="rect">
            <a:avLst/>
          </a:prstGeom>
          <a:noFill/>
        </p:spPr>
        <p:txBody>
          <a:bodyPr>
            <a:spAutoFit/>
          </a:bodyPr>
          <a:lstStyle/>
          <a:p>
            <a:pPr algn="r" rtl="1">
              <a:defRPr/>
            </a:pPr>
            <a:r>
              <a:rPr lang="ar-LB" sz="2200" b="1" dirty="0">
                <a:solidFill>
                  <a:srgbClr val="C00000"/>
                </a:solidFill>
                <a:latin typeface="Arial" panose="020B0604020202020204" pitchFamily="34" charset="0"/>
                <a:cs typeface="Arial" panose="020B0604020202020204" pitchFamily="34" charset="0"/>
              </a:rPr>
              <a:t>الجهة المسؤولة</a:t>
            </a:r>
            <a:endParaRPr lang="en-US" sz="2200" b="1" dirty="0">
              <a:solidFill>
                <a:srgbClr val="C00000"/>
              </a:solidFill>
              <a:latin typeface="Arial" panose="020B0604020202020204" pitchFamily="34" charset="0"/>
              <a:cs typeface="Arial" panose="020B0604020202020204" pitchFamily="34" charset="0"/>
            </a:endParaRPr>
          </a:p>
        </p:txBody>
      </p:sp>
      <p:sp>
        <p:nvSpPr>
          <p:cNvPr id="48138" name="TextBox 16">
            <a:extLst>
              <a:ext uri="{FF2B5EF4-FFF2-40B4-BE49-F238E27FC236}">
                <a16:creationId xmlns:a16="http://schemas.microsoft.com/office/drawing/2014/main" id="{F9042005-F24F-4FD3-983C-102D4E5427B4}"/>
              </a:ext>
            </a:extLst>
          </p:cNvPr>
          <p:cNvSpPr txBox="1">
            <a:spLocks noChangeArrowheads="1"/>
          </p:cNvSpPr>
          <p:nvPr/>
        </p:nvSpPr>
        <p:spPr bwMode="auto">
          <a:xfrm>
            <a:off x="1905000" y="5164792"/>
            <a:ext cx="65532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en-US" sz="2200" dirty="0">
                <a:cs typeface="Arial" panose="020B0604020202020204" pitchFamily="34" charset="0"/>
              </a:rPr>
              <a:t>من هم </a:t>
            </a:r>
            <a:r>
              <a:rPr lang="ar-SA" altLang="en-US" sz="2200" dirty="0">
                <a:cs typeface="Arial" panose="020B0604020202020204" pitchFamily="34" charset="0"/>
              </a:rPr>
              <a:t>الأشخاص</a:t>
            </a:r>
            <a:r>
              <a:rPr lang="ar-LB" altLang="en-US" sz="2200" dirty="0">
                <a:cs typeface="Arial" panose="020B0604020202020204" pitchFamily="34" charset="0"/>
              </a:rPr>
              <a:t> المعيني</a:t>
            </a:r>
            <a:r>
              <a:rPr lang="ar-SA" altLang="en-US" sz="2200" dirty="0">
                <a:cs typeface="Arial" panose="020B0604020202020204" pitchFamily="34" charset="0"/>
              </a:rPr>
              <a:t>ون</a:t>
            </a:r>
            <a:r>
              <a:rPr lang="ar-LB" altLang="en-US" sz="2200" dirty="0">
                <a:cs typeface="Arial" panose="020B0604020202020204" pitchFamily="34" charset="0"/>
              </a:rPr>
              <a:t> للقيام بهذا النشاط؟</a:t>
            </a:r>
            <a:endParaRPr lang="en-US" altLang="en-US" sz="2200" dirty="0">
              <a:cs typeface="Arial" panose="020B0604020202020204" pitchFamily="34" charset="0"/>
            </a:endParaRPr>
          </a:p>
        </p:txBody>
      </p:sp>
      <p:pic>
        <p:nvPicPr>
          <p:cNvPr id="48139" name="Picture 5" descr="D:\Users\Birgit_Greiler\AppData\Local\Microsoft\Windows\Temporary Internet Files\Content.IE5\UQMH3HY2\Fotolia_23065101_rb.jpg">
            <a:extLst>
              <a:ext uri="{FF2B5EF4-FFF2-40B4-BE49-F238E27FC236}">
                <a16:creationId xmlns:a16="http://schemas.microsoft.com/office/drawing/2014/main" id="{BE3D055B-4523-429C-8157-4454CDFE35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350" y="3446462"/>
            <a:ext cx="136525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0" name="Picture 18">
            <a:extLst>
              <a:ext uri="{FF2B5EF4-FFF2-40B4-BE49-F238E27FC236}">
                <a16:creationId xmlns:a16="http://schemas.microsoft.com/office/drawing/2014/main" id="{3991396A-2328-4426-BDD0-97E42508239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8350" y="4740275"/>
            <a:ext cx="1365250"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B2C5CCED-BD30-4298-9315-9AC13597F047}"/>
              </a:ext>
            </a:extLst>
          </p:cNvPr>
          <p:cNvSpPr>
            <a:spLocks noGrp="1"/>
          </p:cNvSpPr>
          <p:nvPr>
            <p:ph type="title"/>
          </p:nvPr>
        </p:nvSpPr>
        <p:spPr>
          <a:xfrm>
            <a:off x="686104" y="786825"/>
            <a:ext cx="7772400" cy="584775"/>
          </a:xfrm>
        </p:spPr>
        <p:txBody>
          <a:bodyPr/>
          <a:lstStyle/>
          <a:p>
            <a:pPr algn="r" rtl="1"/>
            <a:r>
              <a:rPr lang="ar-SA" altLang="en-US" sz="3200" dirty="0">
                <a:latin typeface="Arial" panose="020B0604020202020204" pitchFamily="34" charset="0"/>
                <a:cs typeface="Arial" panose="020B0604020202020204" pitchFamily="34" charset="0"/>
              </a:rPr>
              <a:t>هذا ينتج</a:t>
            </a:r>
            <a:r>
              <a:rPr lang="ar-LB" altLang="en-US" sz="3200" dirty="0">
                <a:latin typeface="Arial" panose="020B0604020202020204" pitchFamily="34" charset="0"/>
                <a:cs typeface="Arial" panose="020B0604020202020204" pitchFamily="34" charset="0"/>
              </a:rPr>
              <a:t> خطة عمل جاهزة للتطبيق</a:t>
            </a:r>
            <a:endParaRPr lang="en-US" altLang="en-US" sz="3200"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36180100-D56E-44C7-B3E5-2028202A845E}"/>
              </a:ext>
            </a:extLst>
          </p:cNvPr>
          <p:cNvGraphicFramePr>
            <a:graphicFrameLocks noGrp="1"/>
          </p:cNvGraphicFramePr>
          <p:nvPr>
            <p:extLst>
              <p:ext uri="{D42A27DB-BD31-4B8C-83A1-F6EECF244321}">
                <p14:modId xmlns:p14="http://schemas.microsoft.com/office/powerpoint/2010/main" val="1923359325"/>
              </p:ext>
            </p:extLst>
          </p:nvPr>
        </p:nvGraphicFramePr>
        <p:xfrm>
          <a:off x="152398" y="1524000"/>
          <a:ext cx="8839202" cy="4724401"/>
        </p:xfrm>
        <a:graphic>
          <a:graphicData uri="http://schemas.openxmlformats.org/drawingml/2006/table">
            <a:tbl>
              <a:tblPr rtl="1"/>
              <a:tblGrid>
                <a:gridCol w="1026723">
                  <a:extLst>
                    <a:ext uri="{9D8B030D-6E8A-4147-A177-3AD203B41FA5}">
                      <a16:colId xmlns:a16="http://schemas.microsoft.com/office/drawing/2014/main" val="20000"/>
                    </a:ext>
                  </a:extLst>
                </a:gridCol>
                <a:gridCol w="1183077">
                  <a:extLst>
                    <a:ext uri="{9D8B030D-6E8A-4147-A177-3AD203B41FA5}">
                      <a16:colId xmlns:a16="http://schemas.microsoft.com/office/drawing/2014/main" val="20001"/>
                    </a:ext>
                  </a:extLst>
                </a:gridCol>
                <a:gridCol w="1421083">
                  <a:extLst>
                    <a:ext uri="{9D8B030D-6E8A-4147-A177-3AD203B41FA5}">
                      <a16:colId xmlns:a16="http://schemas.microsoft.com/office/drawing/2014/main" val="20002"/>
                    </a:ext>
                  </a:extLst>
                </a:gridCol>
                <a:gridCol w="1341169">
                  <a:extLst>
                    <a:ext uri="{9D8B030D-6E8A-4147-A177-3AD203B41FA5}">
                      <a16:colId xmlns:a16="http://schemas.microsoft.com/office/drawing/2014/main" val="20003"/>
                    </a:ext>
                  </a:extLst>
                </a:gridCol>
                <a:gridCol w="1289051">
                  <a:extLst>
                    <a:ext uri="{9D8B030D-6E8A-4147-A177-3AD203B41FA5}">
                      <a16:colId xmlns:a16="http://schemas.microsoft.com/office/drawing/2014/main" val="20004"/>
                    </a:ext>
                  </a:extLst>
                </a:gridCol>
                <a:gridCol w="1078841">
                  <a:extLst>
                    <a:ext uri="{9D8B030D-6E8A-4147-A177-3AD203B41FA5}">
                      <a16:colId xmlns:a16="http://schemas.microsoft.com/office/drawing/2014/main" val="20005"/>
                    </a:ext>
                  </a:extLst>
                </a:gridCol>
                <a:gridCol w="1499258">
                  <a:extLst>
                    <a:ext uri="{9D8B030D-6E8A-4147-A177-3AD203B41FA5}">
                      <a16:colId xmlns:a16="http://schemas.microsoft.com/office/drawing/2014/main" val="20006"/>
                    </a:ext>
                  </a:extLst>
                </a:gridCol>
              </a:tblGrid>
              <a:tr h="577261">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ts val="1350"/>
                        </a:lnSpc>
                        <a:spcBef>
                          <a:spcPct val="0"/>
                        </a:spcBef>
                        <a:spcAft>
                          <a:spcPts val="800"/>
                        </a:spcAft>
                        <a:buClrTx/>
                        <a:buSzTx/>
                        <a:buFontTx/>
                        <a:buNone/>
                        <a:tabLst/>
                      </a:pPr>
                      <a:r>
                        <a:rPr kumimoji="0" lang="ar-LB"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الهدف الاستراتيجي</a:t>
                      </a:r>
                      <a:endParaRPr kumimoji="0" lang="en-US" altLang="en-US"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ts val="1350"/>
                        </a:lnSpc>
                        <a:spcBef>
                          <a:spcPct val="0"/>
                        </a:spcBef>
                        <a:spcAft>
                          <a:spcPts val="800"/>
                        </a:spcAft>
                        <a:buClrTx/>
                        <a:buSzTx/>
                        <a:buFontTx/>
                        <a:buNone/>
                        <a:tabLst/>
                      </a:pPr>
                      <a:r>
                        <a:rPr kumimoji="0" lang="ar-LB"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الاستراتيجية</a:t>
                      </a:r>
                      <a:endParaRPr kumimoji="0" lang="en-US" altLang="en-US"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ts val="1350"/>
                        </a:lnSpc>
                        <a:spcBef>
                          <a:spcPct val="0"/>
                        </a:spcBef>
                        <a:spcAft>
                          <a:spcPts val="800"/>
                        </a:spcAft>
                        <a:buClrTx/>
                        <a:buSzTx/>
                        <a:buFontTx/>
                        <a:buNone/>
                        <a:tabLst/>
                      </a:pPr>
                      <a:r>
                        <a:rPr kumimoji="0" lang="ar-LB"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الهدف</a:t>
                      </a:r>
                      <a:r>
                        <a:rPr kumimoji="0" lang="ar-SA"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الخاص </a:t>
                      </a:r>
                      <a:endParaRPr kumimoji="0" lang="en-US" altLang="en-US"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ts val="1350"/>
                        </a:lnSpc>
                        <a:spcBef>
                          <a:spcPct val="0"/>
                        </a:spcBef>
                        <a:spcAft>
                          <a:spcPts val="800"/>
                        </a:spcAft>
                        <a:buClrTx/>
                        <a:buSzTx/>
                        <a:buFontTx/>
                        <a:buNone/>
                        <a:tabLst/>
                      </a:pPr>
                      <a:r>
                        <a:rPr kumimoji="0" lang="ar-LB"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النشاط/المهمة</a:t>
                      </a:r>
                      <a:endParaRPr kumimoji="0" lang="en-US" altLang="en-US"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ts val="1350"/>
                        </a:lnSpc>
                        <a:spcBef>
                          <a:spcPct val="0"/>
                        </a:spcBef>
                        <a:spcAft>
                          <a:spcPts val="800"/>
                        </a:spcAft>
                        <a:buClrTx/>
                        <a:buSzTx/>
                        <a:buFontTx/>
                        <a:buNone/>
                        <a:tabLst/>
                      </a:pPr>
                      <a:r>
                        <a:rPr kumimoji="0" lang="ar-LB" altLang="en-US"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الموارد</a:t>
                      </a:r>
                      <a:endParaRPr kumimoji="0" lang="en-US" altLang="en-US"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ts val="1350"/>
                        </a:lnSpc>
                        <a:spcBef>
                          <a:spcPct val="0"/>
                        </a:spcBef>
                        <a:spcAft>
                          <a:spcPts val="800"/>
                        </a:spcAft>
                        <a:buClrTx/>
                        <a:buSzTx/>
                        <a:buFontTx/>
                        <a:buNone/>
                        <a:tabLst/>
                      </a:pPr>
                      <a:r>
                        <a:rPr kumimoji="0" lang="ar-LB"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الجدول الزمني</a:t>
                      </a:r>
                      <a:endParaRPr kumimoji="0" lang="en-US" altLang="en-US"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ts val="1350"/>
                        </a:lnSpc>
                        <a:spcBef>
                          <a:spcPct val="0"/>
                        </a:spcBef>
                        <a:spcAft>
                          <a:spcPts val="800"/>
                        </a:spcAft>
                        <a:buClrTx/>
                        <a:buSzTx/>
                        <a:buFontTx/>
                        <a:buNone/>
                        <a:tabLst/>
                      </a:pPr>
                      <a:r>
                        <a:rPr kumimoji="0" lang="ar-LB" altLang="en-US" sz="16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المسؤولية</a:t>
                      </a:r>
                      <a:endParaRPr kumimoji="0" lang="en-US" altLang="en-US" sz="16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0"/>
                  </a:ext>
                </a:extLst>
              </a:tr>
              <a:tr h="1432189">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ts val="135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ts val="135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1. </a:t>
                      </a:r>
                    </a:p>
                    <a:p>
                      <a:pPr marL="0" marR="0" lvl="0" indent="0" algn="ctr" defTabSz="914400" rtl="0" eaLnBrk="1" fontAlgn="base" latinLnBrk="0" hangingPunct="1">
                        <a:lnSpc>
                          <a:spcPts val="1350"/>
                        </a:lnSpc>
                        <a:spcBef>
                          <a:spcPct val="0"/>
                        </a:spcBef>
                        <a:spcAft>
                          <a:spcPct val="0"/>
                        </a:spcAft>
                        <a:buClrTx/>
                        <a:buSzTx/>
                        <a:buFontTx/>
                        <a:buNone/>
                        <a:tabLst/>
                      </a:pPr>
                      <a:r>
                        <a:rPr kumimoji="0" lang="ar-LB" alt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(الهدف 1)</a:t>
                      </a:r>
                      <a:endParaRPr kumimoji="0" lang="en-US" altLang="en-US"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1" eaLnBrk="1" fontAlgn="base" latinLnBrk="0" hangingPunct="1">
                        <a:lnSpc>
                          <a:spcPts val="1350"/>
                        </a:lnSpc>
                        <a:spcBef>
                          <a:spcPct val="0"/>
                        </a:spcBef>
                        <a:spcAft>
                          <a:spcPct val="0"/>
                        </a:spcAft>
                        <a:buClrTx/>
                        <a:buSzTx/>
                        <a:buFontTx/>
                        <a:buNone/>
                        <a:tabLst/>
                      </a:pPr>
                      <a:r>
                        <a:rPr kumimoji="0" lang="ar-LB" alt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1.1 الاستراتيجية الأولى لتحقيق الهدف</a:t>
                      </a:r>
                      <a:r>
                        <a:rPr kumimoji="0" lang="ar-SA" alt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الأول </a:t>
                      </a:r>
                      <a:endParaRPr kumimoji="0" lang="en-US" alt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1" eaLnBrk="1" fontAlgn="base" latinLnBrk="0" hangingPunct="1">
                        <a:lnSpc>
                          <a:spcPts val="135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1.1.1 </a:t>
                      </a:r>
                      <a:r>
                        <a:rPr kumimoji="0" lang="ar-LB" alt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الهدف الأول الذي يتعين تحقيقه خلال تطبيق الاستراتيجية رقم</a:t>
                      </a:r>
                      <a:r>
                        <a:rPr kumimoji="0" lang="en-US" alt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r>
                        <a:rPr kumimoji="0" lang="ar-LB" alt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1.1) </a:t>
                      </a:r>
                      <a:endParaRPr kumimoji="0" lang="en-US" alt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1" eaLnBrk="1" fontAlgn="base" latinLnBrk="0" hangingPunct="1">
                        <a:lnSpc>
                          <a:spcPts val="135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(1.1.1.1 </a:t>
                      </a:r>
                      <a:r>
                        <a:rPr kumimoji="0" lang="ar-LB" alt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النشاط الأول الذي يتعبن القيام به لتحقيق الهدف </a:t>
                      </a:r>
                      <a:endParaRPr kumimoji="0" lang="ar-SA" alt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ctr" defTabSz="914400" rtl="1" eaLnBrk="1" fontAlgn="base" latinLnBrk="0" hangingPunct="1">
                        <a:lnSpc>
                          <a:spcPts val="1350"/>
                        </a:lnSpc>
                        <a:spcBef>
                          <a:spcPct val="0"/>
                        </a:spcBef>
                        <a:spcAft>
                          <a:spcPct val="0"/>
                        </a:spcAft>
                        <a:buClrTx/>
                        <a:buSzTx/>
                        <a:buFontTx/>
                        <a:buNone/>
                        <a:tabLst/>
                        <a:defRPr/>
                      </a:pPr>
                      <a:r>
                        <a:rPr kumimoji="0" lang="en-US" alt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(1.1.1.2 </a:t>
                      </a:r>
                      <a:r>
                        <a:rPr kumimoji="0" lang="ar-LB" alt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النشاط الثاني الذي يتعبن القيام به لتحقيق الهدف </a:t>
                      </a:r>
                      <a:endParaRPr kumimoji="0" lang="en-US" alt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ctr" defTabSz="914400" rtl="1" eaLnBrk="1" fontAlgn="base" latinLnBrk="0" hangingPunct="1">
                        <a:lnSpc>
                          <a:spcPts val="135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1" eaLnBrk="1" fontAlgn="base" latinLnBrk="0" hangingPunct="1">
                        <a:lnSpc>
                          <a:spcPts val="1350"/>
                        </a:lnSpc>
                        <a:spcBef>
                          <a:spcPct val="0"/>
                        </a:spcBef>
                        <a:spcAft>
                          <a:spcPct val="0"/>
                        </a:spcAft>
                        <a:buClrTx/>
                        <a:buSzTx/>
                        <a:buFontTx/>
                        <a:buNone/>
                        <a:tabLst/>
                      </a:pPr>
                      <a:r>
                        <a:rPr kumimoji="0" lang="ar-LB" alt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(الموارد المطلوبة لإنجاز هذه المهمة) </a:t>
                      </a:r>
                      <a:endParaRPr kumimoji="0" lang="en-US" alt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1" eaLnBrk="1" fontAlgn="base" latinLnBrk="0" hangingPunct="1">
                        <a:lnSpc>
                          <a:spcPts val="1350"/>
                        </a:lnSpc>
                        <a:spcBef>
                          <a:spcPct val="0"/>
                        </a:spcBef>
                        <a:spcAft>
                          <a:spcPct val="0"/>
                        </a:spcAft>
                        <a:buClrTx/>
                        <a:buSzTx/>
                        <a:buFontTx/>
                        <a:buNone/>
                        <a:tabLst/>
                      </a:pPr>
                      <a:r>
                        <a:rPr kumimoji="0" lang="ar-LB" alt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متى يتعين إنجاز هذه المهمة)</a:t>
                      </a:r>
                      <a:endParaRPr kumimoji="0" lang="en-US" altLang="en-US" sz="1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1" eaLnBrk="1" fontAlgn="base" latinLnBrk="0" hangingPunct="1">
                        <a:lnSpc>
                          <a:spcPts val="1350"/>
                        </a:lnSpc>
                        <a:spcBef>
                          <a:spcPct val="0"/>
                        </a:spcBef>
                        <a:spcAft>
                          <a:spcPct val="0"/>
                        </a:spcAft>
                        <a:buClrTx/>
                        <a:buSzTx/>
                        <a:buFontTx/>
                        <a:buNone/>
                        <a:tabLst/>
                      </a:pPr>
                      <a:r>
                        <a:rPr kumimoji="0" lang="ar-LB" alt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من سيقوم بإنجاز هذه المهمة</a:t>
                      </a:r>
                      <a:endParaRPr kumimoji="0" lang="en-US" alt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76915">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ts val="135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endParaRPr kumimoji="0" lang="en-US" altLang="en-US"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1" eaLnBrk="1" fontAlgn="base" latinLnBrk="0" hangingPunct="1">
                        <a:lnSpc>
                          <a:spcPts val="135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1" eaLnBrk="1" fontAlgn="base" latinLnBrk="0" hangingPunct="1">
                        <a:lnSpc>
                          <a:spcPts val="135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1.1.2</a:t>
                      </a:r>
                      <a:r>
                        <a:rPr kumimoji="0" lang="ar-LB" alt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الهدف الثاني الذي يتعين تحقيقه خلال تطبيق الاستراتيجية رقم 1.1) </a:t>
                      </a:r>
                      <a:endParaRPr kumimoji="0" lang="en-US" alt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1" eaLnBrk="1" fontAlgn="base" latinLnBrk="0" hangingPunct="1">
                        <a:lnSpc>
                          <a:spcPts val="135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(1.1.2.1</a:t>
                      </a:r>
                      <a:r>
                        <a:rPr kumimoji="0" lang="ar-LB" alt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النشاط الأول الذي يتعبن القيام به لتحقيق الهدف</a:t>
                      </a:r>
                      <a:endParaRPr kumimoji="0" lang="en-US" alt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ctr" defTabSz="914400" rtl="1" eaLnBrk="1" fontAlgn="base" latinLnBrk="0" hangingPunct="1">
                        <a:lnSpc>
                          <a:spcPts val="135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(1.1.2.2</a:t>
                      </a:r>
                      <a:r>
                        <a:rPr kumimoji="0" lang="ar-LB" alt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النشاط الثاني الذي يتعبن القيام به لتحقيق الهدف  </a:t>
                      </a:r>
                      <a:endParaRPr kumimoji="0" lang="en-US" alt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1" eaLnBrk="1" fontAlgn="base" latinLnBrk="0" hangingPunct="1">
                        <a:lnSpc>
                          <a:spcPts val="1350"/>
                        </a:lnSpc>
                        <a:spcBef>
                          <a:spcPct val="0"/>
                        </a:spcBef>
                        <a:spcAft>
                          <a:spcPct val="0"/>
                        </a:spcAft>
                        <a:buClrTx/>
                        <a:buSzTx/>
                        <a:buFontTx/>
                        <a:buNone/>
                        <a:tabLst/>
                      </a:pPr>
                      <a:r>
                        <a:rPr kumimoji="0" lang="ar-LB" alt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(الموارد المطلوبة لإنجاز هذه المهمة) </a:t>
                      </a:r>
                      <a:endParaRPr kumimoji="0" lang="en-US" alt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1" eaLnBrk="1" fontAlgn="base" latinLnBrk="0" hangingPunct="1">
                        <a:lnSpc>
                          <a:spcPts val="1350"/>
                        </a:lnSpc>
                        <a:spcBef>
                          <a:spcPct val="0"/>
                        </a:spcBef>
                        <a:spcAft>
                          <a:spcPct val="0"/>
                        </a:spcAft>
                        <a:buClrTx/>
                        <a:buSzTx/>
                        <a:buFontTx/>
                        <a:buNone/>
                        <a:tabLst/>
                      </a:pPr>
                      <a:r>
                        <a:rPr kumimoji="0" lang="ar-LB" alt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متى يتعين إنجاز هذه المهمة)</a:t>
                      </a:r>
                      <a:endParaRPr kumimoji="0" lang="en-US" altLang="en-US" sz="1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1" eaLnBrk="1" fontAlgn="base" latinLnBrk="0" hangingPunct="1">
                        <a:lnSpc>
                          <a:spcPts val="1350"/>
                        </a:lnSpc>
                        <a:spcBef>
                          <a:spcPct val="0"/>
                        </a:spcBef>
                        <a:spcAft>
                          <a:spcPct val="0"/>
                        </a:spcAft>
                        <a:buClrTx/>
                        <a:buSzTx/>
                        <a:buFontTx/>
                        <a:buNone/>
                        <a:tabLst/>
                      </a:pPr>
                      <a:r>
                        <a:rPr kumimoji="0" lang="ar-LB" alt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من سيقوم بإنجاز هذه المهمة</a:t>
                      </a:r>
                      <a:endParaRPr kumimoji="0" lang="en-US" alt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38036">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0" eaLnBrk="1" fontAlgn="base" latinLnBrk="0" hangingPunct="1">
                        <a:lnSpc>
                          <a:spcPts val="135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ts val="135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2. </a:t>
                      </a:r>
                    </a:p>
                    <a:p>
                      <a:pPr marL="0" marR="0" lvl="0" indent="0" algn="ctr" defTabSz="914400" rtl="0" eaLnBrk="1" fontAlgn="base" latinLnBrk="0" hangingPunct="1">
                        <a:lnSpc>
                          <a:spcPts val="1350"/>
                        </a:lnSpc>
                        <a:spcBef>
                          <a:spcPct val="0"/>
                        </a:spcBef>
                        <a:spcAft>
                          <a:spcPct val="0"/>
                        </a:spcAft>
                        <a:buClrTx/>
                        <a:buSzTx/>
                        <a:buFontTx/>
                        <a:buNone/>
                        <a:tabLst/>
                      </a:pPr>
                      <a:r>
                        <a:rPr kumimoji="0" lang="ar-LB" alt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(الهدف 2)</a:t>
                      </a:r>
                      <a:endParaRPr kumimoji="0" lang="en-US" altLang="en-US" sz="1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1" eaLnBrk="1" fontAlgn="base" latinLnBrk="0" hangingPunct="1">
                        <a:lnSpc>
                          <a:spcPts val="1350"/>
                        </a:lnSpc>
                        <a:spcBef>
                          <a:spcPct val="0"/>
                        </a:spcBef>
                        <a:spcAft>
                          <a:spcPct val="0"/>
                        </a:spcAft>
                        <a:buClrTx/>
                        <a:buSzTx/>
                        <a:buFontTx/>
                        <a:buNone/>
                        <a:tabLst/>
                      </a:pPr>
                      <a:r>
                        <a:rPr kumimoji="0" lang="ar-LB" alt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2.1 الاستراتيجية الأولى لتحقيق الهدف</a:t>
                      </a:r>
                      <a:r>
                        <a:rPr kumimoji="0" lang="ar-SA" alt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الثاني </a:t>
                      </a:r>
                      <a:endParaRPr kumimoji="0" lang="en-US" alt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1" eaLnBrk="1" fontAlgn="base" latinLnBrk="0" hangingPunct="1">
                        <a:lnSpc>
                          <a:spcPts val="135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2.1.1</a:t>
                      </a:r>
                      <a:r>
                        <a:rPr kumimoji="0" lang="ar-LB" alt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الهدف الثاني الذي يتعين تحقيقه خلال تطبيق الاستراتيجية رقم 1.1) </a:t>
                      </a:r>
                      <a:endParaRPr kumimoji="0" lang="en-US" alt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1" eaLnBrk="1" fontAlgn="base" latinLnBrk="0" hangingPunct="1">
                        <a:lnSpc>
                          <a:spcPts val="135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(2.1.1.1</a:t>
                      </a:r>
                      <a:r>
                        <a:rPr kumimoji="0" lang="ar-LB" alt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النشاط الأول الذي يتعبن القيام به لتحقيق الهدف</a:t>
                      </a:r>
                      <a:endParaRPr kumimoji="0" lang="en-US" alt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ctr" defTabSz="914400" rtl="1" eaLnBrk="1" fontAlgn="base" latinLnBrk="0" hangingPunct="1">
                        <a:lnSpc>
                          <a:spcPts val="1350"/>
                        </a:lnSpc>
                        <a:spcBef>
                          <a:spcPct val="0"/>
                        </a:spcBef>
                        <a:spcAft>
                          <a:spcPct val="0"/>
                        </a:spcAft>
                        <a:buClrTx/>
                        <a:buSzTx/>
                        <a:buFontTx/>
                        <a:buNone/>
                        <a:tabLst/>
                        <a:defRPr/>
                      </a:pPr>
                      <a:r>
                        <a:rPr kumimoji="0" lang="en-US" alt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(2.1.1.2</a:t>
                      </a:r>
                      <a:r>
                        <a:rPr kumimoji="0" lang="ar-LB" alt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النشاط الثاني الذي يتعبن القيام به لتحقيق الهدف </a:t>
                      </a:r>
                      <a:endParaRPr kumimoji="0" lang="en-US" alt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ctr" defTabSz="914400" rtl="1" eaLnBrk="1" fontAlgn="base" latinLnBrk="0" hangingPunct="1">
                        <a:lnSpc>
                          <a:spcPts val="1350"/>
                        </a:lnSpc>
                        <a:spcBef>
                          <a:spcPct val="0"/>
                        </a:spcBef>
                        <a:spcAft>
                          <a:spcPct val="0"/>
                        </a:spcAft>
                        <a:buClrTx/>
                        <a:buSzTx/>
                        <a:buFontTx/>
                        <a:buNone/>
                        <a:tabLst/>
                      </a:pPr>
                      <a:r>
                        <a:rPr kumimoji="0" lang="ar-LB" alt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en-US" alt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1" eaLnBrk="1" fontAlgn="base" latinLnBrk="0" hangingPunct="1">
                        <a:lnSpc>
                          <a:spcPts val="1350"/>
                        </a:lnSpc>
                        <a:spcBef>
                          <a:spcPct val="0"/>
                        </a:spcBef>
                        <a:spcAft>
                          <a:spcPct val="0"/>
                        </a:spcAft>
                        <a:buClrTx/>
                        <a:buSzTx/>
                        <a:buFontTx/>
                        <a:buNone/>
                        <a:tabLst/>
                      </a:pPr>
                      <a:r>
                        <a:rPr kumimoji="0" lang="ar-LB" alt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(الموارد المطلوبة لإنجاز هذه المهمة) </a:t>
                      </a:r>
                      <a:endParaRPr kumimoji="0" lang="en-US" alt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1" eaLnBrk="1" fontAlgn="base" latinLnBrk="0" hangingPunct="1">
                        <a:lnSpc>
                          <a:spcPts val="1350"/>
                        </a:lnSpc>
                        <a:spcBef>
                          <a:spcPct val="0"/>
                        </a:spcBef>
                        <a:spcAft>
                          <a:spcPct val="0"/>
                        </a:spcAft>
                        <a:buClrTx/>
                        <a:buSzTx/>
                        <a:buFontTx/>
                        <a:buNone/>
                        <a:tabLst/>
                      </a:pPr>
                      <a:r>
                        <a:rPr kumimoji="0" lang="ar-LB" alt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متى يتعين إنجاز هذه المهمة)</a:t>
                      </a:r>
                      <a:endParaRPr kumimoji="0" lang="en-US" altLang="en-US" sz="14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ct val="20000"/>
                        </a:spcBef>
                        <a:defRPr sz="2000">
                          <a:solidFill>
                            <a:schemeClr val="tx1"/>
                          </a:solidFill>
                          <a:latin typeface="Arial" panose="020B0604020202020204" pitchFamily="34" charset="0"/>
                        </a:defRPr>
                      </a:lvl1pPr>
                      <a:lvl2pPr marL="742950" indent="-285750">
                        <a:spcBef>
                          <a:spcPct val="20000"/>
                        </a:spcBef>
                        <a:defRPr>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sz="1400">
                          <a:solidFill>
                            <a:schemeClr val="tx1"/>
                          </a:solidFill>
                          <a:latin typeface="Arial" panose="020B0604020202020204" pitchFamily="34" charset="0"/>
                        </a:defRPr>
                      </a:lvl4pPr>
                      <a:lvl5pPr marL="2057400" indent="-228600">
                        <a:spcBef>
                          <a:spcPct val="20000"/>
                        </a:spcBef>
                        <a:defRPr sz="1400">
                          <a:solidFill>
                            <a:schemeClr val="tx1"/>
                          </a:solidFill>
                          <a:latin typeface="Arial" panose="020B0604020202020204" pitchFamily="34" charset="0"/>
                        </a:defRPr>
                      </a:lvl5pPr>
                      <a:lvl6pPr marL="2514600" indent="-228600" eaLnBrk="0" fontAlgn="base" hangingPunct="0">
                        <a:spcBef>
                          <a:spcPct val="20000"/>
                        </a:spcBef>
                        <a:spcAft>
                          <a:spcPct val="0"/>
                        </a:spcAft>
                        <a:defRPr sz="1400">
                          <a:solidFill>
                            <a:schemeClr val="tx1"/>
                          </a:solidFill>
                          <a:latin typeface="Arial" panose="020B0604020202020204" pitchFamily="34" charset="0"/>
                        </a:defRPr>
                      </a:lvl6pPr>
                      <a:lvl7pPr marL="2971800" indent="-228600" eaLnBrk="0" fontAlgn="base" hangingPunct="0">
                        <a:spcBef>
                          <a:spcPct val="20000"/>
                        </a:spcBef>
                        <a:spcAft>
                          <a:spcPct val="0"/>
                        </a:spcAft>
                        <a:defRPr sz="1400">
                          <a:solidFill>
                            <a:schemeClr val="tx1"/>
                          </a:solidFill>
                          <a:latin typeface="Arial" panose="020B0604020202020204" pitchFamily="34" charset="0"/>
                        </a:defRPr>
                      </a:lvl7pPr>
                      <a:lvl8pPr marL="3429000" indent="-228600" eaLnBrk="0" fontAlgn="base" hangingPunct="0">
                        <a:spcBef>
                          <a:spcPct val="20000"/>
                        </a:spcBef>
                        <a:spcAft>
                          <a:spcPct val="0"/>
                        </a:spcAft>
                        <a:defRPr sz="1400">
                          <a:solidFill>
                            <a:schemeClr val="tx1"/>
                          </a:solidFill>
                          <a:latin typeface="Arial" panose="020B0604020202020204" pitchFamily="34" charset="0"/>
                        </a:defRPr>
                      </a:lvl8pPr>
                      <a:lvl9pPr marL="3886200" indent="-228600" eaLnBrk="0" fontAlgn="base" hangingPunct="0">
                        <a:spcBef>
                          <a:spcPct val="20000"/>
                        </a:spcBef>
                        <a:spcAft>
                          <a:spcPct val="0"/>
                        </a:spcAft>
                        <a:defRPr sz="1400">
                          <a:solidFill>
                            <a:schemeClr val="tx1"/>
                          </a:solidFill>
                          <a:latin typeface="Arial" panose="020B0604020202020204" pitchFamily="34" charset="0"/>
                        </a:defRPr>
                      </a:lvl9pPr>
                    </a:lstStyle>
                    <a:p>
                      <a:pPr marL="0" marR="0" lvl="0" indent="0" algn="ctr" defTabSz="914400" rtl="1" eaLnBrk="1" fontAlgn="base" latinLnBrk="0" hangingPunct="1">
                        <a:lnSpc>
                          <a:spcPts val="1350"/>
                        </a:lnSpc>
                        <a:spcBef>
                          <a:spcPct val="0"/>
                        </a:spcBef>
                        <a:spcAft>
                          <a:spcPct val="0"/>
                        </a:spcAft>
                        <a:buClrTx/>
                        <a:buSzTx/>
                        <a:buFontTx/>
                        <a:buNone/>
                        <a:tabLst/>
                      </a:pPr>
                      <a:r>
                        <a:rPr kumimoji="0" lang="ar-LB" alt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من سيقوم بإنجاز هذه المهمة</a:t>
                      </a:r>
                      <a:endParaRPr kumimoji="0" lang="en-US" altLang="en-US" sz="14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EAF0DF3A-77BE-45FB-AC3B-972F13FFE26D}"/>
              </a:ext>
            </a:extLst>
          </p:cNvPr>
          <p:cNvSpPr>
            <a:spLocks noGrp="1"/>
          </p:cNvSpPr>
          <p:nvPr>
            <p:ph type="title"/>
          </p:nvPr>
        </p:nvSpPr>
        <p:spPr>
          <a:xfrm>
            <a:off x="703385" y="797487"/>
            <a:ext cx="7772400" cy="914400"/>
          </a:xfrm>
        </p:spPr>
        <p:txBody>
          <a:bodyPr>
            <a:noAutofit/>
          </a:bodyPr>
          <a:lstStyle/>
          <a:p>
            <a:pPr algn="r" rtl="1"/>
            <a:r>
              <a:rPr lang="ar-LB" altLang="en-US" sz="3200" dirty="0">
                <a:latin typeface="Arial" panose="020B0604020202020204" pitchFamily="34" charset="0"/>
                <a:cs typeface="Arial" panose="020B0604020202020204" pitchFamily="34" charset="0"/>
              </a:rPr>
              <a:t>سوف نسلط الضوء الآن على المسموحات والممنوعات الرئيسية المتعلقة بتخطيط العمل</a:t>
            </a:r>
            <a:endParaRPr lang="en-US" altLang="en-US" sz="3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1E74599-EE24-40F0-89F4-96BB2BE52B0E}"/>
              </a:ext>
            </a:extLst>
          </p:cNvPr>
          <p:cNvSpPr/>
          <p:nvPr/>
        </p:nvSpPr>
        <p:spPr bwMode="auto">
          <a:xfrm>
            <a:off x="685800" y="2438400"/>
            <a:ext cx="7772400" cy="533400"/>
          </a:xfrm>
          <a:prstGeom prst="rect">
            <a:avLst/>
          </a:prstGeom>
          <a:noFill/>
          <a:ln w="952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algn="r" rtl="1">
              <a:spcBef>
                <a:spcPct val="0"/>
              </a:spcBef>
            </a:pPr>
            <a:r>
              <a:rPr lang="ar-LB" sz="2800" dirty="0">
                <a:solidFill>
                  <a:srgbClr val="B3B3B3"/>
                </a:solidFill>
                <a:latin typeface="Arial" panose="020B0604020202020204" pitchFamily="34" charset="0"/>
                <a:cs typeface="Arial" panose="020B0604020202020204" pitchFamily="34" charset="0"/>
              </a:rPr>
              <a:t>1. التعريف</a:t>
            </a:r>
            <a:endParaRPr lang="en-US" sz="2800" dirty="0">
              <a:solidFill>
                <a:srgbClr val="B3B3B3"/>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EE53FD83-75E4-4B4C-BDE6-2CE17E32B80D}"/>
              </a:ext>
            </a:extLst>
          </p:cNvPr>
          <p:cNvSpPr/>
          <p:nvPr/>
        </p:nvSpPr>
        <p:spPr bwMode="auto">
          <a:xfrm>
            <a:off x="685800" y="3487738"/>
            <a:ext cx="7772400" cy="533400"/>
          </a:xfrm>
          <a:prstGeom prst="rect">
            <a:avLst/>
          </a:prstGeom>
          <a:noFill/>
          <a:ln w="952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algn="r" rtl="1">
              <a:spcBef>
                <a:spcPct val="0"/>
              </a:spcBef>
            </a:pPr>
            <a:r>
              <a:rPr lang="ar-LB" sz="2800" dirty="0">
                <a:solidFill>
                  <a:srgbClr val="B3B3B3"/>
                </a:solidFill>
                <a:latin typeface="Arial" panose="020B0604020202020204" pitchFamily="34" charset="0"/>
                <a:cs typeface="Arial" panose="020B0604020202020204" pitchFamily="34" charset="0"/>
              </a:rPr>
              <a:t>2. البنية</a:t>
            </a:r>
            <a:endParaRPr lang="en-US" sz="2800" dirty="0">
              <a:solidFill>
                <a:srgbClr val="B3B3B3"/>
              </a:solidFill>
              <a:latin typeface="Arial" panose="020B0604020202020204" pitchFamily="34" charset="0"/>
              <a:cs typeface="Arial" panose="020B0604020202020204" pitchFamily="34" charset="0"/>
            </a:endParaRPr>
          </a:p>
        </p:txBody>
      </p:sp>
      <p:sp>
        <p:nvSpPr>
          <p:cNvPr id="33798" name="Rectangle 7">
            <a:extLst>
              <a:ext uri="{FF2B5EF4-FFF2-40B4-BE49-F238E27FC236}">
                <a16:creationId xmlns:a16="http://schemas.microsoft.com/office/drawing/2014/main" id="{A316D51A-5B47-4521-9638-2A93A1F53854}"/>
              </a:ext>
            </a:extLst>
          </p:cNvPr>
          <p:cNvSpPr>
            <a:spLocks noChangeArrowheads="1"/>
          </p:cNvSpPr>
          <p:nvPr/>
        </p:nvSpPr>
        <p:spPr bwMode="auto">
          <a:xfrm>
            <a:off x="685800" y="4538663"/>
            <a:ext cx="7772400" cy="533400"/>
          </a:xfrm>
          <a:prstGeom prst="rect">
            <a:avLst/>
          </a:prstGeom>
          <a:solidFill>
            <a:srgbClr val="C00000"/>
          </a:solidFill>
          <a:ln w="9525" algn="ctr">
            <a:solidFill>
              <a:srgbClr val="C00000"/>
            </a:solidFill>
            <a:round/>
            <a:headEnd/>
            <a:tailEnd/>
          </a:ln>
        </p:spPr>
        <p:txBody>
          <a:bodyPr/>
          <a:lstStyle/>
          <a:p>
            <a:pPr algn="r" rtl="1">
              <a:spcBef>
                <a:spcPct val="0"/>
              </a:spcBef>
            </a:pPr>
            <a:r>
              <a:rPr lang="ar-LB" altLang="en-US" sz="2800" dirty="0">
                <a:solidFill>
                  <a:schemeClr val="bg1"/>
                </a:solidFill>
                <a:latin typeface="Arial" panose="020B0604020202020204" pitchFamily="34" charset="0"/>
                <a:cs typeface="Arial" panose="020B0604020202020204" pitchFamily="34" charset="0"/>
              </a:rPr>
              <a:t>3. المسموحات والممنوعات </a:t>
            </a:r>
            <a:endParaRPr lang="en-US" altLang="en-US" sz="280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2">
            <a:extLst>
              <a:ext uri="{FF2B5EF4-FFF2-40B4-BE49-F238E27FC236}">
                <a16:creationId xmlns:a16="http://schemas.microsoft.com/office/drawing/2014/main" id="{73145855-8CB2-4F9F-BE53-D0CE7DB703B4}"/>
              </a:ext>
            </a:extLst>
          </p:cNvPr>
          <p:cNvSpPr txBox="1">
            <a:spLocks/>
          </p:cNvSpPr>
          <p:nvPr/>
        </p:nvSpPr>
        <p:spPr bwMode="auto">
          <a:xfrm>
            <a:off x="722519" y="1676400"/>
            <a:ext cx="67103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lnSpc>
                <a:spcPct val="150000"/>
              </a:lnSpc>
              <a:spcBef>
                <a:spcPts val="2400"/>
              </a:spcBef>
              <a:buFontTx/>
              <a:buNone/>
            </a:pPr>
            <a:r>
              <a:rPr lang="ar-SA" altLang="en-US" sz="2800" dirty="0">
                <a:cs typeface="Arial" panose="020B0604020202020204" pitchFamily="34" charset="0"/>
              </a:rPr>
              <a:t>تحديد </a:t>
            </a:r>
            <a:r>
              <a:rPr lang="ar-LB" altLang="en-US" sz="2800" dirty="0">
                <a:cs typeface="Arial" panose="020B0604020202020204" pitchFamily="34" charset="0"/>
              </a:rPr>
              <a:t>الجهة التي </a:t>
            </a:r>
            <a:r>
              <a:rPr lang="ar-SA" altLang="en-US" sz="2800" dirty="0">
                <a:cs typeface="Arial" panose="020B0604020202020204" pitchFamily="34" charset="0"/>
              </a:rPr>
              <a:t>ستقوم بالنشاطات والجدول الزمني لذلك </a:t>
            </a:r>
            <a:endParaRPr lang="ar-LB" altLang="en-US" sz="2800" dirty="0">
              <a:cs typeface="Arial" panose="020B0604020202020204" pitchFamily="34" charset="0"/>
            </a:endParaRPr>
          </a:p>
          <a:p>
            <a:pPr algn="r" rtl="1">
              <a:lnSpc>
                <a:spcPct val="150000"/>
              </a:lnSpc>
              <a:spcBef>
                <a:spcPts val="2400"/>
              </a:spcBef>
              <a:buFontTx/>
              <a:buNone/>
            </a:pPr>
            <a:r>
              <a:rPr lang="ar-LB" altLang="en-US" sz="2800" dirty="0">
                <a:cs typeface="Arial" panose="020B0604020202020204" pitchFamily="34" charset="0"/>
              </a:rPr>
              <a:t>التأكد من استخدام الأهداف</a:t>
            </a:r>
            <a:r>
              <a:rPr lang="ar-SA" altLang="en-US" sz="2800" dirty="0">
                <a:cs typeface="Arial" panose="020B0604020202020204" pitchFamily="34" charset="0"/>
              </a:rPr>
              <a:t> الذكية</a:t>
            </a:r>
            <a:r>
              <a:rPr lang="ar-LB" altLang="en-US" sz="2800" dirty="0">
                <a:cs typeface="Arial" panose="020B0604020202020204" pitchFamily="34" charset="0"/>
              </a:rPr>
              <a:t> في خط</a:t>
            </a:r>
            <a:r>
              <a:rPr lang="ar-SA" altLang="en-US" sz="2800" dirty="0">
                <a:cs typeface="Arial" panose="020B0604020202020204" pitchFamily="34" charset="0"/>
              </a:rPr>
              <a:t>ة</a:t>
            </a:r>
            <a:r>
              <a:rPr lang="ar-LB" altLang="en-US" sz="2800" dirty="0">
                <a:cs typeface="Arial" panose="020B0604020202020204" pitchFamily="34" charset="0"/>
              </a:rPr>
              <a:t> العمل </a:t>
            </a:r>
          </a:p>
          <a:p>
            <a:pPr algn="r" rtl="1">
              <a:lnSpc>
                <a:spcPct val="150000"/>
              </a:lnSpc>
              <a:spcBef>
                <a:spcPts val="2400"/>
              </a:spcBef>
              <a:buFontTx/>
              <a:buNone/>
            </a:pPr>
            <a:r>
              <a:rPr lang="ar-LB" altLang="en-US" sz="2800" dirty="0">
                <a:cs typeface="Arial" panose="020B0604020202020204" pitchFamily="34" charset="0"/>
              </a:rPr>
              <a:t>ال</a:t>
            </a:r>
            <a:r>
              <a:rPr lang="en-US" altLang="en-US" sz="2800" dirty="0" err="1">
                <a:cs typeface="Arial" panose="020B0604020202020204" pitchFamily="34" charset="0"/>
              </a:rPr>
              <a:t>تأكد</a:t>
            </a:r>
            <a:r>
              <a:rPr lang="en-US" altLang="en-US" sz="2800" dirty="0">
                <a:cs typeface="Arial" panose="020B0604020202020204" pitchFamily="34" charset="0"/>
              </a:rPr>
              <a:t> </a:t>
            </a:r>
            <a:r>
              <a:rPr lang="en-US" altLang="en-US" sz="2800" dirty="0" err="1">
                <a:cs typeface="Arial" panose="020B0604020202020204" pitchFamily="34" charset="0"/>
              </a:rPr>
              <a:t>من</a:t>
            </a:r>
            <a:r>
              <a:rPr lang="en-US" altLang="en-US" sz="2800" dirty="0">
                <a:cs typeface="Arial" panose="020B0604020202020204" pitchFamily="34" charset="0"/>
              </a:rPr>
              <a:t> </a:t>
            </a:r>
            <a:r>
              <a:rPr lang="en-US" altLang="en-US" sz="2800" dirty="0" err="1">
                <a:cs typeface="Arial" panose="020B0604020202020204" pitchFamily="34" charset="0"/>
              </a:rPr>
              <a:t>أن</a:t>
            </a:r>
            <a:r>
              <a:rPr lang="en-US" altLang="en-US" sz="2800" dirty="0">
                <a:cs typeface="Arial" panose="020B0604020202020204" pitchFamily="34" charset="0"/>
              </a:rPr>
              <a:t> </a:t>
            </a:r>
            <a:r>
              <a:rPr lang="en-US" altLang="en-US" sz="2800" dirty="0" err="1">
                <a:cs typeface="Arial" panose="020B0604020202020204" pitchFamily="34" charset="0"/>
              </a:rPr>
              <a:t>كل</a:t>
            </a:r>
            <a:r>
              <a:rPr lang="en-US" altLang="en-US" sz="2800" dirty="0">
                <a:cs typeface="Arial" panose="020B0604020202020204" pitchFamily="34" charset="0"/>
              </a:rPr>
              <a:t> </a:t>
            </a:r>
            <a:r>
              <a:rPr lang="en-US" altLang="en-US" sz="2800" dirty="0" err="1">
                <a:cs typeface="Arial" panose="020B0604020202020204" pitchFamily="34" charset="0"/>
              </a:rPr>
              <a:t>فرد</a:t>
            </a:r>
            <a:r>
              <a:rPr lang="en-US" altLang="en-US" sz="2800" dirty="0">
                <a:cs typeface="Arial" panose="020B0604020202020204" pitchFamily="34" charset="0"/>
              </a:rPr>
              <a:t> </a:t>
            </a:r>
            <a:r>
              <a:rPr lang="en-US" altLang="en-US" sz="2800" dirty="0" err="1">
                <a:cs typeface="Arial" panose="020B0604020202020204" pitchFamily="34" charset="0"/>
              </a:rPr>
              <a:t>يساهم</a:t>
            </a:r>
            <a:r>
              <a:rPr lang="en-US" altLang="en-US" sz="2800" dirty="0">
                <a:cs typeface="Arial" panose="020B0604020202020204" pitchFamily="34" charset="0"/>
              </a:rPr>
              <a:t> </a:t>
            </a:r>
            <a:r>
              <a:rPr lang="en-US" altLang="en-US" sz="2800" dirty="0" err="1">
                <a:cs typeface="Arial" panose="020B0604020202020204" pitchFamily="34" charset="0"/>
              </a:rPr>
              <a:t>في</a:t>
            </a:r>
            <a:r>
              <a:rPr lang="en-US" altLang="en-US" sz="2800" dirty="0">
                <a:cs typeface="Arial" panose="020B0604020202020204" pitchFamily="34" charset="0"/>
              </a:rPr>
              <a:t> </a:t>
            </a:r>
            <a:r>
              <a:rPr lang="en-US" altLang="en-US" sz="2800" dirty="0" err="1">
                <a:cs typeface="Arial" panose="020B0604020202020204" pitchFamily="34" charset="0"/>
              </a:rPr>
              <a:t>ويوافق</a:t>
            </a:r>
            <a:r>
              <a:rPr lang="en-US" altLang="en-US" sz="2800" dirty="0">
                <a:cs typeface="Arial" panose="020B0604020202020204" pitchFamily="34" charset="0"/>
              </a:rPr>
              <a:t> </a:t>
            </a:r>
            <a:r>
              <a:rPr lang="ar-LB" altLang="en-US" sz="2800" dirty="0">
                <a:cs typeface="Arial" panose="020B0604020202020204" pitchFamily="34" charset="0"/>
              </a:rPr>
              <a:t>على</a:t>
            </a:r>
            <a:r>
              <a:rPr lang="en-US" altLang="en-US" sz="2800" dirty="0">
                <a:cs typeface="Arial" panose="020B0604020202020204" pitchFamily="34" charset="0"/>
              </a:rPr>
              <a:t> </a:t>
            </a:r>
            <a:r>
              <a:rPr lang="ar-LB" altLang="en-US" sz="2800" dirty="0">
                <a:cs typeface="Arial" panose="020B0604020202020204" pitchFamily="34" charset="0"/>
              </a:rPr>
              <a:t>خططه </a:t>
            </a:r>
            <a:r>
              <a:rPr lang="en-US" altLang="en-US" sz="2800" dirty="0">
                <a:cs typeface="Arial" panose="020B0604020202020204" pitchFamily="34" charset="0"/>
              </a:rPr>
              <a:t> </a:t>
            </a:r>
            <a:endParaRPr lang="ar-LB" altLang="en-US" sz="2800" dirty="0">
              <a:cs typeface="Arial" panose="020B0604020202020204" pitchFamily="34" charset="0"/>
            </a:endParaRPr>
          </a:p>
          <a:p>
            <a:pPr algn="r" rtl="1">
              <a:lnSpc>
                <a:spcPct val="150000"/>
              </a:lnSpc>
              <a:spcBef>
                <a:spcPts val="2400"/>
              </a:spcBef>
              <a:buFontTx/>
              <a:buNone/>
            </a:pPr>
            <a:r>
              <a:rPr lang="en-US" altLang="en-US" sz="2800" dirty="0" err="1">
                <a:cs typeface="Arial" panose="020B0604020202020204" pitchFamily="34" charset="0"/>
              </a:rPr>
              <a:t>إعادة</a:t>
            </a:r>
            <a:r>
              <a:rPr lang="en-US" altLang="en-US" sz="2800" dirty="0">
                <a:cs typeface="Arial" panose="020B0604020202020204" pitchFamily="34" charset="0"/>
              </a:rPr>
              <a:t> </a:t>
            </a:r>
            <a:r>
              <a:rPr lang="en-US" altLang="en-US" sz="2800" dirty="0" err="1">
                <a:cs typeface="Arial" panose="020B0604020202020204" pitchFamily="34" charset="0"/>
              </a:rPr>
              <a:t>النظر</a:t>
            </a:r>
            <a:r>
              <a:rPr lang="en-US" altLang="en-US" sz="2800" dirty="0">
                <a:cs typeface="Arial" panose="020B0604020202020204" pitchFamily="34" charset="0"/>
              </a:rPr>
              <a:t> </a:t>
            </a:r>
            <a:r>
              <a:rPr lang="en-US" altLang="en-US" sz="2800" dirty="0" err="1">
                <a:cs typeface="Arial" panose="020B0604020202020204" pitchFamily="34" charset="0"/>
              </a:rPr>
              <a:t>في</a:t>
            </a:r>
            <a:r>
              <a:rPr lang="en-US" altLang="en-US" sz="2800" dirty="0">
                <a:cs typeface="Arial" panose="020B0604020202020204" pitchFamily="34" charset="0"/>
              </a:rPr>
              <a:t> </a:t>
            </a:r>
            <a:r>
              <a:rPr lang="en-US" altLang="en-US" sz="2800" dirty="0" err="1">
                <a:cs typeface="Arial" panose="020B0604020202020204" pitchFamily="34" charset="0"/>
              </a:rPr>
              <a:t>خطط</a:t>
            </a:r>
            <a:r>
              <a:rPr lang="en-US" altLang="en-US" sz="2800" dirty="0">
                <a:cs typeface="Arial" panose="020B0604020202020204" pitchFamily="34" charset="0"/>
              </a:rPr>
              <a:t> </a:t>
            </a:r>
            <a:r>
              <a:rPr lang="en-US" altLang="en-US" sz="2800" dirty="0" err="1">
                <a:cs typeface="Arial" panose="020B0604020202020204" pitchFamily="34" charset="0"/>
              </a:rPr>
              <a:t>العمل</a:t>
            </a:r>
            <a:r>
              <a:rPr lang="en-US" altLang="en-US" sz="2800" dirty="0">
                <a:cs typeface="Arial" panose="020B0604020202020204" pitchFamily="34" charset="0"/>
              </a:rPr>
              <a:t> </a:t>
            </a:r>
            <a:r>
              <a:rPr lang="en-US" altLang="en-US" sz="2800" dirty="0" err="1">
                <a:cs typeface="Arial" panose="020B0604020202020204" pitchFamily="34" charset="0"/>
              </a:rPr>
              <a:t>الخاصة</a:t>
            </a:r>
            <a:r>
              <a:rPr lang="ar-LB" altLang="en-US" sz="2800" dirty="0">
                <a:cs typeface="Arial" panose="020B0604020202020204" pitchFamily="34" charset="0"/>
              </a:rPr>
              <a:t> بك</a:t>
            </a:r>
            <a:r>
              <a:rPr lang="en-US" altLang="en-US" sz="2800" dirty="0">
                <a:cs typeface="Arial" panose="020B0604020202020204" pitchFamily="34" charset="0"/>
              </a:rPr>
              <a:t> </a:t>
            </a:r>
            <a:r>
              <a:rPr lang="en-US" altLang="en-US" sz="2800" dirty="0" err="1">
                <a:cs typeface="Arial" panose="020B0604020202020204" pitchFamily="34" charset="0"/>
              </a:rPr>
              <a:t>بشكل</a:t>
            </a:r>
            <a:r>
              <a:rPr lang="en-US" altLang="en-US" sz="2800" dirty="0">
                <a:cs typeface="Arial" panose="020B0604020202020204" pitchFamily="34" charset="0"/>
              </a:rPr>
              <a:t> </a:t>
            </a:r>
            <a:r>
              <a:rPr lang="en-US" altLang="en-US" sz="2800" dirty="0" err="1">
                <a:cs typeface="Arial" panose="020B0604020202020204" pitchFamily="34" charset="0"/>
              </a:rPr>
              <a:t>منتظم</a:t>
            </a:r>
            <a:r>
              <a:rPr lang="en-US" altLang="en-US" sz="2800" dirty="0">
                <a:cs typeface="Arial" panose="020B0604020202020204" pitchFamily="34" charset="0"/>
              </a:rPr>
              <a:t> </a:t>
            </a:r>
            <a:r>
              <a:rPr lang="ar-LB" altLang="en-US" sz="2800" dirty="0">
                <a:cs typeface="Arial" panose="020B0604020202020204" pitchFamily="34" charset="0"/>
              </a:rPr>
              <a:t>ومتابعة</a:t>
            </a:r>
            <a:r>
              <a:rPr lang="ar-SA" altLang="en-US" sz="2800" dirty="0">
                <a:cs typeface="Arial" panose="020B0604020202020204" pitchFamily="34" charset="0"/>
              </a:rPr>
              <a:t> و</a:t>
            </a:r>
            <a:r>
              <a:rPr lang="en-US" altLang="en-US" sz="2800" dirty="0">
                <a:cs typeface="Arial" panose="020B0604020202020204" pitchFamily="34" charset="0"/>
              </a:rPr>
              <a:t> </a:t>
            </a:r>
            <a:r>
              <a:rPr lang="ar-LB" altLang="en-US" sz="2800" dirty="0">
                <a:cs typeface="Arial" panose="020B0604020202020204" pitchFamily="34" charset="0"/>
              </a:rPr>
              <a:t>مراقبة</a:t>
            </a:r>
            <a:r>
              <a:rPr lang="en-US" altLang="en-US" sz="2800" dirty="0">
                <a:cs typeface="Arial" panose="020B0604020202020204" pitchFamily="34" charset="0"/>
              </a:rPr>
              <a:t> </a:t>
            </a:r>
            <a:r>
              <a:rPr lang="ar-LB" altLang="en-US" sz="2800" dirty="0">
                <a:cs typeface="Arial" panose="020B0604020202020204" pitchFamily="34" charset="0"/>
              </a:rPr>
              <a:t>ومراجعة</a:t>
            </a:r>
            <a:r>
              <a:rPr lang="en-US" altLang="en-US" sz="2800" dirty="0">
                <a:cs typeface="Arial" panose="020B0604020202020204" pitchFamily="34" charset="0"/>
              </a:rPr>
              <a:t> </a:t>
            </a:r>
            <a:r>
              <a:rPr lang="en-US" altLang="en-US" sz="2800" dirty="0" err="1">
                <a:cs typeface="Arial" panose="020B0604020202020204" pitchFamily="34" charset="0"/>
              </a:rPr>
              <a:t>وتقييم</a:t>
            </a:r>
            <a:r>
              <a:rPr lang="en-US" altLang="en-US" sz="2800" dirty="0">
                <a:cs typeface="Arial" panose="020B0604020202020204" pitchFamily="34" charset="0"/>
              </a:rPr>
              <a:t> </a:t>
            </a:r>
            <a:r>
              <a:rPr lang="ar-LB" altLang="en-US" sz="2800" dirty="0">
                <a:cs typeface="Arial" panose="020B0604020202020204" pitchFamily="34" charset="0"/>
              </a:rPr>
              <a:t>ال</a:t>
            </a:r>
            <a:r>
              <a:rPr lang="en-US" altLang="en-US" sz="2800" dirty="0" err="1">
                <a:cs typeface="Arial" panose="020B0604020202020204" pitchFamily="34" charset="0"/>
              </a:rPr>
              <a:t>متطلبات</a:t>
            </a:r>
            <a:endParaRPr lang="en-US" altLang="en-US" sz="2800" dirty="0">
              <a:cs typeface="Arial" panose="020B0604020202020204" pitchFamily="34" charset="0"/>
            </a:endParaRPr>
          </a:p>
        </p:txBody>
      </p:sp>
      <p:sp>
        <p:nvSpPr>
          <p:cNvPr id="52227" name="Title 1">
            <a:extLst>
              <a:ext uri="{FF2B5EF4-FFF2-40B4-BE49-F238E27FC236}">
                <a16:creationId xmlns:a16="http://schemas.microsoft.com/office/drawing/2014/main" id="{93C18C72-94CF-4839-AD0A-8F1282778AAC}"/>
              </a:ext>
            </a:extLst>
          </p:cNvPr>
          <p:cNvSpPr>
            <a:spLocks noGrp="1"/>
          </p:cNvSpPr>
          <p:nvPr>
            <p:ph type="title"/>
          </p:nvPr>
        </p:nvSpPr>
        <p:spPr>
          <a:xfrm>
            <a:off x="686104" y="786825"/>
            <a:ext cx="7772400" cy="584775"/>
          </a:xfrm>
        </p:spPr>
        <p:txBody>
          <a:bodyPr/>
          <a:lstStyle/>
          <a:p>
            <a:pPr algn="r" rtl="1"/>
            <a:r>
              <a:rPr lang="ar-LB" altLang="en-US" sz="3200" dirty="0">
                <a:cs typeface="Arial" panose="020B0604020202020204" pitchFamily="34" charset="0"/>
              </a:rPr>
              <a:t>المسموحات </a:t>
            </a:r>
            <a:endParaRPr lang="en-US" altLang="en-US" sz="3200" dirty="0">
              <a:cs typeface="Arial" panose="020B0604020202020204" pitchFamily="34" charset="0"/>
            </a:endParaRPr>
          </a:p>
        </p:txBody>
      </p:sp>
      <p:grpSp>
        <p:nvGrpSpPr>
          <p:cNvPr id="52228" name="Group 4">
            <a:extLst>
              <a:ext uri="{FF2B5EF4-FFF2-40B4-BE49-F238E27FC236}">
                <a16:creationId xmlns:a16="http://schemas.microsoft.com/office/drawing/2014/main" id="{6DBECB3C-9E23-4EE1-ABFF-643526CC01FE}"/>
              </a:ext>
            </a:extLst>
          </p:cNvPr>
          <p:cNvGrpSpPr>
            <a:grpSpLocks/>
          </p:cNvGrpSpPr>
          <p:nvPr/>
        </p:nvGrpSpPr>
        <p:grpSpPr bwMode="auto">
          <a:xfrm>
            <a:off x="7543800" y="1862930"/>
            <a:ext cx="342900" cy="379413"/>
            <a:chOff x="4361619" y="2152126"/>
            <a:chExt cx="693884" cy="766866"/>
          </a:xfrm>
        </p:grpSpPr>
        <p:sp>
          <p:nvSpPr>
            <p:cNvPr id="52238" name="Rectangle 165">
              <a:extLst>
                <a:ext uri="{FF2B5EF4-FFF2-40B4-BE49-F238E27FC236}">
                  <a16:creationId xmlns:a16="http://schemas.microsoft.com/office/drawing/2014/main" id="{AC6CC1FE-CF3C-4025-81D8-8DC3AF1EACAA}"/>
                </a:ext>
              </a:extLst>
            </p:cNvPr>
            <p:cNvSpPr>
              <a:spLocks noChangeArrowheads="1"/>
            </p:cNvSpPr>
            <p:nvPr>
              <p:custDataLst>
                <p:tags r:id="rId7"/>
              </p:custDataLst>
            </p:nvPr>
          </p:nvSpPr>
          <p:spPr bwMode="auto">
            <a:xfrm>
              <a:off x="4361619" y="2152126"/>
              <a:ext cx="693884" cy="766866"/>
            </a:xfrm>
            <a:prstGeom prst="rect">
              <a:avLst/>
            </a:prstGeom>
            <a:solidFill>
              <a:schemeClr val="bg1"/>
            </a:solidFill>
            <a:ln w="6350">
              <a:solidFill>
                <a:schemeClr val="tx1"/>
              </a:solidFill>
              <a:miter lim="800000"/>
              <a:headEnd/>
              <a:tailEnd/>
            </a:ln>
          </p:spPr>
          <p:txBody>
            <a:bodyPr wrap="none" lIns="0" tIns="0" rIns="0" bIns="0"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800">
                <a:latin typeface="Times" panose="02020603050405020304" pitchFamily="18" charset="0"/>
              </a:endParaRPr>
            </a:p>
          </p:txBody>
        </p:sp>
        <p:sp>
          <p:nvSpPr>
            <p:cNvPr id="52239" name="Freeform 166">
              <a:extLst>
                <a:ext uri="{FF2B5EF4-FFF2-40B4-BE49-F238E27FC236}">
                  <a16:creationId xmlns:a16="http://schemas.microsoft.com/office/drawing/2014/main" id="{6EC44CE3-0082-4144-830B-D45F168C58A3}"/>
                </a:ext>
              </a:extLst>
            </p:cNvPr>
            <p:cNvSpPr>
              <a:spLocks/>
            </p:cNvSpPr>
            <p:nvPr>
              <p:custDataLst>
                <p:tags r:id="rId8"/>
              </p:custDataLst>
            </p:nvPr>
          </p:nvSpPr>
          <p:spPr bwMode="auto">
            <a:xfrm>
              <a:off x="4448356" y="2222716"/>
              <a:ext cx="591086" cy="632103"/>
            </a:xfrm>
            <a:custGeom>
              <a:avLst/>
              <a:gdLst>
                <a:gd name="T0" fmla="*/ 0 w 426"/>
                <a:gd name="T1" fmla="*/ 2147483646 h 411"/>
                <a:gd name="T2" fmla="*/ 2147483646 w 426"/>
                <a:gd name="T3" fmla="*/ 2147483646 h 411"/>
                <a:gd name="T4" fmla="*/ 2147483646 w 426"/>
                <a:gd name="T5" fmla="*/ 2147483646 h 411"/>
                <a:gd name="T6" fmla="*/ 2147483646 w 426"/>
                <a:gd name="T7" fmla="*/ 0 h 411"/>
                <a:gd name="T8" fmla="*/ 2147483646 w 426"/>
                <a:gd name="T9" fmla="*/ 2147483646 h 411"/>
                <a:gd name="T10" fmla="*/ 2147483646 w 426"/>
                <a:gd name="T11" fmla="*/ 2147483646 h 411"/>
                <a:gd name="T12" fmla="*/ 2147483646 w 426"/>
                <a:gd name="T13" fmla="*/ 2147483646 h 411"/>
                <a:gd name="T14" fmla="*/ 0 w 426"/>
                <a:gd name="T15" fmla="*/ 2147483646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6" h="411">
                  <a:moveTo>
                    <a:pt x="0" y="251"/>
                  </a:moveTo>
                  <a:cubicBezTo>
                    <a:pt x="26" y="222"/>
                    <a:pt x="47" y="215"/>
                    <a:pt x="68" y="218"/>
                  </a:cubicBezTo>
                  <a:cubicBezTo>
                    <a:pt x="88" y="227"/>
                    <a:pt x="107" y="267"/>
                    <a:pt x="122" y="306"/>
                  </a:cubicBezTo>
                  <a:cubicBezTo>
                    <a:pt x="230" y="137"/>
                    <a:pt x="378" y="18"/>
                    <a:pt x="413" y="0"/>
                  </a:cubicBezTo>
                  <a:cubicBezTo>
                    <a:pt x="413" y="0"/>
                    <a:pt x="420" y="7"/>
                    <a:pt x="426" y="17"/>
                  </a:cubicBezTo>
                  <a:cubicBezTo>
                    <a:pt x="283" y="139"/>
                    <a:pt x="213" y="263"/>
                    <a:pt x="155" y="369"/>
                  </a:cubicBezTo>
                  <a:cubicBezTo>
                    <a:pt x="128" y="384"/>
                    <a:pt x="114" y="395"/>
                    <a:pt x="95" y="411"/>
                  </a:cubicBezTo>
                  <a:cubicBezTo>
                    <a:pt x="68" y="317"/>
                    <a:pt x="35" y="263"/>
                    <a:pt x="0" y="251"/>
                  </a:cubicBezTo>
                  <a:close/>
                </a:path>
              </a:pathLst>
            </a:custGeom>
            <a:solidFill>
              <a:srgbClr val="C00000"/>
            </a:solidFill>
            <a:ln>
              <a:noFill/>
            </a:ln>
            <a:effectLst>
              <a:outerShdw dist="12700" algn="ctr" rotWithShape="0">
                <a:srgbClr val="808080"/>
              </a:outerShdw>
            </a:effectLst>
            <a:extLst>
              <a:ext uri="{91240B29-F687-4F45-9708-019B960494DF}">
                <a14:hiddenLine xmlns:a14="http://schemas.microsoft.com/office/drawing/2010/main" w="6350" cap="flat" cmpd="sng">
                  <a:solidFill>
                    <a:srgbClr val="000000"/>
                  </a:solidFill>
                  <a:prstDash val="solid"/>
                  <a:round/>
                  <a:headEnd/>
                  <a:tailEnd/>
                </a14:hiddenLine>
              </a:ext>
            </a:extLst>
          </p:spPr>
          <p:txBody>
            <a:bodyPr wrap="none" lIns="0" tIns="0" rIns="0" bIns="0" anchor="ctr"/>
            <a:lstStyle/>
            <a:p>
              <a:endParaRPr lang="en-LB"/>
            </a:p>
          </p:txBody>
        </p:sp>
      </p:grpSp>
      <p:grpSp>
        <p:nvGrpSpPr>
          <p:cNvPr id="52229" name="Group 4">
            <a:extLst>
              <a:ext uri="{FF2B5EF4-FFF2-40B4-BE49-F238E27FC236}">
                <a16:creationId xmlns:a16="http://schemas.microsoft.com/office/drawing/2014/main" id="{4714CBB4-3546-48AE-AD24-778B09561287}"/>
              </a:ext>
            </a:extLst>
          </p:cNvPr>
          <p:cNvGrpSpPr>
            <a:grpSpLocks/>
          </p:cNvGrpSpPr>
          <p:nvPr/>
        </p:nvGrpSpPr>
        <p:grpSpPr bwMode="auto">
          <a:xfrm>
            <a:off x="7535863" y="2733673"/>
            <a:ext cx="342900" cy="377825"/>
            <a:chOff x="4361619" y="2152126"/>
            <a:chExt cx="693884" cy="766866"/>
          </a:xfrm>
        </p:grpSpPr>
        <p:sp>
          <p:nvSpPr>
            <p:cNvPr id="52236" name="Rectangle 165">
              <a:extLst>
                <a:ext uri="{FF2B5EF4-FFF2-40B4-BE49-F238E27FC236}">
                  <a16:creationId xmlns:a16="http://schemas.microsoft.com/office/drawing/2014/main" id="{35188BDF-538D-462B-92A7-5AF256F546E0}"/>
                </a:ext>
              </a:extLst>
            </p:cNvPr>
            <p:cNvSpPr>
              <a:spLocks noChangeArrowheads="1"/>
            </p:cNvSpPr>
            <p:nvPr>
              <p:custDataLst>
                <p:tags r:id="rId5"/>
              </p:custDataLst>
            </p:nvPr>
          </p:nvSpPr>
          <p:spPr bwMode="auto">
            <a:xfrm>
              <a:off x="4361619" y="2152126"/>
              <a:ext cx="693884" cy="766866"/>
            </a:xfrm>
            <a:prstGeom prst="rect">
              <a:avLst/>
            </a:prstGeom>
            <a:solidFill>
              <a:schemeClr val="bg1"/>
            </a:solidFill>
            <a:ln w="6350">
              <a:solidFill>
                <a:schemeClr val="tx1"/>
              </a:solidFill>
              <a:miter lim="800000"/>
              <a:headEnd/>
              <a:tailEnd/>
            </a:ln>
          </p:spPr>
          <p:txBody>
            <a:bodyPr wrap="none" lIns="0" tIns="0" rIns="0" bIns="0"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800">
                <a:latin typeface="Times" panose="02020603050405020304" pitchFamily="18" charset="0"/>
              </a:endParaRPr>
            </a:p>
          </p:txBody>
        </p:sp>
        <p:sp>
          <p:nvSpPr>
            <p:cNvPr id="52237" name="Freeform 166">
              <a:extLst>
                <a:ext uri="{FF2B5EF4-FFF2-40B4-BE49-F238E27FC236}">
                  <a16:creationId xmlns:a16="http://schemas.microsoft.com/office/drawing/2014/main" id="{4460F8A7-C67C-4E05-AE8D-DB95C609DEBE}"/>
                </a:ext>
              </a:extLst>
            </p:cNvPr>
            <p:cNvSpPr>
              <a:spLocks/>
            </p:cNvSpPr>
            <p:nvPr>
              <p:custDataLst>
                <p:tags r:id="rId6"/>
              </p:custDataLst>
            </p:nvPr>
          </p:nvSpPr>
          <p:spPr bwMode="auto">
            <a:xfrm>
              <a:off x="4448356" y="2223013"/>
              <a:ext cx="591086" cy="631537"/>
            </a:xfrm>
            <a:custGeom>
              <a:avLst/>
              <a:gdLst>
                <a:gd name="T0" fmla="*/ 0 w 426"/>
                <a:gd name="T1" fmla="*/ 2147483646 h 411"/>
                <a:gd name="T2" fmla="*/ 2147483646 w 426"/>
                <a:gd name="T3" fmla="*/ 2147483646 h 411"/>
                <a:gd name="T4" fmla="*/ 2147483646 w 426"/>
                <a:gd name="T5" fmla="*/ 2147483646 h 411"/>
                <a:gd name="T6" fmla="*/ 2147483646 w 426"/>
                <a:gd name="T7" fmla="*/ 0 h 411"/>
                <a:gd name="T8" fmla="*/ 2147483646 w 426"/>
                <a:gd name="T9" fmla="*/ 2147483646 h 411"/>
                <a:gd name="T10" fmla="*/ 2147483646 w 426"/>
                <a:gd name="T11" fmla="*/ 2147483646 h 411"/>
                <a:gd name="T12" fmla="*/ 2147483646 w 426"/>
                <a:gd name="T13" fmla="*/ 2147483646 h 411"/>
                <a:gd name="T14" fmla="*/ 0 w 426"/>
                <a:gd name="T15" fmla="*/ 2147483646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6" h="411">
                  <a:moveTo>
                    <a:pt x="0" y="251"/>
                  </a:moveTo>
                  <a:cubicBezTo>
                    <a:pt x="26" y="222"/>
                    <a:pt x="47" y="215"/>
                    <a:pt x="68" y="218"/>
                  </a:cubicBezTo>
                  <a:cubicBezTo>
                    <a:pt x="88" y="227"/>
                    <a:pt x="107" y="267"/>
                    <a:pt x="122" y="306"/>
                  </a:cubicBezTo>
                  <a:cubicBezTo>
                    <a:pt x="230" y="137"/>
                    <a:pt x="378" y="18"/>
                    <a:pt x="413" y="0"/>
                  </a:cubicBezTo>
                  <a:cubicBezTo>
                    <a:pt x="413" y="0"/>
                    <a:pt x="420" y="7"/>
                    <a:pt x="426" y="17"/>
                  </a:cubicBezTo>
                  <a:cubicBezTo>
                    <a:pt x="283" y="139"/>
                    <a:pt x="213" y="263"/>
                    <a:pt x="155" y="369"/>
                  </a:cubicBezTo>
                  <a:cubicBezTo>
                    <a:pt x="128" y="384"/>
                    <a:pt x="114" y="395"/>
                    <a:pt x="95" y="411"/>
                  </a:cubicBezTo>
                  <a:cubicBezTo>
                    <a:pt x="68" y="317"/>
                    <a:pt x="35" y="263"/>
                    <a:pt x="0" y="251"/>
                  </a:cubicBezTo>
                  <a:close/>
                </a:path>
              </a:pathLst>
            </a:custGeom>
            <a:solidFill>
              <a:srgbClr val="C00000"/>
            </a:solidFill>
            <a:ln>
              <a:noFill/>
            </a:ln>
            <a:effectLst>
              <a:outerShdw dist="12700" algn="ctr" rotWithShape="0">
                <a:srgbClr val="808080"/>
              </a:outerShdw>
            </a:effectLst>
            <a:extLst>
              <a:ext uri="{91240B29-F687-4F45-9708-019B960494DF}">
                <a14:hiddenLine xmlns:a14="http://schemas.microsoft.com/office/drawing/2010/main" w="6350" cap="flat" cmpd="sng">
                  <a:solidFill>
                    <a:srgbClr val="000000"/>
                  </a:solidFill>
                  <a:prstDash val="solid"/>
                  <a:round/>
                  <a:headEnd/>
                  <a:tailEnd/>
                </a14:hiddenLine>
              </a:ext>
            </a:extLst>
          </p:spPr>
          <p:txBody>
            <a:bodyPr wrap="none" lIns="0" tIns="0" rIns="0" bIns="0" anchor="ctr"/>
            <a:lstStyle/>
            <a:p>
              <a:endParaRPr lang="en-LB"/>
            </a:p>
          </p:txBody>
        </p:sp>
      </p:grpSp>
      <p:grpSp>
        <p:nvGrpSpPr>
          <p:cNvPr id="52230" name="Group 4">
            <a:extLst>
              <a:ext uri="{FF2B5EF4-FFF2-40B4-BE49-F238E27FC236}">
                <a16:creationId xmlns:a16="http://schemas.microsoft.com/office/drawing/2014/main" id="{345EBBC8-C186-4032-8415-489E6D7D1A3F}"/>
              </a:ext>
            </a:extLst>
          </p:cNvPr>
          <p:cNvGrpSpPr>
            <a:grpSpLocks/>
          </p:cNvGrpSpPr>
          <p:nvPr/>
        </p:nvGrpSpPr>
        <p:grpSpPr bwMode="auto">
          <a:xfrm>
            <a:off x="7535863" y="3744914"/>
            <a:ext cx="342900" cy="379412"/>
            <a:chOff x="4361619" y="2152126"/>
            <a:chExt cx="693884" cy="766866"/>
          </a:xfrm>
        </p:grpSpPr>
        <p:sp>
          <p:nvSpPr>
            <p:cNvPr id="52234" name="Rectangle 165">
              <a:extLst>
                <a:ext uri="{FF2B5EF4-FFF2-40B4-BE49-F238E27FC236}">
                  <a16:creationId xmlns:a16="http://schemas.microsoft.com/office/drawing/2014/main" id="{347B4B75-B9BB-4723-9F34-289D278A59DE}"/>
                </a:ext>
              </a:extLst>
            </p:cNvPr>
            <p:cNvSpPr>
              <a:spLocks noChangeArrowheads="1"/>
            </p:cNvSpPr>
            <p:nvPr>
              <p:custDataLst>
                <p:tags r:id="rId3"/>
              </p:custDataLst>
            </p:nvPr>
          </p:nvSpPr>
          <p:spPr bwMode="auto">
            <a:xfrm>
              <a:off x="4361619" y="2152126"/>
              <a:ext cx="693884" cy="766866"/>
            </a:xfrm>
            <a:prstGeom prst="rect">
              <a:avLst/>
            </a:prstGeom>
            <a:solidFill>
              <a:schemeClr val="bg1"/>
            </a:solidFill>
            <a:ln w="6350">
              <a:solidFill>
                <a:schemeClr val="tx1"/>
              </a:solidFill>
              <a:miter lim="800000"/>
              <a:headEnd/>
              <a:tailEnd/>
            </a:ln>
          </p:spPr>
          <p:txBody>
            <a:bodyPr wrap="none" lIns="0" tIns="0" rIns="0" bIns="0"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800">
                <a:latin typeface="Times" panose="02020603050405020304" pitchFamily="18" charset="0"/>
              </a:endParaRPr>
            </a:p>
          </p:txBody>
        </p:sp>
        <p:sp>
          <p:nvSpPr>
            <p:cNvPr id="52235" name="Freeform 166">
              <a:extLst>
                <a:ext uri="{FF2B5EF4-FFF2-40B4-BE49-F238E27FC236}">
                  <a16:creationId xmlns:a16="http://schemas.microsoft.com/office/drawing/2014/main" id="{8C1F98AD-A54F-4DB5-AF95-C0522A0F01C1}"/>
                </a:ext>
              </a:extLst>
            </p:cNvPr>
            <p:cNvSpPr>
              <a:spLocks/>
            </p:cNvSpPr>
            <p:nvPr>
              <p:custDataLst>
                <p:tags r:id="rId4"/>
              </p:custDataLst>
            </p:nvPr>
          </p:nvSpPr>
          <p:spPr bwMode="auto">
            <a:xfrm>
              <a:off x="4448356" y="2222716"/>
              <a:ext cx="591086" cy="632103"/>
            </a:xfrm>
            <a:custGeom>
              <a:avLst/>
              <a:gdLst>
                <a:gd name="T0" fmla="*/ 0 w 426"/>
                <a:gd name="T1" fmla="*/ 2147483646 h 411"/>
                <a:gd name="T2" fmla="*/ 2147483646 w 426"/>
                <a:gd name="T3" fmla="*/ 2147483646 h 411"/>
                <a:gd name="T4" fmla="*/ 2147483646 w 426"/>
                <a:gd name="T5" fmla="*/ 2147483646 h 411"/>
                <a:gd name="T6" fmla="*/ 2147483646 w 426"/>
                <a:gd name="T7" fmla="*/ 0 h 411"/>
                <a:gd name="T8" fmla="*/ 2147483646 w 426"/>
                <a:gd name="T9" fmla="*/ 2147483646 h 411"/>
                <a:gd name="T10" fmla="*/ 2147483646 w 426"/>
                <a:gd name="T11" fmla="*/ 2147483646 h 411"/>
                <a:gd name="T12" fmla="*/ 2147483646 w 426"/>
                <a:gd name="T13" fmla="*/ 2147483646 h 411"/>
                <a:gd name="T14" fmla="*/ 0 w 426"/>
                <a:gd name="T15" fmla="*/ 2147483646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6" h="411">
                  <a:moveTo>
                    <a:pt x="0" y="251"/>
                  </a:moveTo>
                  <a:cubicBezTo>
                    <a:pt x="26" y="222"/>
                    <a:pt x="47" y="215"/>
                    <a:pt x="68" y="218"/>
                  </a:cubicBezTo>
                  <a:cubicBezTo>
                    <a:pt x="88" y="227"/>
                    <a:pt x="107" y="267"/>
                    <a:pt x="122" y="306"/>
                  </a:cubicBezTo>
                  <a:cubicBezTo>
                    <a:pt x="230" y="137"/>
                    <a:pt x="378" y="18"/>
                    <a:pt x="413" y="0"/>
                  </a:cubicBezTo>
                  <a:cubicBezTo>
                    <a:pt x="413" y="0"/>
                    <a:pt x="420" y="7"/>
                    <a:pt x="426" y="17"/>
                  </a:cubicBezTo>
                  <a:cubicBezTo>
                    <a:pt x="283" y="139"/>
                    <a:pt x="213" y="263"/>
                    <a:pt x="155" y="369"/>
                  </a:cubicBezTo>
                  <a:cubicBezTo>
                    <a:pt x="128" y="384"/>
                    <a:pt x="114" y="395"/>
                    <a:pt x="95" y="411"/>
                  </a:cubicBezTo>
                  <a:cubicBezTo>
                    <a:pt x="68" y="317"/>
                    <a:pt x="35" y="263"/>
                    <a:pt x="0" y="251"/>
                  </a:cubicBezTo>
                  <a:close/>
                </a:path>
              </a:pathLst>
            </a:custGeom>
            <a:solidFill>
              <a:srgbClr val="C00000"/>
            </a:solidFill>
            <a:ln>
              <a:noFill/>
            </a:ln>
            <a:effectLst>
              <a:outerShdw dist="12700" algn="ctr" rotWithShape="0">
                <a:srgbClr val="808080"/>
              </a:outerShdw>
            </a:effectLst>
            <a:extLst>
              <a:ext uri="{91240B29-F687-4F45-9708-019B960494DF}">
                <a14:hiddenLine xmlns:a14="http://schemas.microsoft.com/office/drawing/2010/main" w="6350" cap="flat" cmpd="sng">
                  <a:solidFill>
                    <a:srgbClr val="000000"/>
                  </a:solidFill>
                  <a:prstDash val="solid"/>
                  <a:round/>
                  <a:headEnd/>
                  <a:tailEnd/>
                </a14:hiddenLine>
              </a:ext>
            </a:extLst>
          </p:spPr>
          <p:txBody>
            <a:bodyPr wrap="none" lIns="0" tIns="0" rIns="0" bIns="0" anchor="ctr"/>
            <a:lstStyle/>
            <a:p>
              <a:endParaRPr lang="en-LB"/>
            </a:p>
          </p:txBody>
        </p:sp>
      </p:grpSp>
      <p:grpSp>
        <p:nvGrpSpPr>
          <p:cNvPr id="52231" name="Group 4">
            <a:extLst>
              <a:ext uri="{FF2B5EF4-FFF2-40B4-BE49-F238E27FC236}">
                <a16:creationId xmlns:a16="http://schemas.microsoft.com/office/drawing/2014/main" id="{CEE33CD9-20E3-457E-B1BB-27A99D6C12EE}"/>
              </a:ext>
            </a:extLst>
          </p:cNvPr>
          <p:cNvGrpSpPr>
            <a:grpSpLocks/>
          </p:cNvGrpSpPr>
          <p:nvPr/>
        </p:nvGrpSpPr>
        <p:grpSpPr bwMode="auto">
          <a:xfrm>
            <a:off x="7535863" y="4744713"/>
            <a:ext cx="342900" cy="379412"/>
            <a:chOff x="4361619" y="2152126"/>
            <a:chExt cx="693884" cy="766866"/>
          </a:xfrm>
        </p:grpSpPr>
        <p:sp>
          <p:nvSpPr>
            <p:cNvPr id="52232" name="Rectangle 165">
              <a:extLst>
                <a:ext uri="{FF2B5EF4-FFF2-40B4-BE49-F238E27FC236}">
                  <a16:creationId xmlns:a16="http://schemas.microsoft.com/office/drawing/2014/main" id="{43D3FCF6-5BAB-4D74-BBBE-5269F5C4939C}"/>
                </a:ext>
              </a:extLst>
            </p:cNvPr>
            <p:cNvSpPr>
              <a:spLocks noChangeArrowheads="1"/>
            </p:cNvSpPr>
            <p:nvPr>
              <p:custDataLst>
                <p:tags r:id="rId1"/>
              </p:custDataLst>
            </p:nvPr>
          </p:nvSpPr>
          <p:spPr bwMode="auto">
            <a:xfrm>
              <a:off x="4361619" y="2152126"/>
              <a:ext cx="693884" cy="766866"/>
            </a:xfrm>
            <a:prstGeom prst="rect">
              <a:avLst/>
            </a:prstGeom>
            <a:solidFill>
              <a:schemeClr val="bg1"/>
            </a:solidFill>
            <a:ln w="6350">
              <a:solidFill>
                <a:schemeClr val="tx1"/>
              </a:solidFill>
              <a:miter lim="800000"/>
              <a:headEnd/>
              <a:tailEnd/>
            </a:ln>
          </p:spPr>
          <p:txBody>
            <a:bodyPr wrap="none" lIns="0" tIns="0" rIns="0" bIns="0"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800">
                <a:latin typeface="Times" panose="02020603050405020304" pitchFamily="18" charset="0"/>
              </a:endParaRPr>
            </a:p>
          </p:txBody>
        </p:sp>
        <p:sp>
          <p:nvSpPr>
            <p:cNvPr id="52233" name="Freeform 166">
              <a:extLst>
                <a:ext uri="{FF2B5EF4-FFF2-40B4-BE49-F238E27FC236}">
                  <a16:creationId xmlns:a16="http://schemas.microsoft.com/office/drawing/2014/main" id="{CD6F0C4B-997F-410A-B35B-D42F9D780927}"/>
                </a:ext>
              </a:extLst>
            </p:cNvPr>
            <p:cNvSpPr>
              <a:spLocks/>
            </p:cNvSpPr>
            <p:nvPr>
              <p:custDataLst>
                <p:tags r:id="rId2"/>
              </p:custDataLst>
            </p:nvPr>
          </p:nvSpPr>
          <p:spPr bwMode="auto">
            <a:xfrm>
              <a:off x="4448356" y="2222716"/>
              <a:ext cx="591086" cy="632103"/>
            </a:xfrm>
            <a:custGeom>
              <a:avLst/>
              <a:gdLst>
                <a:gd name="T0" fmla="*/ 0 w 426"/>
                <a:gd name="T1" fmla="*/ 2147483646 h 411"/>
                <a:gd name="T2" fmla="*/ 2147483646 w 426"/>
                <a:gd name="T3" fmla="*/ 2147483646 h 411"/>
                <a:gd name="T4" fmla="*/ 2147483646 w 426"/>
                <a:gd name="T5" fmla="*/ 2147483646 h 411"/>
                <a:gd name="T6" fmla="*/ 2147483646 w 426"/>
                <a:gd name="T7" fmla="*/ 0 h 411"/>
                <a:gd name="T8" fmla="*/ 2147483646 w 426"/>
                <a:gd name="T9" fmla="*/ 2147483646 h 411"/>
                <a:gd name="T10" fmla="*/ 2147483646 w 426"/>
                <a:gd name="T11" fmla="*/ 2147483646 h 411"/>
                <a:gd name="T12" fmla="*/ 2147483646 w 426"/>
                <a:gd name="T13" fmla="*/ 2147483646 h 411"/>
                <a:gd name="T14" fmla="*/ 0 w 426"/>
                <a:gd name="T15" fmla="*/ 2147483646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6" h="411">
                  <a:moveTo>
                    <a:pt x="0" y="251"/>
                  </a:moveTo>
                  <a:cubicBezTo>
                    <a:pt x="26" y="222"/>
                    <a:pt x="47" y="215"/>
                    <a:pt x="68" y="218"/>
                  </a:cubicBezTo>
                  <a:cubicBezTo>
                    <a:pt x="88" y="227"/>
                    <a:pt x="107" y="267"/>
                    <a:pt x="122" y="306"/>
                  </a:cubicBezTo>
                  <a:cubicBezTo>
                    <a:pt x="230" y="137"/>
                    <a:pt x="378" y="18"/>
                    <a:pt x="413" y="0"/>
                  </a:cubicBezTo>
                  <a:cubicBezTo>
                    <a:pt x="413" y="0"/>
                    <a:pt x="420" y="7"/>
                    <a:pt x="426" y="17"/>
                  </a:cubicBezTo>
                  <a:cubicBezTo>
                    <a:pt x="283" y="139"/>
                    <a:pt x="213" y="263"/>
                    <a:pt x="155" y="369"/>
                  </a:cubicBezTo>
                  <a:cubicBezTo>
                    <a:pt x="128" y="384"/>
                    <a:pt x="114" y="395"/>
                    <a:pt x="95" y="411"/>
                  </a:cubicBezTo>
                  <a:cubicBezTo>
                    <a:pt x="68" y="317"/>
                    <a:pt x="35" y="263"/>
                    <a:pt x="0" y="251"/>
                  </a:cubicBezTo>
                  <a:close/>
                </a:path>
              </a:pathLst>
            </a:custGeom>
            <a:solidFill>
              <a:srgbClr val="C00000"/>
            </a:solidFill>
            <a:ln>
              <a:noFill/>
            </a:ln>
            <a:effectLst>
              <a:outerShdw dist="12700" algn="ctr" rotWithShape="0">
                <a:srgbClr val="808080"/>
              </a:outerShdw>
            </a:effectLst>
            <a:extLst>
              <a:ext uri="{91240B29-F687-4F45-9708-019B960494DF}">
                <a14:hiddenLine xmlns:a14="http://schemas.microsoft.com/office/drawing/2010/main" w="6350" cap="flat" cmpd="sng">
                  <a:solidFill>
                    <a:srgbClr val="000000"/>
                  </a:solidFill>
                  <a:prstDash val="solid"/>
                  <a:round/>
                  <a:headEnd/>
                  <a:tailEnd/>
                </a14:hiddenLine>
              </a:ext>
            </a:extLst>
          </p:spPr>
          <p:txBody>
            <a:bodyPr wrap="none" lIns="0" tIns="0" rIns="0" bIns="0" anchor="ctr"/>
            <a:lstStyle/>
            <a:p>
              <a:endParaRPr lang="en-LB"/>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6">
            <a:extLst>
              <a:ext uri="{FF2B5EF4-FFF2-40B4-BE49-F238E27FC236}">
                <a16:creationId xmlns:a16="http://schemas.microsoft.com/office/drawing/2014/main" id="{1426CDBD-BB39-4C2B-835C-1F83FD8DFB1D}"/>
              </a:ext>
            </a:extLst>
          </p:cNvPr>
          <p:cNvSpPr>
            <a:spLocks noGrp="1" noChangeArrowheads="1"/>
          </p:cNvSpPr>
          <p:nvPr>
            <p:ph type="title"/>
          </p:nvPr>
        </p:nvSpPr>
        <p:spPr/>
        <p:txBody>
          <a:bodyPr/>
          <a:lstStyle/>
          <a:p>
            <a:pPr algn="r" rtl="1" eaLnBrk="1" hangingPunct="1"/>
            <a:r>
              <a:rPr lang="ar-LB" altLang="en-US" b="1" dirty="0">
                <a:latin typeface="Arial" panose="020B0604020202020204" pitchFamily="34" charset="0"/>
                <a:cs typeface="Arial" panose="020B0604020202020204" pitchFamily="34" charset="0"/>
              </a:rPr>
              <a:t>جدول الأعمال </a:t>
            </a:r>
            <a:endParaRPr lang="en-US" altLang="en-US" b="1"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8811671B-8C5E-4735-A6B4-3BFEB36715FB}"/>
              </a:ext>
            </a:extLst>
          </p:cNvPr>
          <p:cNvGraphicFramePr>
            <a:graphicFrameLocks noGrp="1"/>
          </p:cNvGraphicFramePr>
          <p:nvPr>
            <p:extLst>
              <p:ext uri="{D42A27DB-BD31-4B8C-83A1-F6EECF244321}">
                <p14:modId xmlns:p14="http://schemas.microsoft.com/office/powerpoint/2010/main" val="2930372670"/>
              </p:ext>
            </p:extLst>
          </p:nvPr>
        </p:nvGraphicFramePr>
        <p:xfrm>
          <a:off x="686104" y="1524000"/>
          <a:ext cx="7467296" cy="3222623"/>
        </p:xfrm>
        <a:graphic>
          <a:graphicData uri="http://schemas.openxmlformats.org/drawingml/2006/table">
            <a:tbl>
              <a:tblPr firstRow="1" firstCol="1" bandRow="1"/>
              <a:tblGrid>
                <a:gridCol w="2748417">
                  <a:extLst>
                    <a:ext uri="{9D8B030D-6E8A-4147-A177-3AD203B41FA5}">
                      <a16:colId xmlns:a16="http://schemas.microsoft.com/office/drawing/2014/main" val="1001787910"/>
                    </a:ext>
                  </a:extLst>
                </a:gridCol>
                <a:gridCol w="4718879">
                  <a:extLst>
                    <a:ext uri="{9D8B030D-6E8A-4147-A177-3AD203B41FA5}">
                      <a16:colId xmlns:a16="http://schemas.microsoft.com/office/drawing/2014/main" val="3894273485"/>
                    </a:ext>
                  </a:extLst>
                </a:gridCol>
              </a:tblGrid>
              <a:tr h="329778">
                <a:tc>
                  <a:txBody>
                    <a:bodyPr/>
                    <a:lstStyle/>
                    <a:p>
                      <a:pPr algn="ctr" rtl="1">
                        <a:spcAft>
                          <a:spcPts val="400"/>
                        </a:spcAft>
                      </a:pPr>
                      <a:r>
                        <a:rPr lang="ar-SA" sz="1400" b="1" kern="1200">
                          <a:solidFill>
                            <a:srgbClr val="D6615C"/>
                          </a:solidFill>
                          <a:effectLst/>
                          <a:latin typeface="Trebuchet MS" panose="020B0603020202020204" pitchFamily="34" charset="0"/>
                          <a:ea typeface="Trebuchet MS" panose="020B0603020202020204" pitchFamily="34" charset="0"/>
                          <a:cs typeface="Times New Roman" panose="02020603050405020304" pitchFamily="18" charset="0"/>
                        </a:rPr>
                        <a:t>الوقت</a:t>
                      </a:r>
                      <a:endParaRPr lang="en-LB" sz="900">
                        <a:solidFill>
                          <a:srgbClr val="404040"/>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9525" marR="9525" marT="9525" marB="0">
                    <a:lnL>
                      <a:noFill/>
                    </a:lnL>
                    <a:lnR>
                      <a:noFill/>
                    </a:lnR>
                    <a:lnT>
                      <a:noFill/>
                    </a:lnT>
                    <a:lnB w="12700" cap="flat" cmpd="sng" algn="ctr">
                      <a:solidFill>
                        <a:srgbClr val="D6615C"/>
                      </a:solidFill>
                      <a:prstDash val="solid"/>
                      <a:round/>
                      <a:headEnd type="none" w="med" len="med"/>
                      <a:tailEnd type="none" w="med" len="med"/>
                    </a:lnB>
                  </a:tcPr>
                </a:tc>
                <a:tc>
                  <a:txBody>
                    <a:bodyPr/>
                    <a:lstStyle/>
                    <a:p>
                      <a:pPr algn="r" rtl="1">
                        <a:spcAft>
                          <a:spcPts val="400"/>
                        </a:spcAft>
                        <a:tabLst>
                          <a:tab pos="4460240" algn="r"/>
                        </a:tabLst>
                      </a:pPr>
                      <a:r>
                        <a:rPr lang="ar-SA" sz="1400" b="1" kern="1200">
                          <a:solidFill>
                            <a:srgbClr val="D6615C"/>
                          </a:solidFill>
                          <a:effectLst/>
                          <a:latin typeface="Trebuchet MS" panose="020B0603020202020204" pitchFamily="34" charset="0"/>
                          <a:ea typeface="Trebuchet MS" panose="020B0603020202020204" pitchFamily="34" charset="0"/>
                          <a:cs typeface="Times New Roman" panose="02020603050405020304" pitchFamily="18" charset="0"/>
                        </a:rPr>
                        <a:t>الموضوع</a:t>
                      </a:r>
                      <a:endParaRPr lang="en-LB" sz="900">
                        <a:solidFill>
                          <a:srgbClr val="404040"/>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9525" marR="9525" marT="9525" marB="0">
                    <a:lnL>
                      <a:noFill/>
                    </a:lnL>
                    <a:lnR>
                      <a:noFill/>
                    </a:lnR>
                    <a:lnT>
                      <a:noFill/>
                    </a:lnT>
                    <a:lnB w="12700" cap="flat" cmpd="sng" algn="ctr">
                      <a:solidFill>
                        <a:srgbClr val="D6615C"/>
                      </a:solidFill>
                      <a:prstDash val="solid"/>
                      <a:round/>
                      <a:headEnd type="none" w="med" len="med"/>
                      <a:tailEnd type="none" w="med" len="med"/>
                    </a:lnB>
                  </a:tcPr>
                </a:tc>
                <a:extLst>
                  <a:ext uri="{0D108BD9-81ED-4DB2-BD59-A6C34878D82A}">
                    <a16:rowId xmlns:a16="http://schemas.microsoft.com/office/drawing/2014/main" val="3255674121"/>
                  </a:ext>
                </a:extLst>
              </a:tr>
              <a:tr h="329778">
                <a:tc>
                  <a:txBody>
                    <a:bodyPr/>
                    <a:lstStyle/>
                    <a:p>
                      <a:pPr marL="457200" algn="ctr" rtl="0">
                        <a:spcBef>
                          <a:spcPts val="400"/>
                        </a:spcBef>
                        <a:spcAft>
                          <a:spcPts val="400"/>
                        </a:spcAft>
                      </a:pPr>
                      <a:r>
                        <a:rPr lang="ar-SA" sz="1400" b="1" kern="1200" dirty="0">
                          <a:solidFill>
                            <a:srgbClr val="262626"/>
                          </a:solidFill>
                          <a:effectLst/>
                          <a:latin typeface="Trebuchet MS" panose="020B0603020202020204" pitchFamily="34" charset="0"/>
                          <a:ea typeface="Trebuchet MS" panose="020B0603020202020204" pitchFamily="34" charset="0"/>
                          <a:cs typeface="Times New Roman" panose="02020603050405020304" pitchFamily="18" charset="0"/>
                        </a:rPr>
                        <a:t>11</a:t>
                      </a:r>
                      <a:r>
                        <a:rPr lang="en-US" sz="1400" b="1" kern="1200" dirty="0">
                          <a:solidFill>
                            <a:srgbClr val="262626"/>
                          </a:solidFill>
                          <a:effectLst/>
                          <a:latin typeface="Times New Roman" panose="02020603050405020304" pitchFamily="18" charset="0"/>
                          <a:ea typeface="Trebuchet MS" panose="020B0603020202020204" pitchFamily="34" charset="0"/>
                          <a:cs typeface="Times New Roman" panose="02020603050405020304" pitchFamily="18" charset="0"/>
                        </a:rPr>
                        <a:t>:</a:t>
                      </a:r>
                      <a:r>
                        <a:rPr lang="ar-SA" sz="1400" b="1" kern="1200" dirty="0">
                          <a:solidFill>
                            <a:srgbClr val="262626"/>
                          </a:solidFill>
                          <a:effectLst/>
                          <a:latin typeface="Trebuchet MS" panose="020B0603020202020204" pitchFamily="34" charset="0"/>
                          <a:ea typeface="Trebuchet MS" panose="020B0603020202020204" pitchFamily="34" charset="0"/>
                          <a:cs typeface="Times New Roman" panose="02020603050405020304" pitchFamily="18" charset="0"/>
                        </a:rPr>
                        <a:t>00</a:t>
                      </a:r>
                      <a:r>
                        <a:rPr lang="en-US" sz="1400" b="1" kern="1200" dirty="0">
                          <a:solidFill>
                            <a:srgbClr val="262626"/>
                          </a:solidFill>
                          <a:effectLst/>
                          <a:latin typeface="Times New Roman" panose="02020603050405020304" pitchFamily="18" charset="0"/>
                          <a:ea typeface="Trebuchet MS" panose="020B0603020202020204" pitchFamily="34" charset="0"/>
                          <a:cs typeface="Times New Roman" panose="02020603050405020304" pitchFamily="18" charset="0"/>
                        </a:rPr>
                        <a:t> – </a:t>
                      </a:r>
                      <a:r>
                        <a:rPr lang="ar-SA" sz="1400" b="1" kern="1200" dirty="0">
                          <a:solidFill>
                            <a:srgbClr val="262626"/>
                          </a:solidFill>
                          <a:effectLst/>
                          <a:latin typeface="Trebuchet MS" panose="020B0603020202020204" pitchFamily="34" charset="0"/>
                          <a:ea typeface="Trebuchet MS" panose="020B0603020202020204" pitchFamily="34" charset="0"/>
                          <a:cs typeface="Times New Roman" panose="02020603050405020304" pitchFamily="18" charset="0"/>
                        </a:rPr>
                        <a:t>11</a:t>
                      </a:r>
                      <a:r>
                        <a:rPr lang="en-US" sz="1400" b="1" kern="1200" dirty="0">
                          <a:solidFill>
                            <a:srgbClr val="262626"/>
                          </a:solidFill>
                          <a:effectLst/>
                          <a:latin typeface="Times New Roman" panose="02020603050405020304" pitchFamily="18" charset="0"/>
                          <a:ea typeface="Trebuchet MS" panose="020B0603020202020204" pitchFamily="34" charset="0"/>
                          <a:cs typeface="Times New Roman" panose="02020603050405020304" pitchFamily="18" charset="0"/>
                        </a:rPr>
                        <a:t>:</a:t>
                      </a:r>
                      <a:r>
                        <a:rPr lang="ar-SA" sz="1400" b="1" kern="1200" dirty="0">
                          <a:solidFill>
                            <a:srgbClr val="262626"/>
                          </a:solidFill>
                          <a:effectLst/>
                          <a:latin typeface="Trebuchet MS" panose="020B0603020202020204" pitchFamily="34" charset="0"/>
                          <a:ea typeface="Trebuchet MS" panose="020B0603020202020204" pitchFamily="34" charset="0"/>
                          <a:cs typeface="Times New Roman" panose="02020603050405020304" pitchFamily="18" charset="0"/>
                        </a:rPr>
                        <a:t>15</a:t>
                      </a:r>
                      <a:endParaRPr lang="en-LB" sz="900" dirty="0">
                        <a:solidFill>
                          <a:srgbClr val="404040"/>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9525" marR="9525" marT="9525" marB="0">
                    <a:lnL>
                      <a:noFill/>
                    </a:lnL>
                    <a:lnR>
                      <a:noFill/>
                    </a:lnR>
                    <a:lnT w="12700" cap="flat" cmpd="sng" algn="ctr">
                      <a:solidFill>
                        <a:srgbClr val="D6615C"/>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rtl="1">
                        <a:spcBef>
                          <a:spcPts val="400"/>
                        </a:spcBef>
                        <a:spcAft>
                          <a:spcPts val="400"/>
                        </a:spcAft>
                      </a:pPr>
                      <a:r>
                        <a:rPr lang="ar-SA" sz="1400" b="1" kern="1200">
                          <a:solidFill>
                            <a:srgbClr val="404040"/>
                          </a:solidFill>
                          <a:effectLst/>
                          <a:latin typeface="Trebuchet MS" panose="020B0603020202020204" pitchFamily="34" charset="0"/>
                          <a:ea typeface="Trebuchet MS" panose="020B0603020202020204" pitchFamily="34" charset="0"/>
                          <a:cs typeface="Times New Roman" panose="02020603050405020304" pitchFamily="18" charset="0"/>
                        </a:rPr>
                        <a:t>ترحيب ومقدمة التّدريب</a:t>
                      </a:r>
                      <a:endParaRPr lang="en-LB" sz="900">
                        <a:solidFill>
                          <a:srgbClr val="404040"/>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9525" marR="9525" marT="9525" marB="0">
                    <a:lnL>
                      <a:noFill/>
                    </a:lnL>
                    <a:lnR>
                      <a:noFill/>
                    </a:lnR>
                    <a:lnT w="12700" cap="flat" cmpd="sng" algn="ctr">
                      <a:solidFill>
                        <a:srgbClr val="D6615C"/>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954276"/>
                  </a:ext>
                </a:extLst>
              </a:tr>
              <a:tr h="329778">
                <a:tc>
                  <a:txBody>
                    <a:bodyPr/>
                    <a:lstStyle/>
                    <a:p>
                      <a:pPr marL="457200" algn="ctr" rtl="0">
                        <a:spcBef>
                          <a:spcPts val="400"/>
                        </a:spcBef>
                        <a:spcAft>
                          <a:spcPts val="400"/>
                        </a:spcAft>
                      </a:pPr>
                      <a:r>
                        <a:rPr lang="ar-SA" sz="1400" b="1" kern="1200" dirty="0">
                          <a:solidFill>
                            <a:srgbClr val="262626"/>
                          </a:solidFill>
                          <a:effectLst/>
                          <a:latin typeface="Trebuchet MS" panose="020B0603020202020204" pitchFamily="34" charset="0"/>
                          <a:ea typeface="Trebuchet MS" panose="020B0603020202020204" pitchFamily="34" charset="0"/>
                          <a:cs typeface="Times New Roman" panose="02020603050405020304" pitchFamily="18" charset="0"/>
                        </a:rPr>
                        <a:t>11</a:t>
                      </a:r>
                      <a:r>
                        <a:rPr lang="en-US" sz="1400" b="1" kern="1200" dirty="0">
                          <a:solidFill>
                            <a:srgbClr val="262626"/>
                          </a:solidFill>
                          <a:effectLst/>
                          <a:latin typeface="Times New Roman" panose="02020603050405020304" pitchFamily="18" charset="0"/>
                          <a:ea typeface="Trebuchet MS" panose="020B0603020202020204" pitchFamily="34" charset="0"/>
                          <a:cs typeface="Times New Roman" panose="02020603050405020304" pitchFamily="18" charset="0"/>
                        </a:rPr>
                        <a:t>:</a:t>
                      </a:r>
                      <a:r>
                        <a:rPr lang="ar-SA" sz="1400" b="1" kern="1200" dirty="0">
                          <a:solidFill>
                            <a:srgbClr val="262626"/>
                          </a:solidFill>
                          <a:effectLst/>
                          <a:latin typeface="Trebuchet MS" panose="020B0603020202020204" pitchFamily="34" charset="0"/>
                          <a:ea typeface="Trebuchet MS" panose="020B0603020202020204" pitchFamily="34" charset="0"/>
                          <a:cs typeface="Times New Roman" panose="02020603050405020304" pitchFamily="18" charset="0"/>
                        </a:rPr>
                        <a:t>15</a:t>
                      </a:r>
                      <a:r>
                        <a:rPr lang="en-US" sz="1400" b="1" kern="1200" dirty="0">
                          <a:solidFill>
                            <a:srgbClr val="262626"/>
                          </a:solidFill>
                          <a:effectLst/>
                          <a:latin typeface="Times New Roman" panose="02020603050405020304" pitchFamily="18" charset="0"/>
                          <a:ea typeface="Trebuchet MS" panose="020B0603020202020204" pitchFamily="34" charset="0"/>
                          <a:cs typeface="Times New Roman" panose="02020603050405020304" pitchFamily="18" charset="0"/>
                        </a:rPr>
                        <a:t> – </a:t>
                      </a:r>
                      <a:r>
                        <a:rPr lang="ar-SA" sz="1400" b="1" kern="1200" dirty="0">
                          <a:solidFill>
                            <a:srgbClr val="262626"/>
                          </a:solidFill>
                          <a:effectLst/>
                          <a:latin typeface="Trebuchet MS" panose="020B0603020202020204" pitchFamily="34" charset="0"/>
                          <a:ea typeface="Trebuchet MS" panose="020B0603020202020204" pitchFamily="34" charset="0"/>
                          <a:cs typeface="Times New Roman" panose="02020603050405020304" pitchFamily="18" charset="0"/>
                        </a:rPr>
                        <a:t>11</a:t>
                      </a:r>
                      <a:r>
                        <a:rPr lang="en-US" sz="1400" b="1" kern="1200" dirty="0">
                          <a:solidFill>
                            <a:srgbClr val="262626"/>
                          </a:solidFill>
                          <a:effectLst/>
                          <a:latin typeface="Times New Roman" panose="02020603050405020304" pitchFamily="18" charset="0"/>
                          <a:ea typeface="Trebuchet MS" panose="020B0603020202020204" pitchFamily="34" charset="0"/>
                          <a:cs typeface="Times New Roman" panose="02020603050405020304" pitchFamily="18" charset="0"/>
                        </a:rPr>
                        <a:t>:</a:t>
                      </a:r>
                      <a:r>
                        <a:rPr lang="ar-SA" sz="1400" b="1" kern="1200" dirty="0">
                          <a:solidFill>
                            <a:srgbClr val="262626"/>
                          </a:solidFill>
                          <a:effectLst/>
                          <a:latin typeface="Trebuchet MS" panose="020B0603020202020204" pitchFamily="34" charset="0"/>
                          <a:ea typeface="Trebuchet MS" panose="020B0603020202020204" pitchFamily="34" charset="0"/>
                          <a:cs typeface="Times New Roman" panose="02020603050405020304" pitchFamily="18" charset="0"/>
                        </a:rPr>
                        <a:t>30</a:t>
                      </a:r>
                      <a:endParaRPr lang="en-LB" sz="900" dirty="0">
                        <a:solidFill>
                          <a:srgbClr val="404040"/>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9525" marR="9525" marT="9525"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rtl="1">
                        <a:spcBef>
                          <a:spcPts val="400"/>
                        </a:spcBef>
                        <a:spcAft>
                          <a:spcPts val="400"/>
                        </a:spcAft>
                      </a:pPr>
                      <a:r>
                        <a:rPr lang="ar-SA" sz="1400" b="1" kern="1200">
                          <a:solidFill>
                            <a:srgbClr val="404040"/>
                          </a:solidFill>
                          <a:effectLst/>
                          <a:latin typeface="Trebuchet MS" panose="020B0603020202020204" pitchFamily="34" charset="0"/>
                          <a:ea typeface="Trebuchet MS" panose="020B0603020202020204" pitchFamily="34" charset="0"/>
                          <a:cs typeface="Times New Roman" panose="02020603050405020304" pitchFamily="18" charset="0"/>
                        </a:rPr>
                        <a:t>استطلاع قبلي </a:t>
                      </a:r>
                      <a:endParaRPr lang="en-LB" sz="900">
                        <a:solidFill>
                          <a:srgbClr val="404040"/>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9525" marR="9525" marT="9525"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22152077"/>
                  </a:ext>
                </a:extLst>
              </a:tr>
              <a:tr h="1727816">
                <a:tc>
                  <a:txBody>
                    <a:bodyPr/>
                    <a:lstStyle/>
                    <a:p>
                      <a:pPr marL="457200" algn="ctr" rtl="0">
                        <a:spcBef>
                          <a:spcPts val="400"/>
                        </a:spcBef>
                        <a:spcAft>
                          <a:spcPts val="400"/>
                        </a:spcAft>
                      </a:pPr>
                      <a:r>
                        <a:rPr lang="ar-SA" sz="1400" b="1" kern="1200" dirty="0">
                          <a:solidFill>
                            <a:srgbClr val="262626"/>
                          </a:solidFill>
                          <a:effectLst/>
                          <a:latin typeface="Trebuchet MS" panose="020B0603020202020204" pitchFamily="34" charset="0"/>
                          <a:ea typeface="Trebuchet MS" panose="020B0603020202020204" pitchFamily="34" charset="0"/>
                          <a:cs typeface="Times New Roman" panose="02020603050405020304" pitchFamily="18" charset="0"/>
                        </a:rPr>
                        <a:t>11</a:t>
                      </a:r>
                      <a:r>
                        <a:rPr lang="en-US" sz="1400" b="1" kern="1200" dirty="0">
                          <a:solidFill>
                            <a:srgbClr val="262626"/>
                          </a:solidFill>
                          <a:effectLst/>
                          <a:latin typeface="Times New Roman" panose="02020603050405020304" pitchFamily="18" charset="0"/>
                          <a:ea typeface="Trebuchet MS" panose="020B0603020202020204" pitchFamily="34" charset="0"/>
                          <a:cs typeface="Times New Roman" panose="02020603050405020304" pitchFamily="18" charset="0"/>
                        </a:rPr>
                        <a:t>:</a:t>
                      </a:r>
                      <a:r>
                        <a:rPr lang="ar-SA" sz="1400" b="1" kern="1200" dirty="0">
                          <a:solidFill>
                            <a:srgbClr val="262626"/>
                          </a:solidFill>
                          <a:effectLst/>
                          <a:latin typeface="Trebuchet MS" panose="020B0603020202020204" pitchFamily="34" charset="0"/>
                          <a:ea typeface="Trebuchet MS" panose="020B0603020202020204" pitchFamily="34" charset="0"/>
                          <a:cs typeface="Times New Roman" panose="02020603050405020304" pitchFamily="18" charset="0"/>
                        </a:rPr>
                        <a:t>30</a:t>
                      </a:r>
                      <a:r>
                        <a:rPr lang="en-US" sz="1400" b="1" kern="1200" dirty="0">
                          <a:solidFill>
                            <a:srgbClr val="262626"/>
                          </a:solidFill>
                          <a:effectLst/>
                          <a:latin typeface="Times New Roman" panose="02020603050405020304" pitchFamily="18" charset="0"/>
                          <a:ea typeface="Trebuchet MS" panose="020B0603020202020204" pitchFamily="34" charset="0"/>
                          <a:cs typeface="Times New Roman" panose="02020603050405020304" pitchFamily="18" charset="0"/>
                        </a:rPr>
                        <a:t> – </a:t>
                      </a:r>
                      <a:r>
                        <a:rPr lang="ar-SA" sz="1400" b="1" kern="1200" dirty="0">
                          <a:solidFill>
                            <a:srgbClr val="262626"/>
                          </a:solidFill>
                          <a:effectLst/>
                          <a:latin typeface="Trebuchet MS" panose="020B0603020202020204" pitchFamily="34" charset="0"/>
                          <a:ea typeface="Trebuchet MS" panose="020B0603020202020204" pitchFamily="34" charset="0"/>
                          <a:cs typeface="Times New Roman" panose="02020603050405020304" pitchFamily="18" charset="0"/>
                        </a:rPr>
                        <a:t>12</a:t>
                      </a:r>
                      <a:r>
                        <a:rPr lang="en-US" sz="1400" b="1" kern="1200" dirty="0">
                          <a:solidFill>
                            <a:srgbClr val="262626"/>
                          </a:solidFill>
                          <a:effectLst/>
                          <a:latin typeface="Times New Roman" panose="02020603050405020304" pitchFamily="18" charset="0"/>
                          <a:ea typeface="Trebuchet MS" panose="020B0603020202020204" pitchFamily="34" charset="0"/>
                          <a:cs typeface="Times New Roman" panose="02020603050405020304" pitchFamily="18" charset="0"/>
                        </a:rPr>
                        <a:t>:</a:t>
                      </a:r>
                      <a:r>
                        <a:rPr lang="ar-SA" sz="1400" b="1" kern="1200" dirty="0">
                          <a:solidFill>
                            <a:srgbClr val="262626"/>
                          </a:solidFill>
                          <a:effectLst/>
                          <a:latin typeface="Trebuchet MS" panose="020B0603020202020204" pitchFamily="34" charset="0"/>
                          <a:ea typeface="Trebuchet MS" panose="020B0603020202020204" pitchFamily="34" charset="0"/>
                          <a:cs typeface="Times New Roman" panose="02020603050405020304" pitchFamily="18" charset="0"/>
                        </a:rPr>
                        <a:t>45</a:t>
                      </a:r>
                      <a:endParaRPr lang="en-LB" sz="900" dirty="0">
                        <a:solidFill>
                          <a:srgbClr val="404040"/>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9525" marR="9525" marT="9525"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r" rtl="1">
                        <a:spcBef>
                          <a:spcPts val="400"/>
                        </a:spcBef>
                        <a:spcAft>
                          <a:spcPts val="400"/>
                        </a:spcAft>
                      </a:pPr>
                      <a:r>
                        <a:rPr lang="ar-LB" sz="1400" b="1" kern="1200">
                          <a:solidFill>
                            <a:srgbClr val="404040"/>
                          </a:solidFill>
                          <a:effectLst/>
                          <a:latin typeface="Trebuchet MS" panose="020B0603020202020204" pitchFamily="34" charset="0"/>
                          <a:ea typeface="Times New Roman" panose="02020603050405020304" pitchFamily="18" charset="0"/>
                          <a:cs typeface="Times New Roman" panose="02020603050405020304" pitchFamily="18" charset="0"/>
                        </a:rPr>
                        <a:t>تخطيط العمل</a:t>
                      </a:r>
                      <a:endParaRPr lang="en-LB" sz="900">
                        <a:solidFill>
                          <a:srgbClr val="404040"/>
                        </a:solidFill>
                        <a:effectLst/>
                        <a:latin typeface="Trebuchet MS" panose="020B0603020202020204" pitchFamily="34" charset="0"/>
                        <a:ea typeface="Trebuchet MS" panose="020B0603020202020204" pitchFamily="34" charset="0"/>
                        <a:cs typeface="Times New Roman" panose="02020603050405020304" pitchFamily="18" charset="0"/>
                      </a:endParaRPr>
                    </a:p>
                    <a:p>
                      <a:pPr algn="r" rtl="1">
                        <a:spcBef>
                          <a:spcPts val="400"/>
                        </a:spcBef>
                        <a:spcAft>
                          <a:spcPts val="400"/>
                        </a:spcAft>
                      </a:pPr>
                      <a:r>
                        <a:rPr lang="ar-LB" sz="1400" kern="1200">
                          <a:solidFill>
                            <a:srgbClr val="404040"/>
                          </a:solidFill>
                          <a:effectLst/>
                          <a:latin typeface="Trebuchet MS" panose="020B0603020202020204" pitchFamily="34" charset="0"/>
                          <a:ea typeface="Times New Roman" panose="02020603050405020304" pitchFamily="18" charset="0"/>
                          <a:cs typeface="Times New Roman" panose="02020603050405020304" pitchFamily="18" charset="0"/>
                        </a:rPr>
                        <a:t>ماهي أبرز مكونات خطة العمل؟</a:t>
                      </a:r>
                      <a:endParaRPr lang="en-LB" sz="900">
                        <a:solidFill>
                          <a:srgbClr val="404040"/>
                        </a:solidFill>
                        <a:effectLst/>
                        <a:latin typeface="Trebuchet MS" panose="020B0603020202020204" pitchFamily="34" charset="0"/>
                        <a:ea typeface="Trebuchet MS" panose="020B0603020202020204" pitchFamily="34" charset="0"/>
                        <a:cs typeface="Times New Roman" panose="02020603050405020304" pitchFamily="18" charset="0"/>
                      </a:endParaRPr>
                    </a:p>
                    <a:p>
                      <a:pPr algn="r" rtl="1">
                        <a:spcBef>
                          <a:spcPts val="400"/>
                        </a:spcBef>
                        <a:spcAft>
                          <a:spcPts val="400"/>
                        </a:spcAft>
                      </a:pPr>
                      <a:r>
                        <a:rPr lang="ar-LB" sz="1400" kern="1200">
                          <a:solidFill>
                            <a:srgbClr val="404040"/>
                          </a:solidFill>
                          <a:effectLst/>
                          <a:latin typeface="Trebuchet MS" panose="020B0603020202020204" pitchFamily="34" charset="0"/>
                          <a:ea typeface="Times New Roman" panose="02020603050405020304" pitchFamily="18" charset="0"/>
                          <a:cs typeface="Times New Roman" panose="02020603050405020304" pitchFamily="18" charset="0"/>
                        </a:rPr>
                        <a:t>كيف نضع خطة عمل متكاملة؟</a:t>
                      </a:r>
                      <a:endParaRPr lang="en-LB" sz="900">
                        <a:solidFill>
                          <a:srgbClr val="404040"/>
                        </a:solidFill>
                        <a:effectLst/>
                        <a:latin typeface="Trebuchet MS" panose="020B0603020202020204" pitchFamily="34" charset="0"/>
                        <a:ea typeface="Trebuchet MS" panose="020B0603020202020204" pitchFamily="34" charset="0"/>
                        <a:cs typeface="Times New Roman" panose="02020603050405020304" pitchFamily="18" charset="0"/>
                      </a:endParaRPr>
                    </a:p>
                    <a:p>
                      <a:pPr algn="r" rtl="1">
                        <a:spcBef>
                          <a:spcPts val="400"/>
                        </a:spcBef>
                        <a:spcAft>
                          <a:spcPts val="400"/>
                        </a:spcAft>
                      </a:pPr>
                      <a:r>
                        <a:rPr lang="ar-LB" sz="1400" b="1" u="sng">
                          <a:solidFill>
                            <a:srgbClr val="404040"/>
                          </a:solidFill>
                          <a:effectLst/>
                          <a:latin typeface="Trebuchet MS" panose="020B0603020202020204" pitchFamily="34" charset="0"/>
                          <a:ea typeface="Trebuchet MS" panose="020B0603020202020204" pitchFamily="34" charset="0"/>
                          <a:cs typeface="Times New Roman" panose="02020603050405020304" pitchFamily="18" charset="0"/>
                        </a:rPr>
                        <a:t>الهدف</a:t>
                      </a:r>
                      <a:r>
                        <a:rPr lang="ar-LB" sz="1400" b="1">
                          <a:solidFill>
                            <a:srgbClr val="404040"/>
                          </a:solidFill>
                          <a:effectLst/>
                          <a:latin typeface="Trebuchet MS" panose="020B0603020202020204" pitchFamily="34" charset="0"/>
                          <a:ea typeface="Trebuchet MS" panose="020B0603020202020204" pitchFamily="34" charset="0"/>
                          <a:cs typeface="Times New Roman" panose="02020603050405020304" pitchFamily="18" charset="0"/>
                        </a:rPr>
                        <a:t>: القدرة على وضع خطة عمل للأهداف الاستراتيجية للمنظمة</a:t>
                      </a:r>
                      <a:endParaRPr lang="en-LB" sz="900">
                        <a:solidFill>
                          <a:srgbClr val="404040"/>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9525" marR="9525" marT="9525" marB="0">
                    <a:lnL>
                      <a:noFill/>
                    </a:lnL>
                    <a:lnR>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656415821"/>
                  </a:ext>
                </a:extLst>
              </a:tr>
              <a:tr h="505473">
                <a:tc>
                  <a:txBody>
                    <a:bodyPr/>
                    <a:lstStyle/>
                    <a:p>
                      <a:pPr marL="457200" algn="ctr" rtl="0">
                        <a:spcBef>
                          <a:spcPts val="400"/>
                        </a:spcBef>
                        <a:spcAft>
                          <a:spcPts val="400"/>
                        </a:spcAft>
                      </a:pPr>
                      <a:r>
                        <a:rPr lang="ar-SA" sz="1400" b="1" kern="1200" dirty="0">
                          <a:solidFill>
                            <a:srgbClr val="262626"/>
                          </a:solidFill>
                          <a:effectLst/>
                          <a:latin typeface="Trebuchet MS" panose="020B0603020202020204" pitchFamily="34" charset="0"/>
                          <a:ea typeface="Trebuchet MS" panose="020B0603020202020204" pitchFamily="34" charset="0"/>
                          <a:cs typeface="Times New Roman" panose="02020603050405020304" pitchFamily="18" charset="0"/>
                        </a:rPr>
                        <a:t>12</a:t>
                      </a:r>
                      <a:r>
                        <a:rPr lang="en-US" sz="1400" b="1" kern="1200" dirty="0">
                          <a:solidFill>
                            <a:srgbClr val="262626"/>
                          </a:solidFill>
                          <a:effectLst/>
                          <a:latin typeface="Times New Roman" panose="02020603050405020304" pitchFamily="18" charset="0"/>
                          <a:ea typeface="Trebuchet MS" panose="020B0603020202020204" pitchFamily="34" charset="0"/>
                          <a:cs typeface="Times New Roman" panose="02020603050405020304" pitchFamily="18" charset="0"/>
                        </a:rPr>
                        <a:t>:</a:t>
                      </a:r>
                      <a:r>
                        <a:rPr lang="ar-SA" sz="1400" b="1" kern="1200" dirty="0">
                          <a:solidFill>
                            <a:srgbClr val="262626"/>
                          </a:solidFill>
                          <a:effectLst/>
                          <a:latin typeface="Trebuchet MS" panose="020B0603020202020204" pitchFamily="34" charset="0"/>
                          <a:ea typeface="Trebuchet MS" panose="020B0603020202020204" pitchFamily="34" charset="0"/>
                          <a:cs typeface="Times New Roman" panose="02020603050405020304" pitchFamily="18" charset="0"/>
                        </a:rPr>
                        <a:t>45</a:t>
                      </a:r>
                      <a:r>
                        <a:rPr lang="en-US" sz="1400" b="1" kern="1200" dirty="0">
                          <a:solidFill>
                            <a:srgbClr val="262626"/>
                          </a:solidFill>
                          <a:effectLst/>
                          <a:latin typeface="Times New Roman" panose="02020603050405020304" pitchFamily="18" charset="0"/>
                          <a:ea typeface="Trebuchet MS" panose="020B0603020202020204" pitchFamily="34" charset="0"/>
                          <a:cs typeface="Times New Roman" panose="02020603050405020304" pitchFamily="18" charset="0"/>
                        </a:rPr>
                        <a:t> – </a:t>
                      </a:r>
                      <a:r>
                        <a:rPr lang="ar-SA" sz="1400" b="1" kern="1200" dirty="0">
                          <a:solidFill>
                            <a:srgbClr val="262626"/>
                          </a:solidFill>
                          <a:effectLst/>
                          <a:latin typeface="Trebuchet MS" panose="020B0603020202020204" pitchFamily="34" charset="0"/>
                          <a:ea typeface="Trebuchet MS" panose="020B0603020202020204" pitchFamily="34" charset="0"/>
                          <a:cs typeface="Times New Roman" panose="02020603050405020304" pitchFamily="18" charset="0"/>
                        </a:rPr>
                        <a:t>13:00</a:t>
                      </a:r>
                      <a:endParaRPr lang="en-LB" sz="900" dirty="0">
                        <a:solidFill>
                          <a:srgbClr val="404040"/>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9525" marR="9525" marT="9525" marB="0">
                    <a:lnL>
                      <a:noFill/>
                    </a:lnL>
                    <a:lnR>
                      <a:noFill/>
                    </a:lnR>
                    <a:lnT w="12700" cap="flat" cmpd="sng" algn="ctr">
                      <a:solidFill>
                        <a:srgbClr val="BFBFB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rtl="1">
                        <a:spcBef>
                          <a:spcPts val="400"/>
                        </a:spcBef>
                        <a:spcAft>
                          <a:spcPts val="400"/>
                        </a:spcAft>
                      </a:pPr>
                      <a:r>
                        <a:rPr lang="ar-LB" sz="1400" b="1" kern="1200" dirty="0">
                          <a:solidFill>
                            <a:srgbClr val="404040"/>
                          </a:solidFill>
                          <a:effectLst/>
                          <a:latin typeface="Trebuchet MS" panose="020B0603020202020204" pitchFamily="34" charset="0"/>
                          <a:ea typeface="Trebuchet MS" panose="020B0603020202020204" pitchFamily="34" charset="0"/>
                          <a:cs typeface="Times New Roman" panose="02020603050405020304" pitchFamily="18" charset="0"/>
                        </a:rPr>
                        <a:t>الاختتام واستطلاع بعدي </a:t>
                      </a:r>
                      <a:endParaRPr lang="en-LB" sz="900" dirty="0">
                        <a:solidFill>
                          <a:srgbClr val="404040"/>
                        </a:solidFill>
                        <a:effectLst/>
                        <a:latin typeface="Trebuchet MS" panose="020B0603020202020204" pitchFamily="34" charset="0"/>
                        <a:ea typeface="Trebuchet MS" panose="020B0603020202020204" pitchFamily="34" charset="0"/>
                        <a:cs typeface="Times New Roman" panose="02020603050405020304" pitchFamily="18" charset="0"/>
                      </a:endParaRPr>
                    </a:p>
                  </a:txBody>
                  <a:tcPr marL="9525" marR="9525" marT="9525" marB="0">
                    <a:lnL>
                      <a:noFill/>
                    </a:lnL>
                    <a:lnR>
                      <a:noFill/>
                    </a:lnR>
                    <a:lnT w="12700" cap="flat" cmpd="sng" algn="ctr">
                      <a:solidFill>
                        <a:srgbClr val="BFBFB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054950063"/>
                  </a:ext>
                </a:extLst>
              </a:tr>
            </a:tbl>
          </a:graphicData>
        </a:graphic>
      </p:graphicFrame>
    </p:spTree>
    <p:extLst>
      <p:ext uri="{BB962C8B-B14F-4D97-AF65-F5344CB8AC3E}">
        <p14:creationId xmlns:p14="http://schemas.microsoft.com/office/powerpoint/2010/main" val="3233111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EA090C5B-C70A-4588-B83E-144B6DE8724F}"/>
              </a:ext>
            </a:extLst>
          </p:cNvPr>
          <p:cNvSpPr>
            <a:spLocks noGrp="1"/>
          </p:cNvSpPr>
          <p:nvPr>
            <p:ph type="title"/>
          </p:nvPr>
        </p:nvSpPr>
        <p:spPr>
          <a:xfrm>
            <a:off x="686104" y="786825"/>
            <a:ext cx="7772400" cy="584775"/>
          </a:xfrm>
        </p:spPr>
        <p:txBody>
          <a:bodyPr/>
          <a:lstStyle/>
          <a:p>
            <a:pPr algn="r" rtl="1"/>
            <a:r>
              <a:rPr lang="ar-LB" altLang="en-US" sz="3200" dirty="0">
                <a:latin typeface="Arial" panose="020B0604020202020204" pitchFamily="34" charset="0"/>
                <a:cs typeface="Arial" panose="020B0604020202020204" pitchFamily="34" charset="0"/>
              </a:rPr>
              <a:t>ال</a:t>
            </a:r>
            <a:r>
              <a:rPr lang="en-US" altLang="en-US" sz="3200" dirty="0" err="1">
                <a:latin typeface="Arial" panose="020B0604020202020204" pitchFamily="34" charset="0"/>
                <a:cs typeface="Arial" panose="020B0604020202020204" pitchFamily="34" charset="0"/>
              </a:rPr>
              <a:t>أهداف</a:t>
            </a:r>
            <a:r>
              <a:rPr lang="en-US" altLang="en-US" sz="3200" dirty="0">
                <a:latin typeface="Arial" panose="020B0604020202020204" pitchFamily="34" charset="0"/>
                <a:cs typeface="Arial" panose="020B0604020202020204" pitchFamily="34" charset="0"/>
              </a:rPr>
              <a:t> </a:t>
            </a:r>
            <a:r>
              <a:rPr lang="ar-SA" altLang="en-US" sz="3200" dirty="0">
                <a:latin typeface="Arial" panose="020B0604020202020204" pitchFamily="34" charset="0"/>
                <a:cs typeface="Arial" panose="020B0604020202020204" pitchFamily="34" charset="0"/>
              </a:rPr>
              <a:t>الذكية</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هي</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المفتاح</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لتخطيط</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العمل</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الناجح</a:t>
            </a:r>
            <a:endParaRPr lang="en-US" altLang="en-US" sz="3200" dirty="0">
              <a:latin typeface="Arial" panose="020B0604020202020204" pitchFamily="34" charset="0"/>
              <a:cs typeface="Arial" panose="020B0604020202020204" pitchFamily="34" charset="0"/>
            </a:endParaRPr>
          </a:p>
        </p:txBody>
      </p:sp>
      <p:sp>
        <p:nvSpPr>
          <p:cNvPr id="54275" name="Content Placeholder 2">
            <a:extLst>
              <a:ext uri="{FF2B5EF4-FFF2-40B4-BE49-F238E27FC236}">
                <a16:creationId xmlns:a16="http://schemas.microsoft.com/office/drawing/2014/main" id="{DC131AD8-77D2-4B85-9E95-4A95F4BD2591}"/>
              </a:ext>
            </a:extLst>
          </p:cNvPr>
          <p:cNvSpPr txBox="1">
            <a:spLocks/>
          </p:cNvSpPr>
          <p:nvPr/>
        </p:nvSpPr>
        <p:spPr bwMode="auto">
          <a:xfrm>
            <a:off x="0" y="1880175"/>
            <a:ext cx="6324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lnSpc>
                <a:spcPct val="150000"/>
              </a:lnSpc>
              <a:spcBef>
                <a:spcPts val="1800"/>
              </a:spcBef>
              <a:buFont typeface="Wingdings" panose="05000000000000000000" pitchFamily="2" charset="2"/>
              <a:buNone/>
            </a:pPr>
            <a:r>
              <a:rPr lang="ar-SA" altLang="en-US" sz="2800" dirty="0">
                <a:solidFill>
                  <a:srgbClr val="000000"/>
                </a:solidFill>
                <a:cs typeface="Arial" panose="020B0604020202020204" pitchFamily="34" charset="0"/>
              </a:rPr>
              <a:t>واضحة وغير غامضة</a:t>
            </a:r>
            <a:endParaRPr lang="en-US" altLang="en-US" sz="2800" dirty="0">
              <a:solidFill>
                <a:srgbClr val="000000"/>
              </a:solidFill>
              <a:cs typeface="Arial" panose="020B0604020202020204" pitchFamily="34" charset="0"/>
            </a:endParaRPr>
          </a:p>
          <a:p>
            <a:pPr algn="r" rtl="1">
              <a:lnSpc>
                <a:spcPct val="150000"/>
              </a:lnSpc>
              <a:spcBef>
                <a:spcPts val="1800"/>
              </a:spcBef>
              <a:buFont typeface="Wingdings" panose="05000000000000000000" pitchFamily="2" charset="2"/>
              <a:buNone/>
            </a:pPr>
            <a:r>
              <a:rPr lang="en-US" altLang="en-US" sz="2800" dirty="0" err="1">
                <a:cs typeface="Arial" panose="020B0604020202020204" pitchFamily="34" charset="0"/>
              </a:rPr>
              <a:t>الكمية</a:t>
            </a:r>
            <a:r>
              <a:rPr lang="en-US" altLang="en-US" sz="2800" dirty="0">
                <a:cs typeface="Arial" panose="020B0604020202020204" pitchFamily="34" charset="0"/>
              </a:rPr>
              <a:t> </a:t>
            </a:r>
            <a:r>
              <a:rPr lang="en-US" altLang="en-US" sz="2800" dirty="0" err="1">
                <a:cs typeface="Arial" panose="020B0604020202020204" pitchFamily="34" charset="0"/>
              </a:rPr>
              <a:t>والوقت</a:t>
            </a:r>
            <a:r>
              <a:rPr lang="en-US" altLang="en-US" sz="2800" dirty="0">
                <a:cs typeface="Arial" panose="020B0604020202020204" pitchFamily="34" charset="0"/>
              </a:rPr>
              <a:t> </a:t>
            </a:r>
            <a:r>
              <a:rPr lang="en-US" altLang="en-US" sz="2800" dirty="0" err="1">
                <a:cs typeface="Arial" panose="020B0604020202020204" pitchFamily="34" charset="0"/>
              </a:rPr>
              <a:t>والتكلفة</a:t>
            </a:r>
            <a:r>
              <a:rPr lang="en-US" altLang="en-US" sz="2800" dirty="0">
                <a:cs typeface="Arial" panose="020B0604020202020204" pitchFamily="34" charset="0"/>
              </a:rPr>
              <a:t> </a:t>
            </a:r>
            <a:endParaRPr lang="ar-LB" altLang="en-US" sz="2800" dirty="0">
              <a:cs typeface="Arial" panose="020B0604020202020204" pitchFamily="34" charset="0"/>
            </a:endParaRPr>
          </a:p>
          <a:p>
            <a:pPr algn="r" rtl="1">
              <a:lnSpc>
                <a:spcPct val="150000"/>
              </a:lnSpc>
              <a:spcBef>
                <a:spcPts val="1800"/>
              </a:spcBef>
              <a:buFont typeface="Wingdings" panose="05000000000000000000" pitchFamily="2" charset="2"/>
              <a:buNone/>
            </a:pPr>
            <a:r>
              <a:rPr lang="ar-SA" altLang="en-US" sz="2800" dirty="0">
                <a:solidFill>
                  <a:srgbClr val="000000"/>
                </a:solidFill>
                <a:cs typeface="Arial" panose="020B0604020202020204" pitchFamily="34" charset="0"/>
              </a:rPr>
              <a:t>واقعية ويمكن إنجازها</a:t>
            </a:r>
          </a:p>
          <a:p>
            <a:pPr algn="r" rtl="1">
              <a:lnSpc>
                <a:spcPct val="150000"/>
              </a:lnSpc>
              <a:spcBef>
                <a:spcPts val="1800"/>
              </a:spcBef>
              <a:buFont typeface="Wingdings" panose="05000000000000000000" pitchFamily="2" charset="2"/>
              <a:buNone/>
            </a:pPr>
            <a:r>
              <a:rPr lang="ar-SA" altLang="en-US" sz="2800" dirty="0">
                <a:cs typeface="Arial" panose="020B0604020202020204" pitchFamily="34" charset="0"/>
              </a:rPr>
              <a:t>مهمة وذات صلة للأشخاص والمنظمة</a:t>
            </a:r>
          </a:p>
          <a:p>
            <a:pPr algn="r" rtl="1">
              <a:lnSpc>
                <a:spcPct val="150000"/>
              </a:lnSpc>
              <a:spcBef>
                <a:spcPts val="1800"/>
              </a:spcBef>
              <a:buFont typeface="Wingdings" panose="05000000000000000000" pitchFamily="2" charset="2"/>
              <a:buNone/>
            </a:pPr>
            <a:r>
              <a:rPr lang="ar-SA" altLang="en-US" sz="2800" dirty="0">
                <a:solidFill>
                  <a:srgbClr val="000000"/>
                </a:solidFill>
                <a:cs typeface="Arial" panose="020B0604020202020204" pitchFamily="34" charset="0"/>
              </a:rPr>
              <a:t>ضمن إطار زمني مع الموعد المستهدف</a:t>
            </a:r>
            <a:endParaRPr lang="ar-LB" altLang="en-US" sz="2800" dirty="0">
              <a:cs typeface="Arial" panose="020B0604020202020204" pitchFamily="34" charset="0"/>
            </a:endParaRPr>
          </a:p>
        </p:txBody>
      </p:sp>
      <p:sp>
        <p:nvSpPr>
          <p:cNvPr id="54276" name="Content Placeholder 2">
            <a:extLst>
              <a:ext uri="{FF2B5EF4-FFF2-40B4-BE49-F238E27FC236}">
                <a16:creationId xmlns:a16="http://schemas.microsoft.com/office/drawing/2014/main" id="{CD6C06D2-4075-4128-8EE5-5974C0F71051}"/>
              </a:ext>
            </a:extLst>
          </p:cNvPr>
          <p:cNvSpPr txBox="1">
            <a:spLocks/>
          </p:cNvSpPr>
          <p:nvPr/>
        </p:nvSpPr>
        <p:spPr bwMode="auto">
          <a:xfrm>
            <a:off x="6324600" y="1881347"/>
            <a:ext cx="2209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lnSpc>
                <a:spcPct val="150000"/>
              </a:lnSpc>
              <a:spcBef>
                <a:spcPts val="1800"/>
              </a:spcBef>
              <a:buFont typeface="Wingdings" panose="05000000000000000000" pitchFamily="2" charset="2"/>
              <a:buNone/>
            </a:pPr>
            <a:r>
              <a:rPr lang="ar-LB" altLang="en-US" sz="2800" b="1" dirty="0">
                <a:solidFill>
                  <a:srgbClr val="C00000"/>
                </a:solidFill>
                <a:cs typeface="Arial" panose="020B0604020202020204" pitchFamily="34" charset="0"/>
              </a:rPr>
              <a:t>محدد</a:t>
            </a:r>
            <a:r>
              <a:rPr lang="ar-SA" altLang="en-US" sz="2800" b="1" dirty="0">
                <a:solidFill>
                  <a:srgbClr val="C00000"/>
                </a:solidFill>
                <a:cs typeface="Arial" panose="020B0604020202020204" pitchFamily="34" charset="0"/>
              </a:rPr>
              <a:t>ة</a:t>
            </a:r>
            <a:endParaRPr lang="en-GB" altLang="en-US" sz="2800" dirty="0">
              <a:cs typeface="Arial" panose="020B0604020202020204" pitchFamily="34" charset="0"/>
            </a:endParaRPr>
          </a:p>
          <a:p>
            <a:pPr algn="r" rtl="1">
              <a:lnSpc>
                <a:spcPct val="150000"/>
              </a:lnSpc>
              <a:spcBef>
                <a:spcPts val="1800"/>
              </a:spcBef>
              <a:buFont typeface="Wingdings" panose="05000000000000000000" pitchFamily="2" charset="2"/>
              <a:buNone/>
            </a:pPr>
            <a:r>
              <a:rPr lang="en-US" altLang="en-US" sz="2800" b="1" dirty="0" err="1">
                <a:solidFill>
                  <a:srgbClr val="C2113A"/>
                </a:solidFill>
                <a:cs typeface="Arial" panose="020B0604020202020204" pitchFamily="34" charset="0"/>
              </a:rPr>
              <a:t>قابل</a:t>
            </a:r>
            <a:r>
              <a:rPr lang="ar-SA" altLang="en-US" sz="2800" b="1" dirty="0">
                <a:solidFill>
                  <a:srgbClr val="C2113A"/>
                </a:solidFill>
                <a:cs typeface="Arial" panose="020B0604020202020204" pitchFamily="34" charset="0"/>
              </a:rPr>
              <a:t>ة</a:t>
            </a:r>
            <a:r>
              <a:rPr lang="en-US" altLang="en-US" sz="2800" b="1" dirty="0">
                <a:solidFill>
                  <a:srgbClr val="C2113A"/>
                </a:solidFill>
                <a:cs typeface="Arial" panose="020B0604020202020204" pitchFamily="34" charset="0"/>
              </a:rPr>
              <a:t> </a:t>
            </a:r>
            <a:r>
              <a:rPr lang="en-US" altLang="en-US" sz="2800" b="1" dirty="0" err="1">
                <a:solidFill>
                  <a:srgbClr val="C2113A"/>
                </a:solidFill>
                <a:cs typeface="Arial" panose="020B0604020202020204" pitchFamily="34" charset="0"/>
              </a:rPr>
              <a:t>للقياس</a:t>
            </a:r>
            <a:r>
              <a:rPr lang="ar-LB" altLang="en-US" sz="2800" i="1" dirty="0">
                <a:solidFill>
                  <a:srgbClr val="C2113A"/>
                </a:solidFill>
                <a:cs typeface="Arial" panose="020B0604020202020204" pitchFamily="34" charset="0"/>
              </a:rPr>
              <a:t> </a:t>
            </a:r>
            <a:endParaRPr lang="en-US" altLang="en-US" sz="2800" i="1" dirty="0">
              <a:solidFill>
                <a:srgbClr val="C2113A"/>
              </a:solidFill>
              <a:cs typeface="Arial" panose="020B0604020202020204" pitchFamily="34" charset="0"/>
            </a:endParaRPr>
          </a:p>
          <a:p>
            <a:pPr algn="r" rtl="1">
              <a:lnSpc>
                <a:spcPct val="150000"/>
              </a:lnSpc>
              <a:spcBef>
                <a:spcPts val="1800"/>
              </a:spcBef>
              <a:buFont typeface="Wingdings" panose="05000000000000000000" pitchFamily="2" charset="2"/>
              <a:buNone/>
            </a:pPr>
            <a:r>
              <a:rPr lang="en-US" altLang="en-US" sz="2800" b="1" dirty="0" err="1">
                <a:solidFill>
                  <a:srgbClr val="C2113A"/>
                </a:solidFill>
                <a:cs typeface="Arial" panose="020B0604020202020204" pitchFamily="34" charset="0"/>
              </a:rPr>
              <a:t>قابل</a:t>
            </a:r>
            <a:r>
              <a:rPr lang="ar-SA" altLang="en-US" sz="2800" b="1" dirty="0">
                <a:solidFill>
                  <a:srgbClr val="C2113A"/>
                </a:solidFill>
                <a:cs typeface="Arial" panose="020B0604020202020204" pitchFamily="34" charset="0"/>
              </a:rPr>
              <a:t>ة</a:t>
            </a:r>
            <a:r>
              <a:rPr lang="en-US" altLang="en-US" sz="2800" b="1" dirty="0">
                <a:solidFill>
                  <a:srgbClr val="C2113A"/>
                </a:solidFill>
                <a:cs typeface="Arial" panose="020B0604020202020204" pitchFamily="34" charset="0"/>
              </a:rPr>
              <a:t> </a:t>
            </a:r>
            <a:r>
              <a:rPr lang="en-US" altLang="en-US" sz="2800" b="1" dirty="0" err="1">
                <a:solidFill>
                  <a:srgbClr val="C2113A"/>
                </a:solidFill>
                <a:cs typeface="Arial" panose="020B0604020202020204" pitchFamily="34" charset="0"/>
              </a:rPr>
              <a:t>لل</a:t>
            </a:r>
            <a:r>
              <a:rPr lang="ar-SA" altLang="en-US" sz="2800" b="1" dirty="0">
                <a:solidFill>
                  <a:srgbClr val="C2113A"/>
                </a:solidFill>
                <a:cs typeface="Arial" panose="020B0604020202020204" pitchFamily="34" charset="0"/>
              </a:rPr>
              <a:t>تحقيق </a:t>
            </a:r>
            <a:r>
              <a:rPr lang="ar-LB" altLang="en-US" sz="2800" i="1" dirty="0">
                <a:solidFill>
                  <a:srgbClr val="C2113A"/>
                </a:solidFill>
                <a:cs typeface="Arial" panose="020B0604020202020204" pitchFamily="34" charset="0"/>
              </a:rPr>
              <a:t> </a:t>
            </a:r>
            <a:endParaRPr lang="en-US" altLang="en-US" sz="2800" i="1" dirty="0">
              <a:solidFill>
                <a:srgbClr val="C2113A"/>
              </a:solidFill>
              <a:cs typeface="Arial" panose="020B0604020202020204" pitchFamily="34" charset="0"/>
            </a:endParaRPr>
          </a:p>
          <a:p>
            <a:pPr algn="r" rtl="1">
              <a:lnSpc>
                <a:spcPct val="150000"/>
              </a:lnSpc>
              <a:spcBef>
                <a:spcPts val="1800"/>
              </a:spcBef>
              <a:buFontTx/>
              <a:buNone/>
            </a:pPr>
            <a:r>
              <a:rPr lang="ar-SA" altLang="en-US" sz="2800" b="1" dirty="0">
                <a:solidFill>
                  <a:srgbClr val="C00000"/>
                </a:solidFill>
                <a:cs typeface="Arial" panose="020B0604020202020204" pitchFamily="34" charset="0"/>
              </a:rPr>
              <a:t>منطقية </a:t>
            </a:r>
          </a:p>
          <a:p>
            <a:pPr algn="r" rtl="1">
              <a:lnSpc>
                <a:spcPct val="150000"/>
              </a:lnSpc>
              <a:spcBef>
                <a:spcPts val="1800"/>
              </a:spcBef>
              <a:buFontTx/>
              <a:buNone/>
            </a:pPr>
            <a:r>
              <a:rPr lang="ar-SA" altLang="en-US" sz="2800" b="1" dirty="0">
                <a:solidFill>
                  <a:srgbClr val="C00000"/>
                </a:solidFill>
                <a:cs typeface="Arial" panose="020B0604020202020204" pitchFamily="34" charset="0"/>
              </a:rPr>
              <a:t>محددة </a:t>
            </a:r>
            <a:r>
              <a:rPr lang="ar-LB" altLang="en-US" sz="2800" b="1" dirty="0">
                <a:solidFill>
                  <a:srgbClr val="C00000"/>
                </a:solidFill>
                <a:cs typeface="Arial" panose="020B0604020202020204" pitchFamily="34" charset="0"/>
              </a:rPr>
              <a:t>بالوقت</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F4A8AE84-1F98-4FBC-A837-411EF8CB8AB5}"/>
              </a:ext>
            </a:extLst>
          </p:cNvPr>
          <p:cNvSpPr>
            <a:spLocks noGrp="1"/>
          </p:cNvSpPr>
          <p:nvPr>
            <p:ph type="title"/>
          </p:nvPr>
        </p:nvSpPr>
        <p:spPr>
          <a:xfrm>
            <a:off x="686104" y="786825"/>
            <a:ext cx="7772400" cy="584775"/>
          </a:xfrm>
        </p:spPr>
        <p:txBody>
          <a:bodyPr/>
          <a:lstStyle/>
          <a:p>
            <a:pPr algn="r" rtl="1"/>
            <a:r>
              <a:rPr lang="ar-LB" altLang="en-US" sz="3200" dirty="0">
                <a:cs typeface="Arial" panose="020B0604020202020204" pitchFamily="34" charset="0"/>
              </a:rPr>
              <a:t>الممنوعات </a:t>
            </a:r>
            <a:endParaRPr lang="en-US" altLang="en-US" sz="3200" dirty="0">
              <a:cs typeface="Arial" panose="020B0604020202020204" pitchFamily="34" charset="0"/>
            </a:endParaRPr>
          </a:p>
        </p:txBody>
      </p:sp>
      <p:sp>
        <p:nvSpPr>
          <p:cNvPr id="55299" name="Content Placeholder 2">
            <a:extLst>
              <a:ext uri="{FF2B5EF4-FFF2-40B4-BE49-F238E27FC236}">
                <a16:creationId xmlns:a16="http://schemas.microsoft.com/office/drawing/2014/main" id="{9A850786-5AEC-4D19-A9D8-6E5D768F55ED}"/>
              </a:ext>
            </a:extLst>
          </p:cNvPr>
          <p:cNvSpPr txBox="1">
            <a:spLocks/>
          </p:cNvSpPr>
          <p:nvPr/>
        </p:nvSpPr>
        <p:spPr bwMode="auto">
          <a:xfrm>
            <a:off x="0" y="1757363"/>
            <a:ext cx="80391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lnSpc>
                <a:spcPct val="150000"/>
              </a:lnSpc>
              <a:spcBef>
                <a:spcPts val="2400"/>
              </a:spcBef>
              <a:buFontTx/>
              <a:buNone/>
            </a:pPr>
            <a:r>
              <a:rPr lang="ar-SA" altLang="en-US" dirty="0">
                <a:cs typeface="Arial" panose="020B0604020202020204" pitchFamily="34" charset="0"/>
              </a:rPr>
              <a:t>لا ت</a:t>
            </a:r>
            <a:r>
              <a:rPr lang="ar-LB" altLang="en-US" dirty="0">
                <a:cs typeface="Arial" panose="020B0604020202020204" pitchFamily="34" charset="0"/>
              </a:rPr>
              <a:t>قم بوضع خط</a:t>
            </a:r>
            <a:r>
              <a:rPr lang="ar-SA" altLang="en-US" dirty="0">
                <a:cs typeface="Arial" panose="020B0604020202020204" pitchFamily="34" charset="0"/>
              </a:rPr>
              <a:t>ة</a:t>
            </a:r>
            <a:r>
              <a:rPr lang="ar-LB" altLang="en-US" dirty="0">
                <a:cs typeface="Arial" panose="020B0604020202020204" pitchFamily="34" charset="0"/>
              </a:rPr>
              <a:t> العمل لوحدك من دون إشراك المدراء أو الموظفين الآخرين</a:t>
            </a:r>
          </a:p>
          <a:p>
            <a:pPr algn="r" rtl="1">
              <a:lnSpc>
                <a:spcPct val="150000"/>
              </a:lnSpc>
              <a:spcBef>
                <a:spcPts val="2400"/>
              </a:spcBef>
              <a:buFontTx/>
              <a:buNone/>
            </a:pPr>
            <a:r>
              <a:rPr lang="ar-SA" altLang="en-US" dirty="0">
                <a:cs typeface="Arial" panose="020B0604020202020204" pitchFamily="34" charset="0"/>
              </a:rPr>
              <a:t>لا ت</a:t>
            </a:r>
            <a:r>
              <a:rPr lang="ar-LB" altLang="en-US" dirty="0">
                <a:cs typeface="Arial" panose="020B0604020202020204" pitchFamily="34" charset="0"/>
              </a:rPr>
              <a:t>ترك </a:t>
            </a:r>
            <a:r>
              <a:rPr lang="ar-SA" altLang="en-US" dirty="0">
                <a:cs typeface="Arial" panose="020B0604020202020204" pitchFamily="34" charset="0"/>
              </a:rPr>
              <a:t>النشاطات</a:t>
            </a:r>
            <a:r>
              <a:rPr lang="ar-LB" altLang="en-US" dirty="0">
                <a:cs typeface="Arial" panose="020B0604020202020204" pitchFamily="34" charset="0"/>
              </a:rPr>
              <a:t> مفتوحة من حيث الوقت أو الجهة المسؤولة</a:t>
            </a:r>
          </a:p>
          <a:p>
            <a:pPr algn="r" rtl="1">
              <a:lnSpc>
                <a:spcPct val="150000"/>
              </a:lnSpc>
              <a:spcBef>
                <a:spcPts val="2400"/>
              </a:spcBef>
              <a:buFontTx/>
              <a:buNone/>
            </a:pPr>
            <a:r>
              <a:rPr lang="ar-SA" altLang="en-US" dirty="0">
                <a:cs typeface="Arial" panose="020B0604020202020204" pitchFamily="34" charset="0"/>
              </a:rPr>
              <a:t>لا تقوم </a:t>
            </a:r>
            <a:r>
              <a:rPr lang="ar-LB" altLang="en-US" dirty="0">
                <a:cs typeface="Arial" panose="020B0604020202020204" pitchFamily="34" charset="0"/>
              </a:rPr>
              <a:t> بوضع خطط من دون الرجوع إلى الأهداف العامة وخطة المنظمة</a:t>
            </a:r>
          </a:p>
          <a:p>
            <a:pPr algn="r" rtl="1">
              <a:lnSpc>
                <a:spcPct val="150000"/>
              </a:lnSpc>
              <a:spcBef>
                <a:spcPts val="2400"/>
              </a:spcBef>
              <a:buFontTx/>
              <a:buNone/>
            </a:pPr>
            <a:r>
              <a:rPr lang="ar-SA" altLang="en-US" dirty="0">
                <a:cs typeface="Arial" panose="020B0604020202020204" pitchFamily="34" charset="0"/>
              </a:rPr>
              <a:t>لا تتوقع </a:t>
            </a:r>
            <a:r>
              <a:rPr lang="ar-LB" altLang="en-US" dirty="0">
                <a:cs typeface="Arial" panose="020B0604020202020204" pitchFamily="34" charset="0"/>
              </a:rPr>
              <a:t> من الموظفين متابعة خطط العمل من دون الدعم المناسب</a:t>
            </a:r>
            <a:endParaRPr lang="en-US" altLang="en-US" dirty="0">
              <a:cs typeface="Arial" panose="020B0604020202020204" pitchFamily="34" charset="0"/>
            </a:endParaRPr>
          </a:p>
        </p:txBody>
      </p:sp>
      <p:grpSp>
        <p:nvGrpSpPr>
          <p:cNvPr id="55300" name="Group 16">
            <a:extLst>
              <a:ext uri="{FF2B5EF4-FFF2-40B4-BE49-F238E27FC236}">
                <a16:creationId xmlns:a16="http://schemas.microsoft.com/office/drawing/2014/main" id="{624FA3F6-D84A-4B91-9D3B-CC6229601B0F}"/>
              </a:ext>
            </a:extLst>
          </p:cNvPr>
          <p:cNvGrpSpPr>
            <a:grpSpLocks/>
          </p:cNvGrpSpPr>
          <p:nvPr/>
        </p:nvGrpSpPr>
        <p:grpSpPr bwMode="auto">
          <a:xfrm>
            <a:off x="8191804" y="1838325"/>
            <a:ext cx="533400" cy="523875"/>
            <a:chOff x="-876300" y="1186190"/>
            <a:chExt cx="533400" cy="523220"/>
          </a:xfrm>
        </p:grpSpPr>
        <p:sp>
          <p:nvSpPr>
            <p:cNvPr id="55310" name="Rectangle 17">
              <a:extLst>
                <a:ext uri="{FF2B5EF4-FFF2-40B4-BE49-F238E27FC236}">
                  <a16:creationId xmlns:a16="http://schemas.microsoft.com/office/drawing/2014/main" id="{F5FF4FBE-AAD9-4760-AA9C-2A32F2AD83B4}"/>
                </a:ext>
              </a:extLst>
            </p:cNvPr>
            <p:cNvSpPr>
              <a:spLocks noChangeArrowheads="1"/>
            </p:cNvSpPr>
            <p:nvPr/>
          </p:nvSpPr>
          <p:spPr bwMode="auto">
            <a:xfrm>
              <a:off x="-876300" y="1283821"/>
              <a:ext cx="381000" cy="327958"/>
            </a:xfrm>
            <a:prstGeom prst="rect">
              <a:avLst/>
            </a:prstGeom>
            <a:solidFill>
              <a:schemeClr val="bg1"/>
            </a:solidFill>
            <a:ln w="9525" algn="ctr">
              <a:solidFill>
                <a:schemeClr val="tx1"/>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800">
                <a:solidFill>
                  <a:srgbClr val="C00000"/>
                </a:solidFill>
                <a:latin typeface="Times" panose="02020603050405020304" pitchFamily="18" charset="0"/>
              </a:endParaRPr>
            </a:p>
          </p:txBody>
        </p:sp>
        <p:sp>
          <p:nvSpPr>
            <p:cNvPr id="55311" name="TextBox 18">
              <a:extLst>
                <a:ext uri="{FF2B5EF4-FFF2-40B4-BE49-F238E27FC236}">
                  <a16:creationId xmlns:a16="http://schemas.microsoft.com/office/drawing/2014/main" id="{34B9915C-F066-494A-AEB0-62C836CB2362}"/>
                </a:ext>
              </a:extLst>
            </p:cNvPr>
            <p:cNvSpPr txBox="1">
              <a:spLocks noChangeArrowheads="1"/>
            </p:cNvSpPr>
            <p:nvPr/>
          </p:nvSpPr>
          <p:spPr bwMode="auto">
            <a:xfrm>
              <a:off x="-876300" y="1186190"/>
              <a:ext cx="533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2800">
                  <a:solidFill>
                    <a:srgbClr val="C00000"/>
                  </a:solidFill>
                  <a:latin typeface="Segoe Print" panose="02000600000000000000" pitchFamily="2" charset="0"/>
                </a:rPr>
                <a:t>x</a:t>
              </a:r>
            </a:p>
          </p:txBody>
        </p:sp>
      </p:grpSp>
      <p:grpSp>
        <p:nvGrpSpPr>
          <p:cNvPr id="55301" name="Group 19">
            <a:extLst>
              <a:ext uri="{FF2B5EF4-FFF2-40B4-BE49-F238E27FC236}">
                <a16:creationId xmlns:a16="http://schemas.microsoft.com/office/drawing/2014/main" id="{60E486CB-E143-49CC-B392-1333C100D918}"/>
              </a:ext>
            </a:extLst>
          </p:cNvPr>
          <p:cNvGrpSpPr>
            <a:grpSpLocks/>
          </p:cNvGrpSpPr>
          <p:nvPr/>
        </p:nvGrpSpPr>
        <p:grpSpPr bwMode="auto">
          <a:xfrm>
            <a:off x="8191804" y="2634456"/>
            <a:ext cx="533400" cy="522287"/>
            <a:chOff x="-876300" y="1186190"/>
            <a:chExt cx="533400" cy="523220"/>
          </a:xfrm>
        </p:grpSpPr>
        <p:sp>
          <p:nvSpPr>
            <p:cNvPr id="55308" name="Rectangle 20">
              <a:extLst>
                <a:ext uri="{FF2B5EF4-FFF2-40B4-BE49-F238E27FC236}">
                  <a16:creationId xmlns:a16="http://schemas.microsoft.com/office/drawing/2014/main" id="{B7ACD6E5-9483-44D2-81F8-734AA77618DB}"/>
                </a:ext>
              </a:extLst>
            </p:cNvPr>
            <p:cNvSpPr>
              <a:spLocks noChangeArrowheads="1"/>
            </p:cNvSpPr>
            <p:nvPr/>
          </p:nvSpPr>
          <p:spPr bwMode="auto">
            <a:xfrm>
              <a:off x="-876300" y="1283821"/>
              <a:ext cx="381000" cy="327958"/>
            </a:xfrm>
            <a:prstGeom prst="rect">
              <a:avLst/>
            </a:prstGeom>
            <a:solidFill>
              <a:schemeClr val="bg1"/>
            </a:solidFill>
            <a:ln w="9525" algn="ctr">
              <a:solidFill>
                <a:schemeClr val="tx1"/>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800">
                <a:solidFill>
                  <a:srgbClr val="C00000"/>
                </a:solidFill>
                <a:latin typeface="Times" panose="02020603050405020304" pitchFamily="18" charset="0"/>
              </a:endParaRPr>
            </a:p>
          </p:txBody>
        </p:sp>
        <p:sp>
          <p:nvSpPr>
            <p:cNvPr id="55309" name="TextBox 21">
              <a:extLst>
                <a:ext uri="{FF2B5EF4-FFF2-40B4-BE49-F238E27FC236}">
                  <a16:creationId xmlns:a16="http://schemas.microsoft.com/office/drawing/2014/main" id="{0E5D6BFE-3A63-4014-8845-64E7510AE330}"/>
                </a:ext>
              </a:extLst>
            </p:cNvPr>
            <p:cNvSpPr txBox="1">
              <a:spLocks noChangeArrowheads="1"/>
            </p:cNvSpPr>
            <p:nvPr/>
          </p:nvSpPr>
          <p:spPr bwMode="auto">
            <a:xfrm>
              <a:off x="-876300" y="1186190"/>
              <a:ext cx="533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2800">
                  <a:solidFill>
                    <a:srgbClr val="C00000"/>
                  </a:solidFill>
                  <a:latin typeface="Segoe Print" panose="02000600000000000000" pitchFamily="2" charset="0"/>
                </a:rPr>
                <a:t>x</a:t>
              </a:r>
            </a:p>
          </p:txBody>
        </p:sp>
      </p:grpSp>
      <p:grpSp>
        <p:nvGrpSpPr>
          <p:cNvPr id="55302" name="Group 22">
            <a:extLst>
              <a:ext uri="{FF2B5EF4-FFF2-40B4-BE49-F238E27FC236}">
                <a16:creationId xmlns:a16="http://schemas.microsoft.com/office/drawing/2014/main" id="{7D3A7FCC-ABE8-40AD-B82D-7818D2327668}"/>
              </a:ext>
            </a:extLst>
          </p:cNvPr>
          <p:cNvGrpSpPr>
            <a:grpSpLocks/>
          </p:cNvGrpSpPr>
          <p:nvPr/>
        </p:nvGrpSpPr>
        <p:grpSpPr bwMode="auto">
          <a:xfrm>
            <a:off x="8188569" y="3498825"/>
            <a:ext cx="533400" cy="523875"/>
            <a:chOff x="-876300" y="1186190"/>
            <a:chExt cx="533400" cy="523220"/>
          </a:xfrm>
        </p:grpSpPr>
        <p:sp>
          <p:nvSpPr>
            <p:cNvPr id="55306" name="Rectangle 23">
              <a:extLst>
                <a:ext uri="{FF2B5EF4-FFF2-40B4-BE49-F238E27FC236}">
                  <a16:creationId xmlns:a16="http://schemas.microsoft.com/office/drawing/2014/main" id="{3C9A1B72-0A86-4A9F-BE4D-C654F9EE4723}"/>
                </a:ext>
              </a:extLst>
            </p:cNvPr>
            <p:cNvSpPr>
              <a:spLocks noChangeArrowheads="1"/>
            </p:cNvSpPr>
            <p:nvPr/>
          </p:nvSpPr>
          <p:spPr bwMode="auto">
            <a:xfrm>
              <a:off x="-876300" y="1283821"/>
              <a:ext cx="381000" cy="327958"/>
            </a:xfrm>
            <a:prstGeom prst="rect">
              <a:avLst/>
            </a:prstGeom>
            <a:solidFill>
              <a:schemeClr val="bg1"/>
            </a:solidFill>
            <a:ln w="9525" algn="ctr">
              <a:solidFill>
                <a:schemeClr val="tx1"/>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800">
                <a:solidFill>
                  <a:srgbClr val="C00000"/>
                </a:solidFill>
                <a:latin typeface="Times" panose="02020603050405020304" pitchFamily="18" charset="0"/>
              </a:endParaRPr>
            </a:p>
          </p:txBody>
        </p:sp>
        <p:sp>
          <p:nvSpPr>
            <p:cNvPr id="55307" name="TextBox 24">
              <a:extLst>
                <a:ext uri="{FF2B5EF4-FFF2-40B4-BE49-F238E27FC236}">
                  <a16:creationId xmlns:a16="http://schemas.microsoft.com/office/drawing/2014/main" id="{397BEC8C-157F-4030-9A21-5A10157BEAA1}"/>
                </a:ext>
              </a:extLst>
            </p:cNvPr>
            <p:cNvSpPr txBox="1">
              <a:spLocks noChangeArrowheads="1"/>
            </p:cNvSpPr>
            <p:nvPr/>
          </p:nvSpPr>
          <p:spPr bwMode="auto">
            <a:xfrm>
              <a:off x="-876300" y="1186190"/>
              <a:ext cx="533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2800">
                  <a:solidFill>
                    <a:srgbClr val="C00000"/>
                  </a:solidFill>
                  <a:latin typeface="Segoe Print" panose="02000600000000000000" pitchFamily="2" charset="0"/>
                </a:rPr>
                <a:t>x</a:t>
              </a:r>
            </a:p>
          </p:txBody>
        </p:sp>
      </p:grpSp>
      <p:grpSp>
        <p:nvGrpSpPr>
          <p:cNvPr id="55303" name="Group 22">
            <a:extLst>
              <a:ext uri="{FF2B5EF4-FFF2-40B4-BE49-F238E27FC236}">
                <a16:creationId xmlns:a16="http://schemas.microsoft.com/office/drawing/2014/main" id="{77BC6C15-D1E9-4D01-8C9F-44D4BEBD4F19}"/>
              </a:ext>
            </a:extLst>
          </p:cNvPr>
          <p:cNvGrpSpPr>
            <a:grpSpLocks/>
          </p:cNvGrpSpPr>
          <p:nvPr/>
        </p:nvGrpSpPr>
        <p:grpSpPr bwMode="auto">
          <a:xfrm>
            <a:off x="8191804" y="4364782"/>
            <a:ext cx="533400" cy="523875"/>
            <a:chOff x="-876300" y="1186190"/>
            <a:chExt cx="533400" cy="523220"/>
          </a:xfrm>
        </p:grpSpPr>
        <p:sp>
          <p:nvSpPr>
            <p:cNvPr id="55304" name="Rectangle 23">
              <a:extLst>
                <a:ext uri="{FF2B5EF4-FFF2-40B4-BE49-F238E27FC236}">
                  <a16:creationId xmlns:a16="http://schemas.microsoft.com/office/drawing/2014/main" id="{B6BAFFDE-0DED-405A-95E3-2B6AE62B15F1}"/>
                </a:ext>
              </a:extLst>
            </p:cNvPr>
            <p:cNvSpPr>
              <a:spLocks noChangeArrowheads="1"/>
            </p:cNvSpPr>
            <p:nvPr/>
          </p:nvSpPr>
          <p:spPr bwMode="auto">
            <a:xfrm>
              <a:off x="-876300" y="1283821"/>
              <a:ext cx="381000" cy="327958"/>
            </a:xfrm>
            <a:prstGeom prst="rect">
              <a:avLst/>
            </a:prstGeom>
            <a:solidFill>
              <a:schemeClr val="bg1"/>
            </a:solidFill>
            <a:ln w="9525" algn="ctr">
              <a:solidFill>
                <a:schemeClr val="tx1"/>
              </a:solidFill>
              <a:round/>
              <a:headEnd/>
              <a:tailEnd/>
            </a:ln>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800">
                <a:solidFill>
                  <a:srgbClr val="C00000"/>
                </a:solidFill>
                <a:latin typeface="Times" panose="02020603050405020304" pitchFamily="18" charset="0"/>
              </a:endParaRPr>
            </a:p>
          </p:txBody>
        </p:sp>
        <p:sp>
          <p:nvSpPr>
            <p:cNvPr id="55305" name="TextBox 24">
              <a:extLst>
                <a:ext uri="{FF2B5EF4-FFF2-40B4-BE49-F238E27FC236}">
                  <a16:creationId xmlns:a16="http://schemas.microsoft.com/office/drawing/2014/main" id="{F1C2C654-47E6-4F44-BED5-3E759574EC7B}"/>
                </a:ext>
              </a:extLst>
            </p:cNvPr>
            <p:cNvSpPr txBox="1">
              <a:spLocks noChangeArrowheads="1"/>
            </p:cNvSpPr>
            <p:nvPr/>
          </p:nvSpPr>
          <p:spPr bwMode="auto">
            <a:xfrm>
              <a:off x="-876300" y="1186190"/>
              <a:ext cx="533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2800">
                  <a:solidFill>
                    <a:srgbClr val="C00000"/>
                  </a:solidFill>
                  <a:latin typeface="Segoe Print" panose="02000600000000000000" pitchFamily="2" charset="0"/>
                </a:rPr>
                <a:t>x</a:t>
              </a: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a:noFill/>
        </p:spPr>
        <p:txBody>
          <a:bodyPr/>
          <a:lstStyle/>
          <a:p>
            <a:fld id="{42782948-4DBE-204D-AB9E-B65E067054AE}" type="slidenum">
              <a:rPr lang="en-US" smtClean="0">
                <a:latin typeface="+mj-lt"/>
              </a:rPr>
              <a:pPr/>
              <a:t>32</a:t>
            </a:fld>
            <a:endParaRPr lang="en-US">
              <a:latin typeface="+mj-lt"/>
            </a:endParaRPr>
          </a:p>
        </p:txBody>
      </p:sp>
      <p:sp>
        <p:nvSpPr>
          <p:cNvPr id="8" name="Title 1">
            <a:extLst>
              <a:ext uri="{FF2B5EF4-FFF2-40B4-BE49-F238E27FC236}">
                <a16:creationId xmlns:a16="http://schemas.microsoft.com/office/drawing/2014/main" id="{8D2F4B36-8C03-4841-B05C-631B7C95D866}"/>
              </a:ext>
            </a:extLst>
          </p:cNvPr>
          <p:cNvSpPr txBox="1">
            <a:spLocks/>
          </p:cNvSpPr>
          <p:nvPr/>
        </p:nvSpPr>
        <p:spPr>
          <a:xfrm>
            <a:off x="1347041" y="1870741"/>
            <a:ext cx="6205538" cy="1033462"/>
          </a:xfrm>
          <a:prstGeom prst="rect">
            <a:avLst/>
          </a:prstGeom>
          <a:noFill/>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429" i="1" dirty="0"/>
              <a:t>Building Alliance for Local Advancement, Development, and Investment – CAP</a:t>
            </a:r>
            <a:br>
              <a:rPr lang="en-US" sz="1429" i="1" dirty="0"/>
            </a:br>
            <a:r>
              <a:rPr lang="en-US" sz="3143" b="1" dirty="0">
                <a:solidFill>
                  <a:srgbClr val="C00000"/>
                </a:solidFill>
              </a:rPr>
              <a:t>BALADI CAP</a:t>
            </a:r>
          </a:p>
        </p:txBody>
      </p:sp>
      <p:sp>
        <p:nvSpPr>
          <p:cNvPr id="9" name="Rectangle 8">
            <a:extLst>
              <a:ext uri="{FF2B5EF4-FFF2-40B4-BE49-F238E27FC236}">
                <a16:creationId xmlns:a16="http://schemas.microsoft.com/office/drawing/2014/main" id="{5FBDF84E-76BB-49B3-93C8-3C320F2E07EC}"/>
              </a:ext>
            </a:extLst>
          </p:cNvPr>
          <p:cNvSpPr>
            <a:spLocks noChangeArrowheads="1"/>
          </p:cNvSpPr>
          <p:nvPr/>
        </p:nvSpPr>
        <p:spPr bwMode="auto">
          <a:xfrm>
            <a:off x="1728041" y="1335075"/>
            <a:ext cx="5443538" cy="520700"/>
          </a:xfrm>
          <a:prstGeom prst="rect">
            <a:avLst/>
          </a:prstGeom>
          <a:noFill/>
          <a:ln>
            <a:noFill/>
          </a:ln>
        </p:spPr>
        <p:txBody>
          <a:bodyPr>
            <a:spAutoFit/>
          </a:bodyPr>
          <a:lstStyle>
            <a:lvl1pPr>
              <a:defRPr sz="3900">
                <a:solidFill>
                  <a:schemeClr val="tx1"/>
                </a:solidFill>
                <a:latin typeface="Times" panose="02020603050405020304" pitchFamily="18" charset="0"/>
                <a:cs typeface="Arial" panose="020B0604020202020204" pitchFamily="34" charset="0"/>
              </a:defRPr>
            </a:lvl1pPr>
            <a:lvl2pPr marL="742950" indent="-285750">
              <a:defRPr sz="3900">
                <a:solidFill>
                  <a:schemeClr val="tx1"/>
                </a:solidFill>
                <a:latin typeface="Times" panose="02020603050405020304" pitchFamily="18" charset="0"/>
                <a:cs typeface="Arial" panose="020B0604020202020204" pitchFamily="34" charset="0"/>
              </a:defRPr>
            </a:lvl2pPr>
            <a:lvl3pPr marL="1143000" indent="-228600">
              <a:defRPr sz="3900">
                <a:solidFill>
                  <a:schemeClr val="tx1"/>
                </a:solidFill>
                <a:latin typeface="Times" panose="02020603050405020304" pitchFamily="18" charset="0"/>
                <a:cs typeface="Arial" panose="020B0604020202020204" pitchFamily="34" charset="0"/>
              </a:defRPr>
            </a:lvl3pPr>
            <a:lvl4pPr marL="1600200" indent="-228600">
              <a:defRPr sz="3900">
                <a:solidFill>
                  <a:schemeClr val="tx1"/>
                </a:solidFill>
                <a:latin typeface="Times" panose="02020603050405020304" pitchFamily="18" charset="0"/>
                <a:cs typeface="Arial" panose="020B0604020202020204" pitchFamily="34" charset="0"/>
              </a:defRPr>
            </a:lvl4pPr>
            <a:lvl5pPr marL="2057400" indent="-228600">
              <a:defRPr sz="39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39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39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39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3900">
                <a:solidFill>
                  <a:schemeClr val="tx1"/>
                </a:solidFill>
                <a:latin typeface="Times" panose="02020603050405020304" pitchFamily="18" charset="0"/>
                <a:cs typeface="Arial" panose="020B0604020202020204" pitchFamily="34" charset="0"/>
              </a:defRPr>
            </a:lvl9pPr>
          </a:lstStyle>
          <a:p>
            <a:pPr algn="ctr">
              <a:defRPr/>
            </a:pPr>
            <a:r>
              <a:rPr lang="ar-LB" altLang="en-US" sz="2800" b="1" dirty="0">
                <a:latin typeface="+mj-lt"/>
              </a:rPr>
              <a:t>لمزيد من المعلومات</a:t>
            </a:r>
            <a:endParaRPr lang="en-US" altLang="en-US" sz="2800" b="1" dirty="0">
              <a:latin typeface="+mj-lt"/>
            </a:endParaRPr>
          </a:p>
        </p:txBody>
      </p:sp>
      <p:pic>
        <p:nvPicPr>
          <p:cNvPr id="10" name="Picture 2" descr="C:\Users\Pamela Chemali\Desktop\images.jpg">
            <a:extLst>
              <a:ext uri="{FF2B5EF4-FFF2-40B4-BE49-F238E27FC236}">
                <a16:creationId xmlns:a16="http://schemas.microsoft.com/office/drawing/2014/main" id="{959B7E6E-6B3F-4325-888B-4867390F1BF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4528" r="15089"/>
          <a:stretch>
            <a:fillRect/>
          </a:stretch>
        </p:blipFill>
        <p:spPr bwMode="auto">
          <a:xfrm>
            <a:off x="1216305" y="4238625"/>
            <a:ext cx="511736" cy="511175"/>
          </a:xfrm>
          <a:prstGeom prst="rect">
            <a:avLst/>
          </a:prstGeom>
          <a:noFill/>
          <a:ln>
            <a:noFill/>
          </a:ln>
        </p:spPr>
      </p:pic>
      <p:pic>
        <p:nvPicPr>
          <p:cNvPr id="11" name="Picture 3" descr="C:\Users\Pamela Chemali\Desktop\images.png">
            <a:extLst>
              <a:ext uri="{FF2B5EF4-FFF2-40B4-BE49-F238E27FC236}">
                <a16:creationId xmlns:a16="http://schemas.microsoft.com/office/drawing/2014/main" id="{EAD56CC0-CFB1-488E-AA3E-0836DCEEA4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7200" y="4937317"/>
            <a:ext cx="508000" cy="412750"/>
          </a:xfrm>
          <a:prstGeom prst="rect">
            <a:avLst/>
          </a:prstGeom>
          <a:noFill/>
          <a:ln>
            <a:solidFill>
              <a:schemeClr val="bg1"/>
            </a:solidFill>
          </a:ln>
        </p:spPr>
      </p:pic>
      <p:pic>
        <p:nvPicPr>
          <p:cNvPr id="13" name="Picture 4" descr="C:\Users\Pamela Chemali\Desktop\download.jpg">
            <a:extLst>
              <a:ext uri="{FF2B5EF4-FFF2-40B4-BE49-F238E27FC236}">
                <a16:creationId xmlns:a16="http://schemas.microsoft.com/office/drawing/2014/main" id="{9FBC30B7-F100-4980-9500-AADA931B3C22}"/>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7560" r="16382"/>
          <a:stretch>
            <a:fillRect/>
          </a:stretch>
        </p:blipFill>
        <p:spPr bwMode="auto">
          <a:xfrm>
            <a:off x="5762065" y="4286250"/>
            <a:ext cx="520700" cy="463550"/>
          </a:xfrm>
          <a:prstGeom prst="rect">
            <a:avLst/>
          </a:prstGeom>
          <a:noFill/>
          <a:ln>
            <a:noFill/>
          </a:ln>
        </p:spPr>
      </p:pic>
      <p:sp>
        <p:nvSpPr>
          <p:cNvPr id="14" name="Rectangle 13">
            <a:extLst>
              <a:ext uri="{FF2B5EF4-FFF2-40B4-BE49-F238E27FC236}">
                <a16:creationId xmlns:a16="http://schemas.microsoft.com/office/drawing/2014/main" id="{AB926AF9-2ABA-44BA-B1DE-D7C758C43FE1}"/>
              </a:ext>
            </a:extLst>
          </p:cNvPr>
          <p:cNvSpPr>
            <a:spLocks noChangeArrowheads="1"/>
          </p:cNvSpPr>
          <p:nvPr/>
        </p:nvSpPr>
        <p:spPr bwMode="auto">
          <a:xfrm>
            <a:off x="1564529" y="2780377"/>
            <a:ext cx="5443537" cy="488950"/>
          </a:xfrm>
          <a:prstGeom prst="rect">
            <a:avLst/>
          </a:prstGeom>
          <a:noFill/>
          <a:ln>
            <a:noFill/>
          </a:ln>
        </p:spPr>
        <p:txBody>
          <a:bodyPr>
            <a:spAutoFit/>
          </a:bodyPr>
          <a:lstStyle>
            <a:lvl1pPr>
              <a:defRPr sz="3900">
                <a:solidFill>
                  <a:schemeClr val="tx1"/>
                </a:solidFill>
                <a:latin typeface="Times" panose="02020603050405020304" pitchFamily="18" charset="0"/>
                <a:cs typeface="Arial" panose="020B0604020202020204" pitchFamily="34" charset="0"/>
              </a:defRPr>
            </a:lvl1pPr>
            <a:lvl2pPr marL="742950" indent="-285750">
              <a:defRPr sz="3900">
                <a:solidFill>
                  <a:schemeClr val="tx1"/>
                </a:solidFill>
                <a:latin typeface="Times" panose="02020603050405020304" pitchFamily="18" charset="0"/>
                <a:cs typeface="Arial" panose="020B0604020202020204" pitchFamily="34" charset="0"/>
              </a:defRPr>
            </a:lvl2pPr>
            <a:lvl3pPr marL="1143000" indent="-228600">
              <a:defRPr sz="3900">
                <a:solidFill>
                  <a:schemeClr val="tx1"/>
                </a:solidFill>
                <a:latin typeface="Times" panose="02020603050405020304" pitchFamily="18" charset="0"/>
                <a:cs typeface="Arial" panose="020B0604020202020204" pitchFamily="34" charset="0"/>
              </a:defRPr>
            </a:lvl3pPr>
            <a:lvl4pPr marL="1600200" indent="-228600">
              <a:defRPr sz="3900">
                <a:solidFill>
                  <a:schemeClr val="tx1"/>
                </a:solidFill>
                <a:latin typeface="Times" panose="02020603050405020304" pitchFamily="18" charset="0"/>
                <a:cs typeface="Arial" panose="020B0604020202020204" pitchFamily="34" charset="0"/>
              </a:defRPr>
            </a:lvl4pPr>
            <a:lvl5pPr marL="2057400" indent="-228600">
              <a:defRPr sz="39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39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39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39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3900">
                <a:solidFill>
                  <a:schemeClr val="tx1"/>
                </a:solidFill>
                <a:latin typeface="Times" panose="02020603050405020304" pitchFamily="18" charset="0"/>
                <a:cs typeface="Arial" panose="020B0604020202020204" pitchFamily="34" charset="0"/>
              </a:defRPr>
            </a:lvl9pPr>
          </a:lstStyle>
          <a:p>
            <a:pPr algn="ctr">
              <a:defRPr/>
            </a:pPr>
            <a:r>
              <a:rPr lang="ar-LB" altLang="en-US" sz="2286" b="1" dirty="0">
                <a:latin typeface="+mj-lt"/>
              </a:rPr>
              <a:t>تابعونا</a:t>
            </a:r>
            <a:r>
              <a:rPr lang="ar-LB" altLang="en-US" sz="2571" b="1" dirty="0">
                <a:latin typeface="+mj-lt"/>
              </a:rPr>
              <a:t> على </a:t>
            </a:r>
            <a:endParaRPr lang="en-US" altLang="en-US" sz="2571" b="1" dirty="0">
              <a:latin typeface="+mj-lt"/>
            </a:endParaRPr>
          </a:p>
        </p:txBody>
      </p:sp>
      <p:sp>
        <p:nvSpPr>
          <p:cNvPr id="15" name="Rectangle 14">
            <a:extLst>
              <a:ext uri="{FF2B5EF4-FFF2-40B4-BE49-F238E27FC236}">
                <a16:creationId xmlns:a16="http://schemas.microsoft.com/office/drawing/2014/main" id="{2CCABF1D-37A5-4540-8B35-DDDFAF32294F}"/>
              </a:ext>
            </a:extLst>
          </p:cNvPr>
          <p:cNvSpPr>
            <a:spLocks noChangeArrowheads="1"/>
          </p:cNvSpPr>
          <p:nvPr/>
        </p:nvSpPr>
        <p:spPr bwMode="auto">
          <a:xfrm>
            <a:off x="1760048" y="4993944"/>
            <a:ext cx="3263907" cy="338554"/>
          </a:xfrm>
          <a:prstGeom prst="rect">
            <a:avLst/>
          </a:prstGeom>
          <a:noFill/>
          <a:ln>
            <a:noFill/>
          </a:ln>
        </p:spPr>
        <p:txBody>
          <a:bodyPr wrap="none">
            <a:spAutoFit/>
          </a:bodyPr>
          <a:lstStyle/>
          <a:p>
            <a:pPr>
              <a:defRPr/>
            </a:pPr>
            <a:r>
              <a:rPr lang="en-US" altLang="en-US" sz="1600" b="1" dirty="0">
                <a:solidFill>
                  <a:srgbClr val="6C6463"/>
                </a:solidFill>
                <a:latin typeface="+mj-lt"/>
              </a:rPr>
              <a:t>https://baladicap.wordpress.com</a:t>
            </a:r>
          </a:p>
        </p:txBody>
      </p:sp>
      <p:sp>
        <p:nvSpPr>
          <p:cNvPr id="16" name="Rectangle 15">
            <a:extLst>
              <a:ext uri="{FF2B5EF4-FFF2-40B4-BE49-F238E27FC236}">
                <a16:creationId xmlns:a16="http://schemas.microsoft.com/office/drawing/2014/main" id="{6F2A75C1-8BB3-4863-B904-195307240261}"/>
              </a:ext>
            </a:extLst>
          </p:cNvPr>
          <p:cNvSpPr>
            <a:spLocks noChangeArrowheads="1"/>
          </p:cNvSpPr>
          <p:nvPr/>
        </p:nvSpPr>
        <p:spPr bwMode="auto">
          <a:xfrm>
            <a:off x="2683903" y="3558952"/>
            <a:ext cx="4383636" cy="400110"/>
          </a:xfrm>
          <a:prstGeom prst="rect">
            <a:avLst/>
          </a:prstGeom>
          <a:noFill/>
          <a:ln>
            <a:noFill/>
          </a:ln>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2000" b="1" dirty="0">
                <a:latin typeface="+mj-lt"/>
              </a:rPr>
              <a:t>http://baladi-lebanon.org/baladicap/</a:t>
            </a:r>
          </a:p>
        </p:txBody>
      </p:sp>
      <p:sp>
        <p:nvSpPr>
          <p:cNvPr id="17" name="Rectangle 16">
            <a:extLst>
              <a:ext uri="{FF2B5EF4-FFF2-40B4-BE49-F238E27FC236}">
                <a16:creationId xmlns:a16="http://schemas.microsoft.com/office/drawing/2014/main" id="{9596739F-1B97-407B-8546-24E2A280229F}"/>
              </a:ext>
            </a:extLst>
          </p:cNvPr>
          <p:cNvSpPr>
            <a:spLocks noChangeArrowheads="1"/>
          </p:cNvSpPr>
          <p:nvPr/>
        </p:nvSpPr>
        <p:spPr bwMode="auto">
          <a:xfrm>
            <a:off x="1760048" y="4397262"/>
            <a:ext cx="3089435" cy="338554"/>
          </a:xfrm>
          <a:prstGeom prst="rect">
            <a:avLst/>
          </a:prstGeom>
          <a:noFill/>
          <a:ln>
            <a:noFill/>
          </a:ln>
        </p:spPr>
        <p:txBody>
          <a:bodyPr wrap="none">
            <a:spAutoFit/>
          </a:bodyPr>
          <a:lstStyle/>
          <a:p>
            <a:pPr>
              <a:defRPr/>
            </a:pPr>
            <a:r>
              <a:rPr lang="en-US" altLang="en-US" sz="1600" b="1" dirty="0">
                <a:solidFill>
                  <a:srgbClr val="6C6463"/>
                </a:solidFill>
                <a:latin typeface="+mj-lt"/>
              </a:rPr>
              <a:t>www.facebook.com/Baladi.cap</a:t>
            </a:r>
          </a:p>
        </p:txBody>
      </p:sp>
      <p:pic>
        <p:nvPicPr>
          <p:cNvPr id="18" name="Picture 1">
            <a:extLst>
              <a:ext uri="{FF2B5EF4-FFF2-40B4-BE49-F238E27FC236}">
                <a16:creationId xmlns:a16="http://schemas.microsoft.com/office/drawing/2014/main" id="{D3D5D8AF-C39A-43B8-8DA7-A9D5C3180BE7}"/>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74765" y="4944233"/>
            <a:ext cx="508000" cy="508000"/>
          </a:xfrm>
          <a:prstGeom prst="rect">
            <a:avLst/>
          </a:prstGeom>
          <a:noFill/>
          <a:ln>
            <a:noFill/>
          </a:ln>
        </p:spPr>
      </p:pic>
      <p:sp>
        <p:nvSpPr>
          <p:cNvPr id="19" name="Rectangle 18">
            <a:extLst>
              <a:ext uri="{FF2B5EF4-FFF2-40B4-BE49-F238E27FC236}">
                <a16:creationId xmlns:a16="http://schemas.microsoft.com/office/drawing/2014/main" id="{2503C51A-C57E-4E1B-98A1-67236331D05E}"/>
              </a:ext>
            </a:extLst>
          </p:cNvPr>
          <p:cNvSpPr>
            <a:spLocks noChangeArrowheads="1"/>
          </p:cNvSpPr>
          <p:nvPr/>
        </p:nvSpPr>
        <p:spPr bwMode="auto">
          <a:xfrm>
            <a:off x="6284353" y="4330700"/>
            <a:ext cx="1662635" cy="338554"/>
          </a:xfrm>
          <a:prstGeom prst="rect">
            <a:avLst/>
          </a:prstGeom>
          <a:noFill/>
          <a:ln>
            <a:noFill/>
          </a:ln>
        </p:spPr>
        <p:txBody>
          <a:bodyPr wrap="none">
            <a:spAutoFit/>
          </a:bodyPr>
          <a:lstStyle/>
          <a:p>
            <a:pPr>
              <a:defRPr/>
            </a:pPr>
            <a:r>
              <a:rPr lang="en-US" altLang="en-US" sz="1600" b="1" dirty="0">
                <a:solidFill>
                  <a:srgbClr val="6C6463"/>
                </a:solidFill>
                <a:latin typeface="+mj-lt"/>
              </a:rPr>
              <a:t>@BALADICAP</a:t>
            </a:r>
          </a:p>
        </p:txBody>
      </p:sp>
      <p:sp>
        <p:nvSpPr>
          <p:cNvPr id="20" name="Rectangle 19">
            <a:extLst>
              <a:ext uri="{FF2B5EF4-FFF2-40B4-BE49-F238E27FC236}">
                <a16:creationId xmlns:a16="http://schemas.microsoft.com/office/drawing/2014/main" id="{374D9A9D-4ED5-4FD1-8314-5F9EEC0D9D09}"/>
              </a:ext>
            </a:extLst>
          </p:cNvPr>
          <p:cNvSpPr>
            <a:spLocks noChangeArrowheads="1"/>
          </p:cNvSpPr>
          <p:nvPr/>
        </p:nvSpPr>
        <p:spPr bwMode="auto">
          <a:xfrm>
            <a:off x="6320865" y="4991100"/>
            <a:ext cx="1662635" cy="338554"/>
          </a:xfrm>
          <a:prstGeom prst="rect">
            <a:avLst/>
          </a:prstGeom>
          <a:noFill/>
          <a:ln>
            <a:noFill/>
          </a:ln>
        </p:spPr>
        <p:txBody>
          <a:bodyPr wrap="none">
            <a:spAutoFit/>
          </a:bodyPr>
          <a:lstStyle/>
          <a:p>
            <a:pPr>
              <a:defRPr/>
            </a:pPr>
            <a:r>
              <a:rPr lang="en-US" altLang="en-US" sz="1600" b="1" dirty="0">
                <a:solidFill>
                  <a:srgbClr val="6C6463"/>
                </a:solidFill>
                <a:latin typeface="+mj-lt"/>
              </a:rPr>
              <a:t>@BALADICAP</a:t>
            </a:r>
          </a:p>
        </p:txBody>
      </p:sp>
    </p:spTree>
    <p:extLst>
      <p:ext uri="{BB962C8B-B14F-4D97-AF65-F5344CB8AC3E}">
        <p14:creationId xmlns:p14="http://schemas.microsoft.com/office/powerpoint/2010/main" val="205063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4" grpId="0"/>
      <p:bldP spid="15" grpId="0"/>
      <p:bldP spid="16" grpId="0"/>
      <p:bldP spid="17"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35" hidden="1">
            <a:extLst>
              <a:ext uri="{FF2B5EF4-FFF2-40B4-BE49-F238E27FC236}">
                <a16:creationId xmlns:a16="http://schemas.microsoft.com/office/drawing/2014/main" id="{414B46B0-7531-43D1-9CE2-F55D759CEF31}"/>
              </a:ext>
            </a:extLst>
          </p:cNvPr>
          <p:cNvGraphicFramePr>
            <a:graphicFrameLocks/>
          </p:cNvGraphicFramePr>
          <p:nvPr>
            <p:custDataLst>
              <p:tags r:id="rId2"/>
            </p:custDataLst>
          </p:nvPr>
        </p:nvGraphicFramePr>
        <p:xfrm>
          <a:off x="0" y="263525"/>
          <a:ext cx="146050" cy="146050"/>
        </p:xfrm>
        <a:graphic>
          <a:graphicData uri="http://schemas.openxmlformats.org/presentationml/2006/ole">
            <mc:AlternateContent xmlns:mc="http://schemas.openxmlformats.org/markup-compatibility/2006">
              <mc:Choice xmlns:v="urn:schemas-microsoft-com:vml" Requires="v">
                <p:oleObj spid="_x0000_s1027" name="think-cell Slide" r:id="rId7" imgW="0" imgH="0" progId="TCLayout.ActiveDocument.1">
                  <p:embed/>
                </p:oleObj>
              </mc:Choice>
              <mc:Fallback>
                <p:oleObj name="think-cell Slide" r:id="rId7" imgW="0" imgH="0" progId="TCLayout.ActiveDocument.1">
                  <p:embed/>
                  <p:pic>
                    <p:nvPicPr>
                      <p:cNvPr id="11266" name="Object 35" hidden="1">
                        <a:extLst>
                          <a:ext uri="{FF2B5EF4-FFF2-40B4-BE49-F238E27FC236}">
                            <a16:creationId xmlns:a16="http://schemas.microsoft.com/office/drawing/2014/main" id="{414B46B0-7531-43D1-9CE2-F55D759CEF31}"/>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263525"/>
                        <a:ext cx="14605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68" name="Slide Number Placeholder 2">
            <a:extLst>
              <a:ext uri="{FF2B5EF4-FFF2-40B4-BE49-F238E27FC236}">
                <a16:creationId xmlns:a16="http://schemas.microsoft.com/office/drawing/2014/main" id="{A5A94152-6CF1-4084-AA8A-EBCE6AB01E08}"/>
              </a:ext>
            </a:extLst>
          </p:cNvPr>
          <p:cNvSpPr>
            <a:spLocks noGrp="1"/>
          </p:cNvSpPr>
          <p:nvPr>
            <p:ph type="sldNum" sz="quarter" idx="4"/>
            <p:custDataLst>
              <p:tags r:id="rId3"/>
            </p:custDataLst>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fld id="{C6F64EED-66E0-4873-9452-72087C242DA3}" type="slidenum">
              <a:rPr lang="en-US" altLang="en-US" sz="1200"/>
              <a:pPr algn="ctr">
                <a:spcBef>
                  <a:spcPct val="0"/>
                </a:spcBef>
                <a:buFontTx/>
                <a:buNone/>
              </a:pPr>
              <a:t>4</a:t>
            </a:fld>
            <a:endParaRPr lang="en-US" altLang="en-US" sz="1200"/>
          </a:p>
        </p:txBody>
      </p:sp>
      <p:sp>
        <p:nvSpPr>
          <p:cNvPr id="11267" name="Rectangle 2">
            <a:extLst>
              <a:ext uri="{FF2B5EF4-FFF2-40B4-BE49-F238E27FC236}">
                <a16:creationId xmlns:a16="http://schemas.microsoft.com/office/drawing/2014/main" id="{38BE846F-AC14-4EC0-A828-B68CA7AADBBA}"/>
              </a:ext>
            </a:extLst>
          </p:cNvPr>
          <p:cNvSpPr>
            <a:spLocks noGrp="1" noChangeArrowheads="1"/>
          </p:cNvSpPr>
          <p:nvPr>
            <p:ph type="title"/>
            <p:custDataLst>
              <p:tags r:id="rId4"/>
            </p:custDataLst>
          </p:nvPr>
        </p:nvSpPr>
        <p:spPr>
          <a:xfrm>
            <a:off x="673100" y="385332"/>
            <a:ext cx="7772400" cy="1292662"/>
          </a:xfrm>
        </p:spPr>
        <p:txBody>
          <a:bodyPr lIns="0" tIns="0" rIns="0" bIns="0"/>
          <a:lstStyle/>
          <a:p>
            <a:pPr algn="r" rtl="1"/>
            <a:r>
              <a:rPr lang="ar-LB" altLang="en-US" b="1" i="1" dirty="0">
                <a:solidFill>
                  <a:srgbClr val="651D32"/>
                </a:solidFill>
                <a:latin typeface="Arial" panose="020B0604020202020204" pitchFamily="34" charset="0"/>
                <a:cs typeface="Arial" panose="020B0604020202020204" pitchFamily="34" charset="0"/>
              </a:rPr>
              <a:t>الخطة </a:t>
            </a:r>
            <a:r>
              <a:rPr lang="en-US" altLang="en-US" b="1" i="1" dirty="0" err="1">
                <a:solidFill>
                  <a:srgbClr val="651D32"/>
                </a:solidFill>
                <a:latin typeface="Arial" panose="020B0604020202020204" pitchFamily="34" charset="0"/>
                <a:cs typeface="Arial" panose="020B0604020202020204" pitchFamily="34" charset="0"/>
              </a:rPr>
              <a:t>الاستراتيجية</a:t>
            </a:r>
            <a:r>
              <a:rPr lang="en-US" altLang="en-US" dirty="0">
                <a:solidFill>
                  <a:srgbClr val="651D32"/>
                </a:solidFill>
                <a:latin typeface="Arial" panose="020B0604020202020204" pitchFamily="34" charset="0"/>
                <a:cs typeface="Arial" panose="020B0604020202020204" pitchFamily="34" charset="0"/>
              </a:rPr>
              <a:t> </a:t>
            </a:r>
            <a:r>
              <a:rPr lang="en-US" altLang="en-US" dirty="0" err="1">
                <a:solidFill>
                  <a:srgbClr val="651D32"/>
                </a:solidFill>
                <a:latin typeface="Arial" panose="020B0604020202020204" pitchFamily="34" charset="0"/>
                <a:cs typeface="Arial" panose="020B0604020202020204" pitchFamily="34" charset="0"/>
              </a:rPr>
              <a:t>هي</a:t>
            </a:r>
            <a:r>
              <a:rPr lang="en-US" altLang="en-US" dirty="0">
                <a:solidFill>
                  <a:srgbClr val="651D32"/>
                </a:solidFill>
                <a:latin typeface="Arial" panose="020B0604020202020204" pitchFamily="34" charset="0"/>
                <a:cs typeface="Arial" panose="020B0604020202020204" pitchFamily="34" charset="0"/>
              </a:rPr>
              <a:t> </a:t>
            </a:r>
            <a:r>
              <a:rPr lang="en-US" altLang="en-US" dirty="0" err="1">
                <a:solidFill>
                  <a:srgbClr val="651D32"/>
                </a:solidFill>
                <a:latin typeface="Arial" panose="020B0604020202020204" pitchFamily="34" charset="0"/>
                <a:cs typeface="Arial" panose="020B0604020202020204" pitchFamily="34" charset="0"/>
              </a:rPr>
              <a:t>جسر</a:t>
            </a:r>
            <a:r>
              <a:rPr lang="en-US" altLang="en-US" dirty="0">
                <a:solidFill>
                  <a:srgbClr val="651D32"/>
                </a:solidFill>
                <a:latin typeface="Arial" panose="020B0604020202020204" pitchFamily="34" charset="0"/>
                <a:cs typeface="Arial" panose="020B0604020202020204" pitchFamily="34" charset="0"/>
              </a:rPr>
              <a:t> </a:t>
            </a:r>
            <a:r>
              <a:rPr lang="ar-SA" altLang="en-US" dirty="0">
                <a:solidFill>
                  <a:srgbClr val="651D32"/>
                </a:solidFill>
                <a:latin typeface="Arial" panose="020B0604020202020204" pitchFamily="34" charset="0"/>
                <a:cs typeface="Arial" panose="020B0604020202020204" pitchFamily="34" charset="0"/>
              </a:rPr>
              <a:t>العبور </a:t>
            </a:r>
            <a:r>
              <a:rPr lang="en-US" altLang="en-US" dirty="0">
                <a:solidFill>
                  <a:srgbClr val="651D32"/>
                </a:solidFill>
                <a:latin typeface="Arial" panose="020B0604020202020204" pitchFamily="34" charset="0"/>
                <a:cs typeface="Arial" panose="020B0604020202020204" pitchFamily="34" charset="0"/>
              </a:rPr>
              <a:t>بين اليوم و</a:t>
            </a:r>
            <a:r>
              <a:rPr lang="ar-LB" altLang="en-US" dirty="0">
                <a:solidFill>
                  <a:srgbClr val="651D32"/>
                </a:solidFill>
                <a:latin typeface="Arial" panose="020B0604020202020204" pitchFamily="34" charset="0"/>
                <a:cs typeface="Arial" panose="020B0604020202020204" pitchFamily="34" charset="0"/>
              </a:rPr>
              <a:t>ال</a:t>
            </a:r>
            <a:r>
              <a:rPr lang="en-US" altLang="en-US" dirty="0">
                <a:solidFill>
                  <a:srgbClr val="651D32"/>
                </a:solidFill>
                <a:latin typeface="Arial" panose="020B0604020202020204" pitchFamily="34" charset="0"/>
                <a:cs typeface="Arial" panose="020B0604020202020204" pitchFamily="34" charset="0"/>
              </a:rPr>
              <a:t>غد</a:t>
            </a:r>
            <a:br>
              <a:rPr lang="ar-LB" altLang="en-US" dirty="0">
                <a:solidFill>
                  <a:srgbClr val="651D32"/>
                </a:solidFill>
                <a:latin typeface="Arial" panose="020B0604020202020204" pitchFamily="34" charset="0"/>
                <a:cs typeface="Arial" panose="020B0604020202020204" pitchFamily="34" charset="0"/>
              </a:rPr>
            </a:br>
            <a:r>
              <a:rPr lang="en-US" altLang="en-US" dirty="0">
                <a:solidFill>
                  <a:srgbClr val="651D32"/>
                </a:solidFill>
                <a:latin typeface="Arial" panose="020B0604020202020204" pitchFamily="34" charset="0"/>
                <a:cs typeface="Arial" panose="020B0604020202020204" pitchFamily="34" charset="0"/>
              </a:rPr>
              <a:t> </a:t>
            </a:r>
            <a:r>
              <a:rPr lang="en-US" altLang="en-US" b="1" i="1" dirty="0">
                <a:solidFill>
                  <a:srgbClr val="651D32"/>
                </a:solidFill>
                <a:latin typeface="Arial" panose="020B0604020202020204" pitchFamily="34" charset="0"/>
                <a:cs typeface="Arial" panose="020B0604020202020204" pitchFamily="34" charset="0"/>
              </a:rPr>
              <a:t>الرؤية</a:t>
            </a:r>
            <a:r>
              <a:rPr lang="en-US" altLang="en-US" dirty="0">
                <a:solidFill>
                  <a:srgbClr val="651D32"/>
                </a:solidFill>
                <a:latin typeface="Arial" panose="020B0604020202020204" pitchFamily="34" charset="0"/>
                <a:cs typeface="Arial" panose="020B0604020202020204" pitchFamily="34" charset="0"/>
              </a:rPr>
              <a:t> </a:t>
            </a:r>
            <a:r>
              <a:rPr lang="ar-LB" altLang="en-US" dirty="0">
                <a:solidFill>
                  <a:srgbClr val="651D32"/>
                </a:solidFill>
                <a:latin typeface="Arial" panose="020B0604020202020204" pitchFamily="34" charset="0"/>
                <a:cs typeface="Arial" panose="020B0604020202020204" pitchFamily="34" charset="0"/>
              </a:rPr>
              <a:t>تدل</a:t>
            </a:r>
            <a:r>
              <a:rPr lang="en-US" altLang="en-US" dirty="0">
                <a:solidFill>
                  <a:srgbClr val="651D32"/>
                </a:solidFill>
                <a:latin typeface="Arial" panose="020B0604020202020204" pitchFamily="34" charset="0"/>
                <a:cs typeface="Arial" panose="020B0604020202020204" pitchFamily="34" charset="0"/>
              </a:rPr>
              <a:t> على تصورنا </a:t>
            </a:r>
            <a:r>
              <a:rPr lang="ar-LB" altLang="en-US" dirty="0">
                <a:solidFill>
                  <a:srgbClr val="651D32"/>
                </a:solidFill>
                <a:latin typeface="Arial" panose="020B0604020202020204" pitchFamily="34" charset="0"/>
                <a:cs typeface="Arial" panose="020B0604020202020204" pitchFamily="34" charset="0"/>
              </a:rPr>
              <a:t>ل</a:t>
            </a:r>
            <a:r>
              <a:rPr lang="en-US" altLang="en-US" dirty="0">
                <a:solidFill>
                  <a:srgbClr val="651D32"/>
                </a:solidFill>
                <a:latin typeface="Arial" panose="020B0604020202020204" pitchFamily="34" charset="0"/>
                <a:cs typeface="Arial" panose="020B0604020202020204" pitchFamily="34" charset="0"/>
              </a:rPr>
              <a:t>لغد </a:t>
            </a:r>
            <a:br>
              <a:rPr lang="ar-LB" altLang="en-US" dirty="0">
                <a:solidFill>
                  <a:srgbClr val="651D32"/>
                </a:solidFill>
                <a:latin typeface="Arial" panose="020B0604020202020204" pitchFamily="34" charset="0"/>
                <a:cs typeface="Arial" panose="020B0604020202020204" pitchFamily="34" charset="0"/>
              </a:rPr>
            </a:br>
            <a:r>
              <a:rPr lang="ar-LB" altLang="en-US" dirty="0">
                <a:solidFill>
                  <a:srgbClr val="651D32"/>
                </a:solidFill>
                <a:latin typeface="Arial" panose="020B0604020202020204" pitchFamily="34" charset="0"/>
                <a:cs typeface="Arial" panose="020B0604020202020204" pitchFamily="34" charset="0"/>
              </a:rPr>
              <a:t>و</a:t>
            </a:r>
            <a:r>
              <a:rPr lang="ar-LB" altLang="en-US" b="1" i="1" dirty="0">
                <a:solidFill>
                  <a:srgbClr val="651D32"/>
                </a:solidFill>
                <a:latin typeface="Arial" panose="020B0604020202020204" pitchFamily="34" charset="0"/>
                <a:cs typeface="Arial" panose="020B0604020202020204" pitchFamily="34" charset="0"/>
              </a:rPr>
              <a:t>المهمة</a:t>
            </a:r>
            <a:r>
              <a:rPr lang="en-US" altLang="en-US" dirty="0">
                <a:solidFill>
                  <a:srgbClr val="651D32"/>
                </a:solidFill>
                <a:latin typeface="Arial" panose="020B0604020202020204" pitchFamily="34" charset="0"/>
                <a:cs typeface="Arial" panose="020B0604020202020204" pitchFamily="34" charset="0"/>
              </a:rPr>
              <a:t> هي خارطة الطريق </a:t>
            </a:r>
          </a:p>
        </p:txBody>
      </p:sp>
      <p:grpSp>
        <p:nvGrpSpPr>
          <p:cNvPr id="30" name="Group 1">
            <a:extLst>
              <a:ext uri="{FF2B5EF4-FFF2-40B4-BE49-F238E27FC236}">
                <a16:creationId xmlns:a16="http://schemas.microsoft.com/office/drawing/2014/main" id="{B5697312-4733-480D-84A2-745A557E0B1C}"/>
              </a:ext>
            </a:extLst>
          </p:cNvPr>
          <p:cNvGrpSpPr>
            <a:grpSpLocks/>
          </p:cNvGrpSpPr>
          <p:nvPr/>
        </p:nvGrpSpPr>
        <p:grpSpPr bwMode="auto">
          <a:xfrm flipH="1">
            <a:off x="746125" y="2211132"/>
            <a:ext cx="7723187" cy="3776663"/>
            <a:chOff x="735013" y="2759075"/>
            <a:chExt cx="7723187" cy="3777298"/>
          </a:xfrm>
        </p:grpSpPr>
        <p:sp>
          <p:nvSpPr>
            <p:cNvPr id="31" name="Freeform 3" descr="Light vertical">
              <a:extLst>
                <a:ext uri="{FF2B5EF4-FFF2-40B4-BE49-F238E27FC236}">
                  <a16:creationId xmlns:a16="http://schemas.microsoft.com/office/drawing/2014/main" id="{0F95A04D-C162-4BDA-907C-ACCE1F34B64E}"/>
                </a:ext>
              </a:extLst>
            </p:cNvPr>
            <p:cNvSpPr>
              <a:spLocks/>
            </p:cNvSpPr>
            <p:nvPr/>
          </p:nvSpPr>
          <p:spPr bwMode="auto">
            <a:xfrm>
              <a:off x="1106488" y="2913089"/>
              <a:ext cx="6846887" cy="2335605"/>
            </a:xfrm>
            <a:custGeom>
              <a:avLst/>
              <a:gdLst/>
              <a:ahLst/>
              <a:cxnLst>
                <a:cxn ang="0">
                  <a:pos x="0" y="988"/>
                </a:cxn>
                <a:cxn ang="0">
                  <a:pos x="1286" y="943"/>
                </a:cxn>
                <a:cxn ang="0">
                  <a:pos x="2850" y="958"/>
                </a:cxn>
                <a:cxn ang="0">
                  <a:pos x="4144" y="988"/>
                </a:cxn>
                <a:cxn ang="0">
                  <a:pos x="2850" y="0"/>
                </a:cxn>
                <a:cxn ang="0">
                  <a:pos x="1294" y="0"/>
                </a:cxn>
                <a:cxn ang="0">
                  <a:pos x="0" y="988"/>
                </a:cxn>
              </a:cxnLst>
              <a:rect l="0" t="0" r="r" b="b"/>
              <a:pathLst>
                <a:path w="4144" h="1354">
                  <a:moveTo>
                    <a:pt x="0" y="988"/>
                  </a:moveTo>
                  <a:cubicBezTo>
                    <a:pt x="643" y="965"/>
                    <a:pt x="1286" y="943"/>
                    <a:pt x="1286" y="943"/>
                  </a:cubicBezTo>
                  <a:cubicBezTo>
                    <a:pt x="2068" y="950"/>
                    <a:pt x="2850" y="958"/>
                    <a:pt x="2850" y="958"/>
                  </a:cubicBezTo>
                  <a:cubicBezTo>
                    <a:pt x="3497" y="973"/>
                    <a:pt x="4144" y="988"/>
                    <a:pt x="4144" y="988"/>
                  </a:cubicBezTo>
                  <a:cubicBezTo>
                    <a:pt x="3276" y="846"/>
                    <a:pt x="3164" y="621"/>
                    <a:pt x="2850" y="0"/>
                  </a:cubicBezTo>
                  <a:cubicBezTo>
                    <a:pt x="2214" y="1354"/>
                    <a:pt x="1870" y="1077"/>
                    <a:pt x="1294" y="0"/>
                  </a:cubicBezTo>
                  <a:cubicBezTo>
                    <a:pt x="853" y="876"/>
                    <a:pt x="673" y="861"/>
                    <a:pt x="0" y="988"/>
                  </a:cubicBezTo>
                  <a:close/>
                </a:path>
              </a:pathLst>
            </a:custGeom>
            <a:pattFill prst="ltVert">
              <a:fgClr>
                <a:schemeClr val="hlink"/>
              </a:fgClr>
              <a:bgClr>
                <a:srgbClr val="FFFFFF"/>
              </a:bgClr>
            </a:pattFill>
            <a:ln w="9525" cap="flat" cmpd="sng">
              <a:solidFill>
                <a:schemeClr val="hlink"/>
              </a:solidFill>
              <a:prstDash val="solid"/>
              <a:round/>
              <a:headEnd/>
              <a:tailEnd/>
            </a:ln>
            <a:effectLst/>
          </p:spPr>
          <p:txBody>
            <a:bodyPr lIns="0" tIns="0" rIns="0" bIns="0" anchor="ctr"/>
            <a:lstStyle/>
            <a:p>
              <a:pPr>
                <a:defRPr/>
              </a:pPr>
              <a:endParaRPr lang="en-US" sz="1100" dirty="0">
                <a:latin typeface="+mn-lt"/>
                <a:cs typeface="Arial"/>
                <a:sym typeface="Arial"/>
              </a:endParaRPr>
            </a:p>
          </p:txBody>
        </p:sp>
        <p:sp>
          <p:nvSpPr>
            <p:cNvPr id="32" name="Rectangle 4">
              <a:extLst>
                <a:ext uri="{FF2B5EF4-FFF2-40B4-BE49-F238E27FC236}">
                  <a16:creationId xmlns:a16="http://schemas.microsoft.com/office/drawing/2014/main" id="{E78AB64F-7654-49B0-84E9-D08F8CC673CD}"/>
                </a:ext>
              </a:extLst>
            </p:cNvPr>
            <p:cNvSpPr>
              <a:spLocks noChangeArrowheads="1"/>
            </p:cNvSpPr>
            <p:nvPr/>
          </p:nvSpPr>
          <p:spPr bwMode="auto">
            <a:xfrm>
              <a:off x="747713" y="5051810"/>
              <a:ext cx="7699375" cy="1484563"/>
            </a:xfrm>
            <a:prstGeom prst="rect">
              <a:avLst/>
            </a:prstGeom>
            <a:solidFill>
              <a:schemeClr val="accent1"/>
            </a:solidFill>
            <a:ln w="9525">
              <a:noFill/>
              <a:miter lim="800000"/>
              <a:headEnd/>
              <a:tailEnd/>
            </a:ln>
            <a:effectLst/>
          </p:spPr>
          <p:txBody>
            <a:bodyPr wrap="none" lIns="0" tIns="0" rIns="0" bIns="0" anchor="ctr"/>
            <a:lstStyle/>
            <a:p>
              <a:pPr>
                <a:defRPr/>
              </a:pPr>
              <a:endParaRPr lang="en-US" sz="1100" dirty="0">
                <a:latin typeface="+mn-lt"/>
                <a:cs typeface="Arial"/>
                <a:sym typeface="Arial"/>
              </a:endParaRPr>
            </a:p>
          </p:txBody>
        </p:sp>
        <p:sp>
          <p:nvSpPr>
            <p:cNvPr id="33" name="Line 5">
              <a:extLst>
                <a:ext uri="{FF2B5EF4-FFF2-40B4-BE49-F238E27FC236}">
                  <a16:creationId xmlns:a16="http://schemas.microsoft.com/office/drawing/2014/main" id="{08837CAF-EB11-44C6-AB87-1189A7C86128}"/>
                </a:ext>
              </a:extLst>
            </p:cNvPr>
            <p:cNvSpPr>
              <a:spLocks noChangeShapeType="1"/>
            </p:cNvSpPr>
            <p:nvPr/>
          </p:nvSpPr>
          <p:spPr bwMode="auto">
            <a:xfrm>
              <a:off x="747713" y="5029582"/>
              <a:ext cx="7699375" cy="0"/>
            </a:xfrm>
            <a:prstGeom prst="line">
              <a:avLst/>
            </a:prstGeom>
            <a:noFill/>
            <a:ln w="9525">
              <a:solidFill>
                <a:schemeClr val="hlink"/>
              </a:solidFill>
              <a:round/>
              <a:headEnd/>
              <a:tailEnd/>
            </a:ln>
            <a:effectLst/>
          </p:spPr>
          <p:txBody>
            <a:bodyPr lIns="0" tIns="0" rIns="0" bIns="0" anchor="ctr"/>
            <a:lstStyle/>
            <a:p>
              <a:pPr>
                <a:defRPr/>
              </a:pPr>
              <a:endParaRPr lang="en-US" sz="1100" dirty="0">
                <a:latin typeface="+mn-lt"/>
                <a:cs typeface="Arial"/>
                <a:sym typeface="Arial"/>
              </a:endParaRPr>
            </a:p>
          </p:txBody>
        </p:sp>
        <p:sp>
          <p:nvSpPr>
            <p:cNvPr id="34" name="Freeform 6">
              <a:extLst>
                <a:ext uri="{FF2B5EF4-FFF2-40B4-BE49-F238E27FC236}">
                  <a16:creationId xmlns:a16="http://schemas.microsoft.com/office/drawing/2014/main" id="{80781CD1-B000-4C34-B63C-6D3C62C3B527}"/>
                </a:ext>
              </a:extLst>
            </p:cNvPr>
            <p:cNvSpPr>
              <a:spLocks/>
            </p:cNvSpPr>
            <p:nvPr/>
          </p:nvSpPr>
          <p:spPr bwMode="auto">
            <a:xfrm>
              <a:off x="1143000" y="4604060"/>
              <a:ext cx="6784975" cy="65099"/>
            </a:xfrm>
            <a:custGeom>
              <a:avLst/>
              <a:gdLst/>
              <a:ahLst/>
              <a:cxnLst>
                <a:cxn ang="0">
                  <a:pos x="0" y="38"/>
                </a:cxn>
                <a:cxn ang="0">
                  <a:pos x="4107" y="38"/>
                </a:cxn>
              </a:cxnLst>
              <a:rect l="0" t="0" r="r" b="b"/>
              <a:pathLst>
                <a:path w="4107" h="38">
                  <a:moveTo>
                    <a:pt x="0" y="38"/>
                  </a:moveTo>
                  <a:cubicBezTo>
                    <a:pt x="1421" y="0"/>
                    <a:pt x="2117" y="0"/>
                    <a:pt x="4107" y="38"/>
                  </a:cubicBezTo>
                </a:path>
              </a:pathLst>
            </a:custGeom>
            <a:noFill/>
            <a:ln w="28575" cap="flat" cmpd="sng">
              <a:solidFill>
                <a:schemeClr val="hlink"/>
              </a:solidFill>
              <a:prstDash val="solid"/>
              <a:round/>
              <a:headEnd type="none" w="med" len="med"/>
              <a:tailEnd type="none" w="med" len="med"/>
            </a:ln>
            <a:effectLst/>
          </p:spPr>
          <p:txBody>
            <a:bodyPr lIns="0" tIns="0" rIns="0" bIns="0" anchor="ctr"/>
            <a:lstStyle/>
            <a:p>
              <a:pPr>
                <a:defRPr/>
              </a:pPr>
              <a:endParaRPr lang="en-US" sz="1100" dirty="0">
                <a:latin typeface="+mn-lt"/>
                <a:cs typeface="Arial"/>
                <a:sym typeface="Arial"/>
              </a:endParaRPr>
            </a:p>
          </p:txBody>
        </p:sp>
        <p:grpSp>
          <p:nvGrpSpPr>
            <p:cNvPr id="35" name="Group 11">
              <a:extLst>
                <a:ext uri="{FF2B5EF4-FFF2-40B4-BE49-F238E27FC236}">
                  <a16:creationId xmlns:a16="http://schemas.microsoft.com/office/drawing/2014/main" id="{EF640CD7-712A-4C48-9652-1901801D62C3}"/>
                </a:ext>
              </a:extLst>
            </p:cNvPr>
            <p:cNvGrpSpPr>
              <a:grpSpLocks/>
            </p:cNvGrpSpPr>
            <p:nvPr/>
          </p:nvGrpSpPr>
          <p:grpSpPr bwMode="auto">
            <a:xfrm>
              <a:off x="3027363" y="2759075"/>
              <a:ext cx="446087" cy="2560638"/>
              <a:chOff x="3270237" y="2282102"/>
              <a:chExt cx="492123" cy="2711451"/>
            </a:xfrm>
          </p:grpSpPr>
          <p:sp>
            <p:nvSpPr>
              <p:cNvPr id="50" name="Oval 8">
                <a:extLst>
                  <a:ext uri="{FF2B5EF4-FFF2-40B4-BE49-F238E27FC236}">
                    <a16:creationId xmlns:a16="http://schemas.microsoft.com/office/drawing/2014/main" id="{828CC729-60D7-4722-A709-A32E9CB6E630}"/>
                  </a:ext>
                </a:extLst>
              </p:cNvPr>
              <p:cNvSpPr>
                <a:spLocks noChangeArrowheads="1"/>
              </p:cNvSpPr>
              <p:nvPr/>
            </p:nvSpPr>
            <p:spPr bwMode="auto">
              <a:xfrm>
                <a:off x="3270237" y="4827397"/>
                <a:ext cx="492123" cy="166156"/>
              </a:xfrm>
              <a:prstGeom prst="ellipse">
                <a:avLst/>
              </a:prstGeom>
              <a:solidFill>
                <a:srgbClr val="D6E8EE"/>
              </a:solidFill>
              <a:ln w="9525">
                <a:solidFill>
                  <a:schemeClr val="hlink"/>
                </a:solidFill>
                <a:round/>
                <a:headEnd/>
                <a:tailEnd/>
              </a:ln>
            </p:spPr>
            <p:txBody>
              <a:bodyPr wrap="none" lIns="0" tIns="0" rIns="0" bIns="0"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1100">
                  <a:cs typeface="Arial" panose="020B0604020202020204" pitchFamily="34" charset="0"/>
                  <a:sym typeface="Arial" panose="020B0604020202020204" pitchFamily="34" charset="0"/>
                </a:endParaRPr>
              </a:p>
            </p:txBody>
          </p:sp>
          <p:sp>
            <p:nvSpPr>
              <p:cNvPr id="51" name="Oval 9">
                <a:extLst>
                  <a:ext uri="{FF2B5EF4-FFF2-40B4-BE49-F238E27FC236}">
                    <a16:creationId xmlns:a16="http://schemas.microsoft.com/office/drawing/2014/main" id="{EA7810DA-793B-40AE-81EC-50B833C1069A}"/>
                  </a:ext>
                </a:extLst>
              </p:cNvPr>
              <p:cNvSpPr>
                <a:spLocks noChangeArrowheads="1"/>
              </p:cNvSpPr>
              <p:nvPr/>
            </p:nvSpPr>
            <p:spPr bwMode="auto">
              <a:xfrm>
                <a:off x="3350733" y="4842004"/>
                <a:ext cx="314666" cy="109554"/>
              </a:xfrm>
              <a:prstGeom prst="ellipse">
                <a:avLst/>
              </a:prstGeom>
              <a:solidFill>
                <a:srgbClr val="D6E8EE"/>
              </a:solidFill>
              <a:ln w="9525">
                <a:solidFill>
                  <a:schemeClr val="hlink"/>
                </a:solidFill>
                <a:round/>
                <a:headEnd/>
                <a:tailEnd/>
              </a:ln>
            </p:spPr>
            <p:txBody>
              <a:bodyPr wrap="none" lIns="0" tIns="0" rIns="0" bIns="0"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1100">
                  <a:cs typeface="Arial" panose="020B0604020202020204" pitchFamily="34" charset="0"/>
                  <a:sym typeface="Arial" panose="020B0604020202020204" pitchFamily="34" charset="0"/>
                </a:endParaRPr>
              </a:p>
            </p:txBody>
          </p:sp>
          <p:sp>
            <p:nvSpPr>
              <p:cNvPr id="52" name="Oval 10">
                <a:extLst>
                  <a:ext uri="{FF2B5EF4-FFF2-40B4-BE49-F238E27FC236}">
                    <a16:creationId xmlns:a16="http://schemas.microsoft.com/office/drawing/2014/main" id="{60FD77CE-364F-4513-ABC2-96659FAB3BDD}"/>
                  </a:ext>
                </a:extLst>
              </p:cNvPr>
              <p:cNvSpPr>
                <a:spLocks noChangeArrowheads="1"/>
              </p:cNvSpPr>
              <p:nvPr/>
            </p:nvSpPr>
            <p:spPr bwMode="auto">
              <a:xfrm>
                <a:off x="3403787" y="4856611"/>
                <a:ext cx="208558" cy="73036"/>
              </a:xfrm>
              <a:prstGeom prst="ellipse">
                <a:avLst/>
              </a:prstGeom>
              <a:solidFill>
                <a:srgbClr val="D6E8EE"/>
              </a:solidFill>
              <a:ln w="9525">
                <a:solidFill>
                  <a:schemeClr val="hlink"/>
                </a:solidFill>
                <a:round/>
                <a:headEnd/>
                <a:tailEnd/>
              </a:ln>
            </p:spPr>
            <p:txBody>
              <a:bodyPr wrap="none" lIns="0" tIns="0" rIns="0" bIns="0"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1100">
                  <a:cs typeface="Arial" panose="020B0604020202020204" pitchFamily="34" charset="0"/>
                  <a:sym typeface="Arial" panose="020B0604020202020204" pitchFamily="34" charset="0"/>
                </a:endParaRPr>
              </a:p>
            </p:txBody>
          </p:sp>
          <p:sp>
            <p:nvSpPr>
              <p:cNvPr id="53" name="Freeform 11">
                <a:extLst>
                  <a:ext uri="{FF2B5EF4-FFF2-40B4-BE49-F238E27FC236}">
                    <a16:creationId xmlns:a16="http://schemas.microsoft.com/office/drawing/2014/main" id="{FA3BACE0-292D-4482-9FBB-CD391B3CACA4}"/>
                  </a:ext>
                </a:extLst>
              </p:cNvPr>
              <p:cNvSpPr>
                <a:spLocks/>
              </p:cNvSpPr>
              <p:nvPr/>
            </p:nvSpPr>
            <p:spPr bwMode="auto">
              <a:xfrm>
                <a:off x="3456841" y="2282102"/>
                <a:ext cx="107938" cy="2647545"/>
              </a:xfrm>
              <a:custGeom>
                <a:avLst/>
                <a:gdLst>
                  <a:gd name="T0" fmla="*/ 0 w 59"/>
                  <a:gd name="T1" fmla="*/ 2147483646 h 1450"/>
                  <a:gd name="T2" fmla="*/ 2147483646 w 59"/>
                  <a:gd name="T3" fmla="*/ 0 h 1450"/>
                  <a:gd name="T4" fmla="*/ 2147483646 w 59"/>
                  <a:gd name="T5" fmla="*/ 2147483646 h 1450"/>
                  <a:gd name="T6" fmla="*/ 0 w 59"/>
                  <a:gd name="T7" fmla="*/ 2147483646 h 1450"/>
                  <a:gd name="T8" fmla="*/ 0 60000 65536"/>
                  <a:gd name="T9" fmla="*/ 0 60000 65536"/>
                  <a:gd name="T10" fmla="*/ 0 60000 65536"/>
                  <a:gd name="T11" fmla="*/ 0 60000 65536"/>
                  <a:gd name="T12" fmla="*/ 0 w 59"/>
                  <a:gd name="T13" fmla="*/ 0 h 1450"/>
                  <a:gd name="T14" fmla="*/ 59 w 59"/>
                  <a:gd name="T15" fmla="*/ 1450 h 1450"/>
                </a:gdLst>
                <a:ahLst/>
                <a:cxnLst>
                  <a:cxn ang="T8">
                    <a:pos x="T0" y="T1"/>
                  </a:cxn>
                  <a:cxn ang="T9">
                    <a:pos x="T2" y="T3"/>
                  </a:cxn>
                  <a:cxn ang="T10">
                    <a:pos x="T4" y="T5"/>
                  </a:cxn>
                  <a:cxn ang="T11">
                    <a:pos x="T6" y="T7"/>
                  </a:cxn>
                </a:cxnLst>
                <a:rect l="T12" t="T13" r="T14" b="T15"/>
                <a:pathLst>
                  <a:path w="59" h="1450">
                    <a:moveTo>
                      <a:pt x="0" y="1436"/>
                    </a:moveTo>
                    <a:cubicBezTo>
                      <a:pt x="0" y="1436"/>
                      <a:pt x="14" y="718"/>
                      <a:pt x="29" y="0"/>
                    </a:cubicBezTo>
                    <a:cubicBezTo>
                      <a:pt x="44" y="714"/>
                      <a:pt x="59" y="1432"/>
                      <a:pt x="59" y="1428"/>
                    </a:cubicBezTo>
                    <a:cubicBezTo>
                      <a:pt x="45" y="1441"/>
                      <a:pt x="27" y="1450"/>
                      <a:pt x="0" y="1436"/>
                    </a:cubicBezTo>
                    <a:close/>
                  </a:path>
                </a:pathLst>
              </a:custGeom>
              <a:solidFill>
                <a:schemeClr val="hlink"/>
              </a:solidFill>
              <a:ln w="9525">
                <a:solidFill>
                  <a:schemeClr val="hlink"/>
                </a:solidFill>
                <a:round/>
                <a:headEnd/>
                <a:tailEnd/>
              </a:ln>
            </p:spPr>
            <p:txBody>
              <a:bodyPr lIns="0" tIns="0" rIns="0" bIns="0" anchor="ctr"/>
              <a:lstStyle/>
              <a:p>
                <a:endParaRPr lang="x-none"/>
              </a:p>
            </p:txBody>
          </p:sp>
        </p:grpSp>
        <p:grpSp>
          <p:nvGrpSpPr>
            <p:cNvPr id="36" name="Group 12">
              <a:extLst>
                <a:ext uri="{FF2B5EF4-FFF2-40B4-BE49-F238E27FC236}">
                  <a16:creationId xmlns:a16="http://schemas.microsoft.com/office/drawing/2014/main" id="{80F31919-C426-45A5-97E1-C42796225405}"/>
                </a:ext>
              </a:extLst>
            </p:cNvPr>
            <p:cNvGrpSpPr>
              <a:grpSpLocks/>
            </p:cNvGrpSpPr>
            <p:nvPr/>
          </p:nvGrpSpPr>
          <p:grpSpPr bwMode="auto">
            <a:xfrm>
              <a:off x="5597525" y="2759075"/>
              <a:ext cx="444500" cy="2560638"/>
              <a:chOff x="6110275" y="2282102"/>
              <a:chExt cx="492123" cy="2711451"/>
            </a:xfrm>
          </p:grpSpPr>
          <p:sp>
            <p:nvSpPr>
              <p:cNvPr id="46" name="Oval 13">
                <a:extLst>
                  <a:ext uri="{FF2B5EF4-FFF2-40B4-BE49-F238E27FC236}">
                    <a16:creationId xmlns:a16="http://schemas.microsoft.com/office/drawing/2014/main" id="{8C5DAFCC-B3B5-4410-9D87-67533846AD1A}"/>
                  </a:ext>
                </a:extLst>
              </p:cNvPr>
              <p:cNvSpPr>
                <a:spLocks noChangeArrowheads="1"/>
              </p:cNvSpPr>
              <p:nvPr/>
            </p:nvSpPr>
            <p:spPr bwMode="auto">
              <a:xfrm>
                <a:off x="6110275" y="4827397"/>
                <a:ext cx="492123" cy="166156"/>
              </a:xfrm>
              <a:prstGeom prst="ellipse">
                <a:avLst/>
              </a:prstGeom>
              <a:solidFill>
                <a:srgbClr val="D6E8EE"/>
              </a:solidFill>
              <a:ln w="9525">
                <a:solidFill>
                  <a:schemeClr val="hlink"/>
                </a:solidFill>
                <a:round/>
                <a:headEnd/>
                <a:tailEnd/>
              </a:ln>
            </p:spPr>
            <p:txBody>
              <a:bodyPr wrap="none" lIns="0" tIns="0" rIns="0" bIns="0"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1100">
                  <a:cs typeface="Arial" panose="020B0604020202020204" pitchFamily="34" charset="0"/>
                  <a:sym typeface="Arial" panose="020B0604020202020204" pitchFamily="34" charset="0"/>
                </a:endParaRPr>
              </a:p>
            </p:txBody>
          </p:sp>
          <p:sp>
            <p:nvSpPr>
              <p:cNvPr id="47" name="Oval 14">
                <a:extLst>
                  <a:ext uri="{FF2B5EF4-FFF2-40B4-BE49-F238E27FC236}">
                    <a16:creationId xmlns:a16="http://schemas.microsoft.com/office/drawing/2014/main" id="{15072A66-11AB-43D3-991B-B66A946DFC6B}"/>
                  </a:ext>
                </a:extLst>
              </p:cNvPr>
              <p:cNvSpPr>
                <a:spLocks noChangeArrowheads="1"/>
              </p:cNvSpPr>
              <p:nvPr/>
            </p:nvSpPr>
            <p:spPr bwMode="auto">
              <a:xfrm>
                <a:off x="6190771" y="4842004"/>
                <a:ext cx="314666" cy="109554"/>
              </a:xfrm>
              <a:prstGeom prst="ellipse">
                <a:avLst/>
              </a:prstGeom>
              <a:solidFill>
                <a:srgbClr val="D6E8EE"/>
              </a:solidFill>
              <a:ln w="9525">
                <a:solidFill>
                  <a:schemeClr val="hlink"/>
                </a:solidFill>
                <a:round/>
                <a:headEnd/>
                <a:tailEnd/>
              </a:ln>
            </p:spPr>
            <p:txBody>
              <a:bodyPr wrap="none" lIns="0" tIns="0" rIns="0" bIns="0"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1100">
                  <a:cs typeface="Arial" panose="020B0604020202020204" pitchFamily="34" charset="0"/>
                  <a:sym typeface="Arial" panose="020B0604020202020204" pitchFamily="34" charset="0"/>
                </a:endParaRPr>
              </a:p>
            </p:txBody>
          </p:sp>
          <p:sp>
            <p:nvSpPr>
              <p:cNvPr id="48" name="Oval 15">
                <a:extLst>
                  <a:ext uri="{FF2B5EF4-FFF2-40B4-BE49-F238E27FC236}">
                    <a16:creationId xmlns:a16="http://schemas.microsoft.com/office/drawing/2014/main" id="{1543FE82-22DD-43F4-BAD2-6904A211EF9D}"/>
                  </a:ext>
                </a:extLst>
              </p:cNvPr>
              <p:cNvSpPr>
                <a:spLocks noChangeArrowheads="1"/>
              </p:cNvSpPr>
              <p:nvPr/>
            </p:nvSpPr>
            <p:spPr bwMode="auto">
              <a:xfrm>
                <a:off x="6243825" y="4856611"/>
                <a:ext cx="208558" cy="73036"/>
              </a:xfrm>
              <a:prstGeom prst="ellipse">
                <a:avLst/>
              </a:prstGeom>
              <a:solidFill>
                <a:srgbClr val="D6E8EE"/>
              </a:solidFill>
              <a:ln w="9525">
                <a:solidFill>
                  <a:schemeClr val="hlink"/>
                </a:solidFill>
                <a:round/>
                <a:headEnd/>
                <a:tailEnd/>
              </a:ln>
            </p:spPr>
            <p:txBody>
              <a:bodyPr wrap="none" lIns="0" tIns="0" rIns="0" bIns="0"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1100">
                  <a:cs typeface="Arial" panose="020B0604020202020204" pitchFamily="34" charset="0"/>
                  <a:sym typeface="Arial" panose="020B0604020202020204" pitchFamily="34" charset="0"/>
                </a:endParaRPr>
              </a:p>
            </p:txBody>
          </p:sp>
          <p:sp>
            <p:nvSpPr>
              <p:cNvPr id="49" name="Freeform 16">
                <a:extLst>
                  <a:ext uri="{FF2B5EF4-FFF2-40B4-BE49-F238E27FC236}">
                    <a16:creationId xmlns:a16="http://schemas.microsoft.com/office/drawing/2014/main" id="{24603233-0147-414B-BAC0-89CFFFB33C54}"/>
                  </a:ext>
                </a:extLst>
              </p:cNvPr>
              <p:cNvSpPr>
                <a:spLocks/>
              </p:cNvSpPr>
              <p:nvPr/>
            </p:nvSpPr>
            <p:spPr bwMode="auto">
              <a:xfrm>
                <a:off x="6296879" y="2282102"/>
                <a:ext cx="107938" cy="2647545"/>
              </a:xfrm>
              <a:custGeom>
                <a:avLst/>
                <a:gdLst>
                  <a:gd name="T0" fmla="*/ 0 w 59"/>
                  <a:gd name="T1" fmla="*/ 2147483646 h 1450"/>
                  <a:gd name="T2" fmla="*/ 2147483646 w 59"/>
                  <a:gd name="T3" fmla="*/ 0 h 1450"/>
                  <a:gd name="T4" fmla="*/ 2147483646 w 59"/>
                  <a:gd name="T5" fmla="*/ 2147483646 h 1450"/>
                  <a:gd name="T6" fmla="*/ 0 w 59"/>
                  <a:gd name="T7" fmla="*/ 2147483646 h 1450"/>
                  <a:gd name="T8" fmla="*/ 0 60000 65536"/>
                  <a:gd name="T9" fmla="*/ 0 60000 65536"/>
                  <a:gd name="T10" fmla="*/ 0 60000 65536"/>
                  <a:gd name="T11" fmla="*/ 0 60000 65536"/>
                  <a:gd name="T12" fmla="*/ 0 w 59"/>
                  <a:gd name="T13" fmla="*/ 0 h 1450"/>
                  <a:gd name="T14" fmla="*/ 59 w 59"/>
                  <a:gd name="T15" fmla="*/ 1450 h 1450"/>
                </a:gdLst>
                <a:ahLst/>
                <a:cxnLst>
                  <a:cxn ang="T8">
                    <a:pos x="T0" y="T1"/>
                  </a:cxn>
                  <a:cxn ang="T9">
                    <a:pos x="T2" y="T3"/>
                  </a:cxn>
                  <a:cxn ang="T10">
                    <a:pos x="T4" y="T5"/>
                  </a:cxn>
                  <a:cxn ang="T11">
                    <a:pos x="T6" y="T7"/>
                  </a:cxn>
                </a:cxnLst>
                <a:rect l="T12" t="T13" r="T14" b="T15"/>
                <a:pathLst>
                  <a:path w="59" h="1450">
                    <a:moveTo>
                      <a:pt x="0" y="1436"/>
                    </a:moveTo>
                    <a:cubicBezTo>
                      <a:pt x="0" y="1436"/>
                      <a:pt x="14" y="718"/>
                      <a:pt x="29" y="0"/>
                    </a:cubicBezTo>
                    <a:cubicBezTo>
                      <a:pt x="44" y="714"/>
                      <a:pt x="59" y="1432"/>
                      <a:pt x="59" y="1428"/>
                    </a:cubicBezTo>
                    <a:cubicBezTo>
                      <a:pt x="45" y="1441"/>
                      <a:pt x="27" y="1450"/>
                      <a:pt x="0" y="1436"/>
                    </a:cubicBezTo>
                    <a:close/>
                  </a:path>
                </a:pathLst>
              </a:custGeom>
              <a:solidFill>
                <a:schemeClr val="hlink"/>
              </a:solidFill>
              <a:ln w="9525">
                <a:solidFill>
                  <a:schemeClr val="hlink"/>
                </a:solidFill>
                <a:round/>
                <a:headEnd/>
                <a:tailEnd/>
              </a:ln>
            </p:spPr>
            <p:txBody>
              <a:bodyPr lIns="0" tIns="0" rIns="0" bIns="0" anchor="ctr"/>
              <a:lstStyle/>
              <a:p>
                <a:endParaRPr lang="x-none"/>
              </a:p>
            </p:txBody>
          </p:sp>
        </p:grpSp>
        <p:sp>
          <p:nvSpPr>
            <p:cNvPr id="37" name="Line 17">
              <a:extLst>
                <a:ext uri="{FF2B5EF4-FFF2-40B4-BE49-F238E27FC236}">
                  <a16:creationId xmlns:a16="http://schemas.microsoft.com/office/drawing/2014/main" id="{50A5B4C5-D12B-4477-A647-210ECBB81645}"/>
                </a:ext>
              </a:extLst>
            </p:cNvPr>
            <p:cNvSpPr>
              <a:spLocks noChangeShapeType="1"/>
            </p:cNvSpPr>
            <p:nvPr/>
          </p:nvSpPr>
          <p:spPr bwMode="auto">
            <a:xfrm>
              <a:off x="4048125" y="3570424"/>
              <a:ext cx="1050925" cy="0"/>
            </a:xfrm>
            <a:prstGeom prst="line">
              <a:avLst/>
            </a:prstGeom>
            <a:noFill/>
            <a:ln w="28575">
              <a:solidFill>
                <a:schemeClr val="hlink"/>
              </a:solidFill>
              <a:round/>
              <a:headEnd/>
              <a:tailEnd type="triangle" w="med" len="med"/>
            </a:ln>
            <a:effectLst/>
          </p:spPr>
          <p:txBody>
            <a:bodyPr lIns="0" tIns="0" rIns="0" bIns="0" anchor="ctr"/>
            <a:lstStyle/>
            <a:p>
              <a:pPr>
                <a:defRPr/>
              </a:pPr>
              <a:endParaRPr lang="en-US" sz="1100" dirty="0">
                <a:latin typeface="+mn-lt"/>
                <a:cs typeface="Arial"/>
                <a:sym typeface="Arial"/>
              </a:endParaRPr>
            </a:p>
          </p:txBody>
        </p:sp>
        <p:sp>
          <p:nvSpPr>
            <p:cNvPr id="38" name="Rectangle 18">
              <a:extLst>
                <a:ext uri="{FF2B5EF4-FFF2-40B4-BE49-F238E27FC236}">
                  <a16:creationId xmlns:a16="http://schemas.microsoft.com/office/drawing/2014/main" id="{6599B631-22C4-4D76-AC03-46861FA0B16E}"/>
                </a:ext>
              </a:extLst>
            </p:cNvPr>
            <p:cNvSpPr>
              <a:spLocks noChangeArrowheads="1"/>
            </p:cNvSpPr>
            <p:nvPr/>
          </p:nvSpPr>
          <p:spPr bwMode="auto">
            <a:xfrm>
              <a:off x="4014788" y="2960688"/>
              <a:ext cx="11144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ar-LB" altLang="zh-HK" sz="1900" b="1" dirty="0">
                  <a:solidFill>
                    <a:srgbClr val="2D2D8A"/>
                  </a:solidFill>
                  <a:ea typeface="PMingLiU" panose="02020500000000000000" pitchFamily="18" charset="-120"/>
                  <a:cs typeface="Arial" panose="020B0604020202020204" pitchFamily="34" charset="0"/>
                  <a:sym typeface="Arial" panose="020B0604020202020204" pitchFamily="34" charset="0"/>
                </a:rPr>
                <a:t>العبور</a:t>
              </a:r>
              <a:endParaRPr lang="en-US" altLang="zh-HK" sz="1900" b="1" dirty="0">
                <a:solidFill>
                  <a:srgbClr val="2D2D8A"/>
                </a:solidFill>
                <a:ea typeface="PMingLiU" panose="02020500000000000000" pitchFamily="18" charset="-120"/>
                <a:cs typeface="Arial" panose="020B0604020202020204" pitchFamily="34" charset="0"/>
                <a:sym typeface="Arial" panose="020B0604020202020204" pitchFamily="34" charset="0"/>
              </a:endParaRPr>
            </a:p>
            <a:p>
              <a:pPr algn="ctr">
                <a:spcBef>
                  <a:spcPct val="0"/>
                </a:spcBef>
                <a:buFontTx/>
                <a:buNone/>
              </a:pPr>
              <a:r>
                <a:rPr lang="en-US" altLang="zh-HK" sz="1500" dirty="0">
                  <a:ea typeface="PMingLiU" panose="02020500000000000000" pitchFamily="18" charset="-120"/>
                  <a:cs typeface="Arial" panose="020B0604020202020204" pitchFamily="34" charset="0"/>
                  <a:sym typeface="Arial" panose="020B0604020202020204" pitchFamily="34" charset="0"/>
                </a:rPr>
                <a:t>(</a:t>
              </a:r>
              <a:r>
                <a:rPr lang="ar-LB" altLang="zh-HK" sz="1500" dirty="0">
                  <a:ea typeface="PMingLiU" panose="02020500000000000000" pitchFamily="18" charset="-120"/>
                  <a:cs typeface="Arial" panose="020B0604020202020204" pitchFamily="34" charset="0"/>
                  <a:sym typeface="Arial" panose="020B0604020202020204" pitchFamily="34" charset="0"/>
                </a:rPr>
                <a:t>المهمة</a:t>
              </a:r>
              <a:r>
                <a:rPr lang="en-US" altLang="zh-HK" sz="1500" dirty="0">
                  <a:ea typeface="PMingLiU" panose="02020500000000000000" pitchFamily="18" charset="-120"/>
                  <a:cs typeface="Arial" panose="020B0604020202020204" pitchFamily="34" charset="0"/>
                  <a:sym typeface="Arial" panose="020B0604020202020204" pitchFamily="34" charset="0"/>
                </a:rPr>
                <a:t>)</a:t>
              </a:r>
              <a:endParaRPr lang="en-US" altLang="en-US" sz="1500" dirty="0">
                <a:ea typeface="PMingLiU" panose="02020500000000000000" pitchFamily="18" charset="-120"/>
                <a:cs typeface="Arial" panose="020B0604020202020204" pitchFamily="34" charset="0"/>
                <a:sym typeface="Arial" panose="020B0604020202020204" pitchFamily="34" charset="0"/>
              </a:endParaRPr>
            </a:p>
          </p:txBody>
        </p:sp>
        <p:sp>
          <p:nvSpPr>
            <p:cNvPr id="39" name="Freeform 20">
              <a:extLst>
                <a:ext uri="{FF2B5EF4-FFF2-40B4-BE49-F238E27FC236}">
                  <a16:creationId xmlns:a16="http://schemas.microsoft.com/office/drawing/2014/main" id="{4EE4EE82-EF89-4E1B-AB55-85D1162A8FBA}"/>
                </a:ext>
              </a:extLst>
            </p:cNvPr>
            <p:cNvSpPr>
              <a:spLocks/>
            </p:cNvSpPr>
            <p:nvPr/>
          </p:nvSpPr>
          <p:spPr bwMode="auto">
            <a:xfrm>
              <a:off x="735013" y="4332553"/>
              <a:ext cx="1404937" cy="1797352"/>
            </a:xfrm>
            <a:custGeom>
              <a:avLst/>
              <a:gdLst/>
              <a:ahLst/>
              <a:cxnLst>
                <a:cxn ang="0">
                  <a:pos x="8" y="0"/>
                </a:cxn>
                <a:cxn ang="0">
                  <a:pos x="98" y="30"/>
                </a:cxn>
                <a:cxn ang="0">
                  <a:pos x="142" y="120"/>
                </a:cxn>
                <a:cxn ang="0">
                  <a:pos x="210" y="142"/>
                </a:cxn>
                <a:cxn ang="0">
                  <a:pos x="232" y="165"/>
                </a:cxn>
                <a:cxn ang="0">
                  <a:pos x="262" y="232"/>
                </a:cxn>
                <a:cxn ang="0">
                  <a:pos x="374" y="284"/>
                </a:cxn>
                <a:cxn ang="0">
                  <a:pos x="449" y="322"/>
                </a:cxn>
                <a:cxn ang="0">
                  <a:pos x="502" y="412"/>
                </a:cxn>
                <a:cxn ang="0">
                  <a:pos x="524" y="419"/>
                </a:cxn>
                <a:cxn ang="0">
                  <a:pos x="629" y="441"/>
                </a:cxn>
                <a:cxn ang="0">
                  <a:pos x="696" y="516"/>
                </a:cxn>
                <a:cxn ang="0">
                  <a:pos x="726" y="584"/>
                </a:cxn>
                <a:cxn ang="0">
                  <a:pos x="763" y="651"/>
                </a:cxn>
                <a:cxn ang="0">
                  <a:pos x="778" y="673"/>
                </a:cxn>
                <a:cxn ang="0">
                  <a:pos x="801" y="756"/>
                </a:cxn>
                <a:cxn ang="0">
                  <a:pos x="831" y="801"/>
                </a:cxn>
                <a:cxn ang="0">
                  <a:pos x="831" y="943"/>
                </a:cxn>
                <a:cxn ang="0">
                  <a:pos x="808" y="950"/>
                </a:cxn>
                <a:cxn ang="0">
                  <a:pos x="703" y="973"/>
                </a:cxn>
                <a:cxn ang="0">
                  <a:pos x="644" y="1040"/>
                </a:cxn>
                <a:cxn ang="0">
                  <a:pos x="472" y="1017"/>
                </a:cxn>
                <a:cxn ang="0">
                  <a:pos x="397" y="988"/>
                </a:cxn>
                <a:cxn ang="0">
                  <a:pos x="352" y="995"/>
                </a:cxn>
                <a:cxn ang="0">
                  <a:pos x="307" y="1025"/>
                </a:cxn>
                <a:cxn ang="0">
                  <a:pos x="120" y="958"/>
                </a:cxn>
                <a:cxn ang="0">
                  <a:pos x="0" y="943"/>
                </a:cxn>
              </a:cxnLst>
              <a:rect l="0" t="0" r="r" b="b"/>
              <a:pathLst>
                <a:path w="851" h="1042">
                  <a:moveTo>
                    <a:pt x="8" y="0"/>
                  </a:moveTo>
                  <a:cubicBezTo>
                    <a:pt x="39" y="11"/>
                    <a:pt x="68" y="15"/>
                    <a:pt x="98" y="30"/>
                  </a:cubicBezTo>
                  <a:cubicBezTo>
                    <a:pt x="105" y="52"/>
                    <a:pt x="120" y="113"/>
                    <a:pt x="142" y="120"/>
                  </a:cubicBezTo>
                  <a:cubicBezTo>
                    <a:pt x="165" y="127"/>
                    <a:pt x="187" y="135"/>
                    <a:pt x="210" y="142"/>
                  </a:cubicBezTo>
                  <a:cubicBezTo>
                    <a:pt x="217" y="150"/>
                    <a:pt x="226" y="156"/>
                    <a:pt x="232" y="165"/>
                  </a:cubicBezTo>
                  <a:cubicBezTo>
                    <a:pt x="246" y="186"/>
                    <a:pt x="241" y="213"/>
                    <a:pt x="262" y="232"/>
                  </a:cubicBezTo>
                  <a:cubicBezTo>
                    <a:pt x="297" y="262"/>
                    <a:pt x="331" y="270"/>
                    <a:pt x="374" y="284"/>
                  </a:cubicBezTo>
                  <a:cubicBezTo>
                    <a:pt x="401" y="293"/>
                    <a:pt x="422" y="312"/>
                    <a:pt x="449" y="322"/>
                  </a:cubicBezTo>
                  <a:cubicBezTo>
                    <a:pt x="469" y="352"/>
                    <a:pt x="481" y="381"/>
                    <a:pt x="502" y="412"/>
                  </a:cubicBezTo>
                  <a:cubicBezTo>
                    <a:pt x="506" y="418"/>
                    <a:pt x="517" y="417"/>
                    <a:pt x="524" y="419"/>
                  </a:cubicBezTo>
                  <a:cubicBezTo>
                    <a:pt x="558" y="431"/>
                    <a:pt x="593" y="435"/>
                    <a:pt x="629" y="441"/>
                  </a:cubicBezTo>
                  <a:cubicBezTo>
                    <a:pt x="671" y="456"/>
                    <a:pt x="673" y="483"/>
                    <a:pt x="696" y="516"/>
                  </a:cubicBezTo>
                  <a:cubicBezTo>
                    <a:pt x="704" y="542"/>
                    <a:pt x="711" y="561"/>
                    <a:pt x="726" y="584"/>
                  </a:cubicBezTo>
                  <a:cubicBezTo>
                    <a:pt x="738" y="623"/>
                    <a:pt x="729" y="600"/>
                    <a:pt x="763" y="651"/>
                  </a:cubicBezTo>
                  <a:cubicBezTo>
                    <a:pt x="768" y="658"/>
                    <a:pt x="778" y="673"/>
                    <a:pt x="778" y="673"/>
                  </a:cubicBezTo>
                  <a:cubicBezTo>
                    <a:pt x="784" y="697"/>
                    <a:pt x="790" y="734"/>
                    <a:pt x="801" y="756"/>
                  </a:cubicBezTo>
                  <a:cubicBezTo>
                    <a:pt x="809" y="772"/>
                    <a:pt x="831" y="801"/>
                    <a:pt x="831" y="801"/>
                  </a:cubicBezTo>
                  <a:cubicBezTo>
                    <a:pt x="848" y="853"/>
                    <a:pt x="851" y="856"/>
                    <a:pt x="831" y="943"/>
                  </a:cubicBezTo>
                  <a:cubicBezTo>
                    <a:pt x="829" y="951"/>
                    <a:pt x="816" y="947"/>
                    <a:pt x="808" y="950"/>
                  </a:cubicBezTo>
                  <a:cubicBezTo>
                    <a:pt x="774" y="961"/>
                    <a:pt x="703" y="973"/>
                    <a:pt x="703" y="973"/>
                  </a:cubicBezTo>
                  <a:cubicBezTo>
                    <a:pt x="653" y="1023"/>
                    <a:pt x="670" y="1000"/>
                    <a:pt x="644" y="1040"/>
                  </a:cubicBezTo>
                  <a:cubicBezTo>
                    <a:pt x="571" y="1035"/>
                    <a:pt x="531" y="1042"/>
                    <a:pt x="472" y="1017"/>
                  </a:cubicBezTo>
                  <a:cubicBezTo>
                    <a:pt x="447" y="1007"/>
                    <a:pt x="397" y="988"/>
                    <a:pt x="397" y="988"/>
                  </a:cubicBezTo>
                  <a:cubicBezTo>
                    <a:pt x="382" y="990"/>
                    <a:pt x="366" y="989"/>
                    <a:pt x="352" y="995"/>
                  </a:cubicBezTo>
                  <a:cubicBezTo>
                    <a:pt x="335" y="1002"/>
                    <a:pt x="307" y="1025"/>
                    <a:pt x="307" y="1025"/>
                  </a:cubicBezTo>
                  <a:cubicBezTo>
                    <a:pt x="242" y="1008"/>
                    <a:pt x="185" y="973"/>
                    <a:pt x="120" y="958"/>
                  </a:cubicBezTo>
                  <a:cubicBezTo>
                    <a:pt x="63" y="930"/>
                    <a:pt x="101" y="943"/>
                    <a:pt x="0" y="943"/>
                  </a:cubicBezTo>
                </a:path>
              </a:pathLst>
            </a:custGeom>
            <a:solidFill>
              <a:schemeClr val="bg2">
                <a:lumMod val="40000"/>
                <a:lumOff val="60000"/>
              </a:schemeClr>
            </a:solidFill>
            <a:ln w="9525" cap="flat" cmpd="sng">
              <a:noFill/>
              <a:prstDash val="solid"/>
              <a:round/>
              <a:headEnd/>
              <a:tailEnd/>
            </a:ln>
            <a:effectLst/>
          </p:spPr>
          <p:txBody>
            <a:bodyPr lIns="0" tIns="0" rIns="0" bIns="0" anchor="ctr"/>
            <a:lstStyle/>
            <a:p>
              <a:pPr>
                <a:defRPr/>
              </a:pPr>
              <a:endParaRPr lang="en-US" sz="1100" dirty="0">
                <a:latin typeface="Arial"/>
                <a:cs typeface="Arial"/>
                <a:sym typeface="Arial"/>
              </a:endParaRPr>
            </a:p>
          </p:txBody>
        </p:sp>
        <p:sp>
          <p:nvSpPr>
            <p:cNvPr id="40" name="Freeform 21">
              <a:extLst>
                <a:ext uri="{FF2B5EF4-FFF2-40B4-BE49-F238E27FC236}">
                  <a16:creationId xmlns:a16="http://schemas.microsoft.com/office/drawing/2014/main" id="{106BCD2C-7E59-408B-9BAC-6480AB333E29}"/>
                </a:ext>
              </a:extLst>
            </p:cNvPr>
            <p:cNvSpPr>
              <a:spLocks/>
            </p:cNvSpPr>
            <p:nvPr/>
          </p:nvSpPr>
          <p:spPr bwMode="auto">
            <a:xfrm>
              <a:off x="747713" y="4332553"/>
              <a:ext cx="1360487" cy="1382944"/>
            </a:xfrm>
            <a:custGeom>
              <a:avLst/>
              <a:gdLst/>
              <a:ahLst/>
              <a:cxnLst>
                <a:cxn ang="0">
                  <a:pos x="0" y="0"/>
                </a:cxn>
                <a:cxn ang="0">
                  <a:pos x="90" y="30"/>
                </a:cxn>
                <a:cxn ang="0">
                  <a:pos x="134" y="120"/>
                </a:cxn>
                <a:cxn ang="0">
                  <a:pos x="202" y="142"/>
                </a:cxn>
                <a:cxn ang="0">
                  <a:pos x="224" y="165"/>
                </a:cxn>
                <a:cxn ang="0">
                  <a:pos x="254" y="232"/>
                </a:cxn>
                <a:cxn ang="0">
                  <a:pos x="366" y="284"/>
                </a:cxn>
                <a:cxn ang="0">
                  <a:pos x="441" y="322"/>
                </a:cxn>
                <a:cxn ang="0">
                  <a:pos x="494" y="412"/>
                </a:cxn>
                <a:cxn ang="0">
                  <a:pos x="516" y="419"/>
                </a:cxn>
                <a:cxn ang="0">
                  <a:pos x="621" y="441"/>
                </a:cxn>
                <a:cxn ang="0">
                  <a:pos x="688" y="516"/>
                </a:cxn>
                <a:cxn ang="0">
                  <a:pos x="718" y="584"/>
                </a:cxn>
                <a:cxn ang="0">
                  <a:pos x="755" y="651"/>
                </a:cxn>
                <a:cxn ang="0">
                  <a:pos x="770" y="673"/>
                </a:cxn>
                <a:cxn ang="0">
                  <a:pos x="793" y="756"/>
                </a:cxn>
                <a:cxn ang="0">
                  <a:pos x="823" y="801"/>
                </a:cxn>
              </a:cxnLst>
              <a:rect l="0" t="0" r="r" b="b"/>
              <a:pathLst>
                <a:path w="823" h="801">
                  <a:moveTo>
                    <a:pt x="0" y="0"/>
                  </a:moveTo>
                  <a:cubicBezTo>
                    <a:pt x="31" y="11"/>
                    <a:pt x="60" y="15"/>
                    <a:pt x="90" y="30"/>
                  </a:cubicBezTo>
                  <a:cubicBezTo>
                    <a:pt x="97" y="52"/>
                    <a:pt x="112" y="113"/>
                    <a:pt x="134" y="120"/>
                  </a:cubicBezTo>
                  <a:cubicBezTo>
                    <a:pt x="157" y="127"/>
                    <a:pt x="179" y="135"/>
                    <a:pt x="202" y="142"/>
                  </a:cubicBezTo>
                  <a:cubicBezTo>
                    <a:pt x="209" y="150"/>
                    <a:pt x="218" y="156"/>
                    <a:pt x="224" y="165"/>
                  </a:cubicBezTo>
                  <a:cubicBezTo>
                    <a:pt x="238" y="186"/>
                    <a:pt x="233" y="213"/>
                    <a:pt x="254" y="232"/>
                  </a:cubicBezTo>
                  <a:cubicBezTo>
                    <a:pt x="289" y="262"/>
                    <a:pt x="323" y="270"/>
                    <a:pt x="366" y="284"/>
                  </a:cubicBezTo>
                  <a:cubicBezTo>
                    <a:pt x="393" y="293"/>
                    <a:pt x="414" y="312"/>
                    <a:pt x="441" y="322"/>
                  </a:cubicBezTo>
                  <a:cubicBezTo>
                    <a:pt x="461" y="352"/>
                    <a:pt x="473" y="381"/>
                    <a:pt x="494" y="412"/>
                  </a:cubicBezTo>
                  <a:cubicBezTo>
                    <a:pt x="498" y="418"/>
                    <a:pt x="509" y="417"/>
                    <a:pt x="516" y="419"/>
                  </a:cubicBezTo>
                  <a:cubicBezTo>
                    <a:pt x="550" y="431"/>
                    <a:pt x="585" y="435"/>
                    <a:pt x="621" y="441"/>
                  </a:cubicBezTo>
                  <a:cubicBezTo>
                    <a:pt x="663" y="456"/>
                    <a:pt x="665" y="483"/>
                    <a:pt x="688" y="516"/>
                  </a:cubicBezTo>
                  <a:cubicBezTo>
                    <a:pt x="696" y="542"/>
                    <a:pt x="703" y="561"/>
                    <a:pt x="718" y="584"/>
                  </a:cubicBezTo>
                  <a:cubicBezTo>
                    <a:pt x="730" y="623"/>
                    <a:pt x="721" y="600"/>
                    <a:pt x="755" y="651"/>
                  </a:cubicBezTo>
                  <a:cubicBezTo>
                    <a:pt x="760" y="658"/>
                    <a:pt x="770" y="673"/>
                    <a:pt x="770" y="673"/>
                  </a:cubicBezTo>
                  <a:cubicBezTo>
                    <a:pt x="776" y="697"/>
                    <a:pt x="782" y="734"/>
                    <a:pt x="793" y="756"/>
                  </a:cubicBezTo>
                  <a:cubicBezTo>
                    <a:pt x="801" y="772"/>
                    <a:pt x="823" y="801"/>
                    <a:pt x="823" y="801"/>
                  </a:cubicBezTo>
                </a:path>
              </a:pathLst>
            </a:custGeom>
            <a:solidFill>
              <a:schemeClr val="bg2">
                <a:lumMod val="40000"/>
                <a:lumOff val="60000"/>
              </a:schemeClr>
            </a:solidFill>
            <a:ln w="22225" cap="flat" cmpd="sng">
              <a:solidFill>
                <a:schemeClr val="hlink"/>
              </a:solidFill>
              <a:prstDash val="solid"/>
              <a:round/>
              <a:headEnd/>
              <a:tailEnd/>
            </a:ln>
            <a:effectLst/>
          </p:spPr>
          <p:txBody>
            <a:bodyPr lIns="0" tIns="0" rIns="0" bIns="0" anchor="ctr"/>
            <a:lstStyle/>
            <a:p>
              <a:pPr>
                <a:defRPr/>
              </a:pPr>
              <a:endParaRPr lang="en-US" sz="1100" dirty="0">
                <a:latin typeface="Arial"/>
                <a:cs typeface="Arial"/>
                <a:sym typeface="Arial"/>
              </a:endParaRPr>
            </a:p>
          </p:txBody>
        </p:sp>
        <p:sp>
          <p:nvSpPr>
            <p:cNvPr id="41" name="Freeform 26">
              <a:extLst>
                <a:ext uri="{FF2B5EF4-FFF2-40B4-BE49-F238E27FC236}">
                  <a16:creationId xmlns:a16="http://schemas.microsoft.com/office/drawing/2014/main" id="{04D1BD37-B6A7-475A-AA00-42D8D8950CB6}"/>
                </a:ext>
              </a:extLst>
            </p:cNvPr>
            <p:cNvSpPr>
              <a:spLocks/>
            </p:cNvSpPr>
            <p:nvPr/>
          </p:nvSpPr>
          <p:spPr bwMode="auto">
            <a:xfrm flipH="1">
              <a:off x="6592888" y="4332553"/>
              <a:ext cx="1863725" cy="1797352"/>
            </a:xfrm>
            <a:custGeom>
              <a:avLst/>
              <a:gdLst/>
              <a:ahLst/>
              <a:cxnLst>
                <a:cxn ang="0">
                  <a:pos x="8" y="0"/>
                </a:cxn>
                <a:cxn ang="0">
                  <a:pos x="98" y="30"/>
                </a:cxn>
                <a:cxn ang="0">
                  <a:pos x="142" y="120"/>
                </a:cxn>
                <a:cxn ang="0">
                  <a:pos x="210" y="142"/>
                </a:cxn>
                <a:cxn ang="0">
                  <a:pos x="232" y="165"/>
                </a:cxn>
                <a:cxn ang="0">
                  <a:pos x="262" y="232"/>
                </a:cxn>
                <a:cxn ang="0">
                  <a:pos x="374" y="284"/>
                </a:cxn>
                <a:cxn ang="0">
                  <a:pos x="449" y="322"/>
                </a:cxn>
                <a:cxn ang="0">
                  <a:pos x="502" y="412"/>
                </a:cxn>
                <a:cxn ang="0">
                  <a:pos x="524" y="419"/>
                </a:cxn>
                <a:cxn ang="0">
                  <a:pos x="629" y="441"/>
                </a:cxn>
                <a:cxn ang="0">
                  <a:pos x="696" y="516"/>
                </a:cxn>
                <a:cxn ang="0">
                  <a:pos x="726" y="584"/>
                </a:cxn>
                <a:cxn ang="0">
                  <a:pos x="763" y="651"/>
                </a:cxn>
                <a:cxn ang="0">
                  <a:pos x="778" y="673"/>
                </a:cxn>
                <a:cxn ang="0">
                  <a:pos x="801" y="756"/>
                </a:cxn>
                <a:cxn ang="0">
                  <a:pos x="831" y="801"/>
                </a:cxn>
                <a:cxn ang="0">
                  <a:pos x="831" y="943"/>
                </a:cxn>
                <a:cxn ang="0">
                  <a:pos x="808" y="950"/>
                </a:cxn>
                <a:cxn ang="0">
                  <a:pos x="703" y="973"/>
                </a:cxn>
                <a:cxn ang="0">
                  <a:pos x="644" y="1040"/>
                </a:cxn>
                <a:cxn ang="0">
                  <a:pos x="472" y="1017"/>
                </a:cxn>
                <a:cxn ang="0">
                  <a:pos x="397" y="988"/>
                </a:cxn>
                <a:cxn ang="0">
                  <a:pos x="352" y="995"/>
                </a:cxn>
                <a:cxn ang="0">
                  <a:pos x="307" y="1025"/>
                </a:cxn>
                <a:cxn ang="0">
                  <a:pos x="120" y="958"/>
                </a:cxn>
                <a:cxn ang="0">
                  <a:pos x="0" y="943"/>
                </a:cxn>
              </a:cxnLst>
              <a:rect l="0" t="0" r="r" b="b"/>
              <a:pathLst>
                <a:path w="851" h="1042">
                  <a:moveTo>
                    <a:pt x="8" y="0"/>
                  </a:moveTo>
                  <a:cubicBezTo>
                    <a:pt x="39" y="11"/>
                    <a:pt x="68" y="15"/>
                    <a:pt x="98" y="30"/>
                  </a:cubicBezTo>
                  <a:cubicBezTo>
                    <a:pt x="105" y="52"/>
                    <a:pt x="120" y="113"/>
                    <a:pt x="142" y="120"/>
                  </a:cubicBezTo>
                  <a:cubicBezTo>
                    <a:pt x="165" y="127"/>
                    <a:pt x="187" y="135"/>
                    <a:pt x="210" y="142"/>
                  </a:cubicBezTo>
                  <a:cubicBezTo>
                    <a:pt x="217" y="150"/>
                    <a:pt x="226" y="156"/>
                    <a:pt x="232" y="165"/>
                  </a:cubicBezTo>
                  <a:cubicBezTo>
                    <a:pt x="246" y="186"/>
                    <a:pt x="241" y="213"/>
                    <a:pt x="262" y="232"/>
                  </a:cubicBezTo>
                  <a:cubicBezTo>
                    <a:pt x="297" y="262"/>
                    <a:pt x="331" y="270"/>
                    <a:pt x="374" y="284"/>
                  </a:cubicBezTo>
                  <a:cubicBezTo>
                    <a:pt x="401" y="293"/>
                    <a:pt x="422" y="312"/>
                    <a:pt x="449" y="322"/>
                  </a:cubicBezTo>
                  <a:cubicBezTo>
                    <a:pt x="469" y="352"/>
                    <a:pt x="481" y="381"/>
                    <a:pt x="502" y="412"/>
                  </a:cubicBezTo>
                  <a:cubicBezTo>
                    <a:pt x="506" y="418"/>
                    <a:pt x="517" y="417"/>
                    <a:pt x="524" y="419"/>
                  </a:cubicBezTo>
                  <a:cubicBezTo>
                    <a:pt x="558" y="431"/>
                    <a:pt x="593" y="435"/>
                    <a:pt x="629" y="441"/>
                  </a:cubicBezTo>
                  <a:cubicBezTo>
                    <a:pt x="671" y="456"/>
                    <a:pt x="673" y="483"/>
                    <a:pt x="696" y="516"/>
                  </a:cubicBezTo>
                  <a:cubicBezTo>
                    <a:pt x="704" y="542"/>
                    <a:pt x="711" y="561"/>
                    <a:pt x="726" y="584"/>
                  </a:cubicBezTo>
                  <a:cubicBezTo>
                    <a:pt x="738" y="623"/>
                    <a:pt x="729" y="600"/>
                    <a:pt x="763" y="651"/>
                  </a:cubicBezTo>
                  <a:cubicBezTo>
                    <a:pt x="768" y="658"/>
                    <a:pt x="778" y="673"/>
                    <a:pt x="778" y="673"/>
                  </a:cubicBezTo>
                  <a:cubicBezTo>
                    <a:pt x="784" y="697"/>
                    <a:pt x="790" y="734"/>
                    <a:pt x="801" y="756"/>
                  </a:cubicBezTo>
                  <a:cubicBezTo>
                    <a:pt x="809" y="772"/>
                    <a:pt x="831" y="801"/>
                    <a:pt x="831" y="801"/>
                  </a:cubicBezTo>
                  <a:cubicBezTo>
                    <a:pt x="848" y="853"/>
                    <a:pt x="851" y="856"/>
                    <a:pt x="831" y="943"/>
                  </a:cubicBezTo>
                  <a:cubicBezTo>
                    <a:pt x="829" y="951"/>
                    <a:pt x="816" y="947"/>
                    <a:pt x="808" y="950"/>
                  </a:cubicBezTo>
                  <a:cubicBezTo>
                    <a:pt x="774" y="961"/>
                    <a:pt x="703" y="973"/>
                    <a:pt x="703" y="973"/>
                  </a:cubicBezTo>
                  <a:cubicBezTo>
                    <a:pt x="653" y="1023"/>
                    <a:pt x="670" y="1000"/>
                    <a:pt x="644" y="1040"/>
                  </a:cubicBezTo>
                  <a:cubicBezTo>
                    <a:pt x="571" y="1035"/>
                    <a:pt x="531" y="1042"/>
                    <a:pt x="472" y="1017"/>
                  </a:cubicBezTo>
                  <a:cubicBezTo>
                    <a:pt x="447" y="1007"/>
                    <a:pt x="397" y="988"/>
                    <a:pt x="397" y="988"/>
                  </a:cubicBezTo>
                  <a:cubicBezTo>
                    <a:pt x="382" y="990"/>
                    <a:pt x="366" y="989"/>
                    <a:pt x="352" y="995"/>
                  </a:cubicBezTo>
                  <a:cubicBezTo>
                    <a:pt x="335" y="1002"/>
                    <a:pt x="307" y="1025"/>
                    <a:pt x="307" y="1025"/>
                  </a:cubicBezTo>
                  <a:cubicBezTo>
                    <a:pt x="242" y="1008"/>
                    <a:pt x="185" y="973"/>
                    <a:pt x="120" y="958"/>
                  </a:cubicBezTo>
                  <a:cubicBezTo>
                    <a:pt x="63" y="930"/>
                    <a:pt x="101" y="943"/>
                    <a:pt x="0" y="943"/>
                  </a:cubicBezTo>
                </a:path>
              </a:pathLst>
            </a:custGeom>
            <a:solidFill>
              <a:schemeClr val="bg2">
                <a:lumMod val="40000"/>
                <a:lumOff val="60000"/>
              </a:schemeClr>
            </a:solidFill>
            <a:ln w="9525" cap="flat" cmpd="sng">
              <a:noFill/>
              <a:prstDash val="solid"/>
              <a:round/>
              <a:headEnd/>
              <a:tailEnd/>
            </a:ln>
            <a:effectLst/>
          </p:spPr>
          <p:txBody>
            <a:bodyPr lIns="0" tIns="0" rIns="0" bIns="0" anchor="ctr"/>
            <a:lstStyle/>
            <a:p>
              <a:pPr>
                <a:defRPr/>
              </a:pPr>
              <a:endParaRPr lang="en-US" sz="1100" dirty="0">
                <a:latin typeface="Arial"/>
                <a:cs typeface="Arial"/>
                <a:sym typeface="Arial"/>
              </a:endParaRPr>
            </a:p>
          </p:txBody>
        </p:sp>
        <p:sp>
          <p:nvSpPr>
            <p:cNvPr id="42" name="Freeform 27">
              <a:extLst>
                <a:ext uri="{FF2B5EF4-FFF2-40B4-BE49-F238E27FC236}">
                  <a16:creationId xmlns:a16="http://schemas.microsoft.com/office/drawing/2014/main" id="{7A8D83A0-FFDE-4277-9105-195097C98C04}"/>
                </a:ext>
              </a:extLst>
            </p:cNvPr>
            <p:cNvSpPr>
              <a:spLocks/>
            </p:cNvSpPr>
            <p:nvPr/>
          </p:nvSpPr>
          <p:spPr bwMode="auto">
            <a:xfrm flipH="1">
              <a:off x="6637338" y="4332553"/>
              <a:ext cx="1801812" cy="1382944"/>
            </a:xfrm>
            <a:custGeom>
              <a:avLst/>
              <a:gdLst/>
              <a:ahLst/>
              <a:cxnLst>
                <a:cxn ang="0">
                  <a:pos x="0" y="0"/>
                </a:cxn>
                <a:cxn ang="0">
                  <a:pos x="90" y="30"/>
                </a:cxn>
                <a:cxn ang="0">
                  <a:pos x="134" y="120"/>
                </a:cxn>
                <a:cxn ang="0">
                  <a:pos x="202" y="142"/>
                </a:cxn>
                <a:cxn ang="0">
                  <a:pos x="224" y="165"/>
                </a:cxn>
                <a:cxn ang="0">
                  <a:pos x="254" y="232"/>
                </a:cxn>
                <a:cxn ang="0">
                  <a:pos x="366" y="284"/>
                </a:cxn>
                <a:cxn ang="0">
                  <a:pos x="441" y="322"/>
                </a:cxn>
                <a:cxn ang="0">
                  <a:pos x="494" y="412"/>
                </a:cxn>
                <a:cxn ang="0">
                  <a:pos x="516" y="419"/>
                </a:cxn>
                <a:cxn ang="0">
                  <a:pos x="621" y="441"/>
                </a:cxn>
                <a:cxn ang="0">
                  <a:pos x="688" y="516"/>
                </a:cxn>
                <a:cxn ang="0">
                  <a:pos x="718" y="584"/>
                </a:cxn>
                <a:cxn ang="0">
                  <a:pos x="755" y="651"/>
                </a:cxn>
                <a:cxn ang="0">
                  <a:pos x="770" y="673"/>
                </a:cxn>
                <a:cxn ang="0">
                  <a:pos x="793" y="756"/>
                </a:cxn>
                <a:cxn ang="0">
                  <a:pos x="823" y="801"/>
                </a:cxn>
              </a:cxnLst>
              <a:rect l="0" t="0" r="r" b="b"/>
              <a:pathLst>
                <a:path w="823" h="801">
                  <a:moveTo>
                    <a:pt x="0" y="0"/>
                  </a:moveTo>
                  <a:cubicBezTo>
                    <a:pt x="31" y="11"/>
                    <a:pt x="60" y="15"/>
                    <a:pt x="90" y="30"/>
                  </a:cubicBezTo>
                  <a:cubicBezTo>
                    <a:pt x="97" y="52"/>
                    <a:pt x="112" y="113"/>
                    <a:pt x="134" y="120"/>
                  </a:cubicBezTo>
                  <a:cubicBezTo>
                    <a:pt x="157" y="127"/>
                    <a:pt x="179" y="135"/>
                    <a:pt x="202" y="142"/>
                  </a:cubicBezTo>
                  <a:cubicBezTo>
                    <a:pt x="209" y="150"/>
                    <a:pt x="218" y="156"/>
                    <a:pt x="224" y="165"/>
                  </a:cubicBezTo>
                  <a:cubicBezTo>
                    <a:pt x="238" y="186"/>
                    <a:pt x="233" y="213"/>
                    <a:pt x="254" y="232"/>
                  </a:cubicBezTo>
                  <a:cubicBezTo>
                    <a:pt x="289" y="262"/>
                    <a:pt x="323" y="270"/>
                    <a:pt x="366" y="284"/>
                  </a:cubicBezTo>
                  <a:cubicBezTo>
                    <a:pt x="393" y="293"/>
                    <a:pt x="414" y="312"/>
                    <a:pt x="441" y="322"/>
                  </a:cubicBezTo>
                  <a:cubicBezTo>
                    <a:pt x="461" y="352"/>
                    <a:pt x="473" y="381"/>
                    <a:pt x="494" y="412"/>
                  </a:cubicBezTo>
                  <a:cubicBezTo>
                    <a:pt x="498" y="418"/>
                    <a:pt x="509" y="417"/>
                    <a:pt x="516" y="419"/>
                  </a:cubicBezTo>
                  <a:cubicBezTo>
                    <a:pt x="550" y="431"/>
                    <a:pt x="585" y="435"/>
                    <a:pt x="621" y="441"/>
                  </a:cubicBezTo>
                  <a:cubicBezTo>
                    <a:pt x="663" y="456"/>
                    <a:pt x="665" y="483"/>
                    <a:pt x="688" y="516"/>
                  </a:cubicBezTo>
                  <a:cubicBezTo>
                    <a:pt x="696" y="542"/>
                    <a:pt x="703" y="561"/>
                    <a:pt x="718" y="584"/>
                  </a:cubicBezTo>
                  <a:cubicBezTo>
                    <a:pt x="730" y="623"/>
                    <a:pt x="721" y="600"/>
                    <a:pt x="755" y="651"/>
                  </a:cubicBezTo>
                  <a:cubicBezTo>
                    <a:pt x="760" y="658"/>
                    <a:pt x="770" y="673"/>
                    <a:pt x="770" y="673"/>
                  </a:cubicBezTo>
                  <a:cubicBezTo>
                    <a:pt x="776" y="697"/>
                    <a:pt x="782" y="734"/>
                    <a:pt x="793" y="756"/>
                  </a:cubicBezTo>
                  <a:cubicBezTo>
                    <a:pt x="801" y="772"/>
                    <a:pt x="823" y="801"/>
                    <a:pt x="823" y="801"/>
                  </a:cubicBezTo>
                </a:path>
              </a:pathLst>
            </a:custGeom>
            <a:solidFill>
              <a:schemeClr val="bg2">
                <a:lumMod val="40000"/>
                <a:lumOff val="60000"/>
              </a:schemeClr>
            </a:solidFill>
            <a:ln w="22225" cap="flat" cmpd="sng">
              <a:solidFill>
                <a:schemeClr val="hlink"/>
              </a:solidFill>
              <a:prstDash val="solid"/>
              <a:round/>
              <a:headEnd/>
              <a:tailEnd/>
            </a:ln>
            <a:effectLst/>
          </p:spPr>
          <p:txBody>
            <a:bodyPr lIns="0" tIns="0" rIns="0" bIns="0" anchor="ctr"/>
            <a:lstStyle/>
            <a:p>
              <a:pPr>
                <a:defRPr/>
              </a:pPr>
              <a:endParaRPr lang="en-US" sz="1100" dirty="0">
                <a:latin typeface="Arial"/>
                <a:cs typeface="Arial"/>
                <a:sym typeface="Arial"/>
              </a:endParaRPr>
            </a:p>
          </p:txBody>
        </p:sp>
        <p:sp>
          <p:nvSpPr>
            <p:cNvPr id="43" name="Text12">
              <a:extLst>
                <a:ext uri="{FF2B5EF4-FFF2-40B4-BE49-F238E27FC236}">
                  <a16:creationId xmlns:a16="http://schemas.microsoft.com/office/drawing/2014/main" id="{35D34D51-FFDB-4D7D-A7AE-CA3A3306AE6D}"/>
                </a:ext>
              </a:extLst>
            </p:cNvPr>
            <p:cNvSpPr>
              <a:spLocks noChangeArrowheads="1"/>
            </p:cNvSpPr>
            <p:nvPr/>
          </p:nvSpPr>
          <p:spPr bwMode="auto">
            <a:xfrm>
              <a:off x="738188" y="3729321"/>
              <a:ext cx="1096962" cy="52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nchor="ctr">
              <a:spAutoFit/>
            </a:bodyPr>
            <a:lstStyle>
              <a:lvl1pPr defTabSz="330200">
                <a:spcBef>
                  <a:spcPct val="20000"/>
                </a:spcBef>
                <a:buChar char="•"/>
                <a:defRPr sz="2400">
                  <a:solidFill>
                    <a:schemeClr val="tx1"/>
                  </a:solidFill>
                  <a:latin typeface="Arial" panose="020B0604020202020204" pitchFamily="34" charset="0"/>
                </a:defRPr>
              </a:lvl1pPr>
              <a:lvl2pPr marL="742950" indent="-285750" defTabSz="330200">
                <a:spcBef>
                  <a:spcPct val="20000"/>
                </a:spcBef>
                <a:buChar char="–"/>
                <a:defRPr sz="2000">
                  <a:solidFill>
                    <a:schemeClr val="tx1"/>
                  </a:solidFill>
                  <a:latin typeface="Arial" panose="020B0604020202020204" pitchFamily="34" charset="0"/>
                </a:defRPr>
              </a:lvl2pPr>
              <a:lvl3pPr marL="1143000" indent="-228600" defTabSz="330200">
                <a:spcBef>
                  <a:spcPct val="20000"/>
                </a:spcBef>
                <a:buChar char="•"/>
                <a:defRPr sz="2400">
                  <a:solidFill>
                    <a:schemeClr val="tx1"/>
                  </a:solidFill>
                  <a:latin typeface="Arial" panose="020B0604020202020204" pitchFamily="34" charset="0"/>
                </a:defRPr>
              </a:lvl3pPr>
              <a:lvl4pPr marL="1600200" indent="-228600" defTabSz="330200">
                <a:spcBef>
                  <a:spcPct val="20000"/>
                </a:spcBef>
                <a:buChar char="–"/>
                <a:defRPr sz="1600">
                  <a:solidFill>
                    <a:schemeClr val="tx1"/>
                  </a:solidFill>
                  <a:latin typeface="Arial" panose="020B0604020202020204" pitchFamily="34" charset="0"/>
                </a:defRPr>
              </a:lvl4pPr>
              <a:lvl5pPr marL="2057400" indent="-228600" defTabSz="330200">
                <a:spcBef>
                  <a:spcPct val="20000"/>
                </a:spcBef>
                <a:buChar char="»"/>
                <a:defRPr sz="16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ar-LB" altLang="zh-HK" sz="1900" b="1" dirty="0">
                  <a:solidFill>
                    <a:srgbClr val="2D2D8A"/>
                  </a:solidFill>
                  <a:ea typeface="PMingLiU" panose="02020500000000000000" pitchFamily="18" charset="-120"/>
                  <a:cs typeface="Arial" panose="020B0604020202020204" pitchFamily="34" charset="0"/>
                  <a:sym typeface="Arial" panose="020B0604020202020204" pitchFamily="34" charset="0"/>
                </a:rPr>
                <a:t>اليوم</a:t>
              </a:r>
              <a:endParaRPr lang="en-US" altLang="zh-HK" sz="1900" b="1" dirty="0">
                <a:solidFill>
                  <a:srgbClr val="2D2D8A"/>
                </a:solidFill>
                <a:ea typeface="PMingLiU" panose="02020500000000000000" pitchFamily="18" charset="-120"/>
                <a:cs typeface="Arial" panose="020B0604020202020204" pitchFamily="34" charset="0"/>
                <a:sym typeface="Arial" panose="020B0604020202020204" pitchFamily="34" charset="0"/>
              </a:endParaRPr>
            </a:p>
            <a:p>
              <a:pPr algn="ctr" rtl="1">
                <a:spcBef>
                  <a:spcPct val="0"/>
                </a:spcBef>
                <a:buFontTx/>
                <a:buNone/>
              </a:pPr>
              <a:r>
                <a:rPr lang="ar-LB" altLang="zh-HK" sz="1500" dirty="0">
                  <a:ea typeface="PMingLiU" panose="02020500000000000000" pitchFamily="18" charset="-120"/>
                  <a:cs typeface="Arial" panose="020B0604020202020204" pitchFamily="34" charset="0"/>
                  <a:sym typeface="Arial" panose="020B0604020202020204" pitchFamily="34" charset="0"/>
                </a:rPr>
                <a:t>(الوضع الراهن)</a:t>
              </a:r>
              <a:endParaRPr lang="en-US" altLang="zh-HK" sz="1500" dirty="0">
                <a:ea typeface="PMingLiU" panose="02020500000000000000" pitchFamily="18" charset="-120"/>
                <a:cs typeface="Arial" panose="020B0604020202020204" pitchFamily="34" charset="0"/>
                <a:sym typeface="Arial" panose="020B0604020202020204" pitchFamily="34" charset="0"/>
              </a:endParaRPr>
            </a:p>
          </p:txBody>
        </p:sp>
        <p:sp>
          <p:nvSpPr>
            <p:cNvPr id="44" name="Text12">
              <a:extLst>
                <a:ext uri="{FF2B5EF4-FFF2-40B4-BE49-F238E27FC236}">
                  <a16:creationId xmlns:a16="http://schemas.microsoft.com/office/drawing/2014/main" id="{1D3673E2-9EFE-4D0D-A0B0-86F0ECFF3EF6}"/>
                </a:ext>
              </a:extLst>
            </p:cNvPr>
            <p:cNvSpPr>
              <a:spLocks noChangeArrowheads="1"/>
            </p:cNvSpPr>
            <p:nvPr/>
          </p:nvSpPr>
          <p:spPr bwMode="auto">
            <a:xfrm flipH="1">
              <a:off x="7004050" y="3729366"/>
              <a:ext cx="14541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nchor="ctr">
              <a:spAutoFit/>
            </a:bodyPr>
            <a:lstStyle>
              <a:lvl1pPr defTabSz="330200">
                <a:spcBef>
                  <a:spcPct val="20000"/>
                </a:spcBef>
                <a:buChar char="•"/>
                <a:defRPr sz="2400">
                  <a:solidFill>
                    <a:schemeClr val="tx1"/>
                  </a:solidFill>
                  <a:latin typeface="Arial" panose="020B0604020202020204" pitchFamily="34" charset="0"/>
                </a:defRPr>
              </a:lvl1pPr>
              <a:lvl2pPr marL="742950" indent="-285750" defTabSz="330200">
                <a:spcBef>
                  <a:spcPct val="20000"/>
                </a:spcBef>
                <a:buChar char="–"/>
                <a:defRPr sz="2000">
                  <a:solidFill>
                    <a:schemeClr val="tx1"/>
                  </a:solidFill>
                  <a:latin typeface="Arial" panose="020B0604020202020204" pitchFamily="34" charset="0"/>
                </a:defRPr>
              </a:lvl2pPr>
              <a:lvl3pPr marL="1143000" indent="-228600" defTabSz="330200">
                <a:spcBef>
                  <a:spcPct val="20000"/>
                </a:spcBef>
                <a:buChar char="•"/>
                <a:defRPr sz="2400">
                  <a:solidFill>
                    <a:schemeClr val="tx1"/>
                  </a:solidFill>
                  <a:latin typeface="Arial" panose="020B0604020202020204" pitchFamily="34" charset="0"/>
                </a:defRPr>
              </a:lvl3pPr>
              <a:lvl4pPr marL="1600200" indent="-228600" defTabSz="330200">
                <a:spcBef>
                  <a:spcPct val="20000"/>
                </a:spcBef>
                <a:buChar char="–"/>
                <a:defRPr sz="1600">
                  <a:solidFill>
                    <a:schemeClr val="tx1"/>
                  </a:solidFill>
                  <a:latin typeface="Arial" panose="020B0604020202020204" pitchFamily="34" charset="0"/>
                </a:defRPr>
              </a:lvl4pPr>
              <a:lvl5pPr marL="2057400" indent="-228600" defTabSz="330200">
                <a:spcBef>
                  <a:spcPct val="20000"/>
                </a:spcBef>
                <a:buChar char="»"/>
                <a:defRPr sz="16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ar-LB" altLang="zh-HK" sz="1900" b="1" dirty="0">
                  <a:solidFill>
                    <a:srgbClr val="2D2D8A"/>
                  </a:solidFill>
                  <a:ea typeface="PMingLiU" panose="02020500000000000000" pitchFamily="18" charset="-120"/>
                  <a:cs typeface="Arial" panose="020B0604020202020204" pitchFamily="34" charset="0"/>
                  <a:sym typeface="Arial" panose="020B0604020202020204" pitchFamily="34" charset="0"/>
                </a:rPr>
                <a:t>الغد</a:t>
              </a:r>
              <a:endParaRPr lang="en-US" altLang="zh-HK" sz="1900" b="1" dirty="0">
                <a:solidFill>
                  <a:srgbClr val="2D2D8A"/>
                </a:solidFill>
                <a:ea typeface="PMingLiU" panose="02020500000000000000" pitchFamily="18" charset="-120"/>
                <a:cs typeface="Arial" panose="020B0604020202020204" pitchFamily="34" charset="0"/>
                <a:sym typeface="Arial" panose="020B0604020202020204" pitchFamily="34" charset="0"/>
              </a:endParaRPr>
            </a:p>
            <a:p>
              <a:pPr algn="ctr">
                <a:spcBef>
                  <a:spcPct val="0"/>
                </a:spcBef>
                <a:buFontTx/>
                <a:buNone/>
              </a:pPr>
              <a:r>
                <a:rPr lang="en-US" altLang="zh-HK" sz="1500" dirty="0">
                  <a:ea typeface="PMingLiU" panose="02020500000000000000" pitchFamily="18" charset="-120"/>
                  <a:cs typeface="Arial" panose="020B0604020202020204" pitchFamily="34" charset="0"/>
                  <a:sym typeface="Arial" panose="020B0604020202020204" pitchFamily="34" charset="0"/>
                </a:rPr>
                <a:t>(</a:t>
              </a:r>
              <a:r>
                <a:rPr lang="ar-LB" altLang="zh-HK" sz="1500" dirty="0">
                  <a:ea typeface="PMingLiU" panose="02020500000000000000" pitchFamily="18" charset="-120"/>
                  <a:cs typeface="Arial" panose="020B0604020202020204" pitchFamily="34" charset="0"/>
                  <a:sym typeface="Arial" panose="020B0604020202020204" pitchFamily="34" charset="0"/>
                </a:rPr>
                <a:t>الرؤية</a:t>
              </a:r>
              <a:r>
                <a:rPr lang="en-US" altLang="zh-HK" sz="1500" dirty="0">
                  <a:ea typeface="PMingLiU" panose="02020500000000000000" pitchFamily="18" charset="-120"/>
                  <a:cs typeface="Arial" panose="020B0604020202020204" pitchFamily="34" charset="0"/>
                  <a:sym typeface="Arial" panose="020B0604020202020204" pitchFamily="34" charset="0"/>
                </a:rPr>
                <a:t>)</a:t>
              </a:r>
            </a:p>
          </p:txBody>
        </p:sp>
        <p:sp>
          <p:nvSpPr>
            <p:cNvPr id="45" name="Rectangle 33">
              <a:extLst>
                <a:ext uri="{FF2B5EF4-FFF2-40B4-BE49-F238E27FC236}">
                  <a16:creationId xmlns:a16="http://schemas.microsoft.com/office/drawing/2014/main" id="{D62124D5-0445-4607-827E-1E29158E64AF}"/>
                </a:ext>
              </a:extLst>
            </p:cNvPr>
            <p:cNvSpPr>
              <a:spLocks noChangeArrowheads="1"/>
            </p:cNvSpPr>
            <p:nvPr/>
          </p:nvSpPr>
          <p:spPr bwMode="auto">
            <a:xfrm>
              <a:off x="3629016" y="4678026"/>
              <a:ext cx="1802391" cy="29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ar-LB" altLang="zh-HK" sz="1900" b="1" dirty="0">
                  <a:solidFill>
                    <a:srgbClr val="2D2D8A"/>
                  </a:solidFill>
                  <a:ea typeface="PMingLiU" panose="02020500000000000000" pitchFamily="18" charset="-120"/>
                  <a:cs typeface="Arial" panose="020B0604020202020204" pitchFamily="34" charset="0"/>
                  <a:sym typeface="Arial" panose="020B0604020202020204" pitchFamily="34" charset="0"/>
                </a:rPr>
                <a:t> الخطة الاستراتيجية </a:t>
              </a:r>
              <a:endParaRPr lang="en-US" altLang="en-US" sz="1900" b="1" dirty="0">
                <a:solidFill>
                  <a:srgbClr val="2D2D8A"/>
                </a:solidFill>
                <a:ea typeface="PMingLiU" panose="02020500000000000000" pitchFamily="18" charset="-120"/>
                <a:cs typeface="Arial" panose="020B0604020202020204" pitchFamily="34" charset="0"/>
                <a:sym typeface="Arial" panose="020B0604020202020204" pitchFamily="34" charset="0"/>
              </a:endParaRPr>
            </a:p>
          </p:txBody>
        </p:sp>
      </p:grpSp>
    </p:spTree>
    <p:extLst>
      <p:ext uri="{BB962C8B-B14F-4D97-AF65-F5344CB8AC3E}">
        <p14:creationId xmlns:p14="http://schemas.microsoft.com/office/powerpoint/2010/main" val="2944174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Rectangle 2" hidden="1">
            <a:extLst>
              <a:ext uri="{FF2B5EF4-FFF2-40B4-BE49-F238E27FC236}">
                <a16:creationId xmlns:a16="http://schemas.microsoft.com/office/drawing/2014/main" id="{A516ABC8-3170-43B7-B316-0FA5ACF3A183}"/>
              </a:ext>
            </a:extLst>
          </p:cNvPr>
          <p:cNvGraphicFramePr>
            <a:graphicFrameLocks/>
          </p:cNvGraphicFramePr>
          <p:nvPr>
            <p:custDataLst>
              <p:tags r:id="rId2"/>
            </p:custDataLst>
          </p:nvPr>
        </p:nvGraphicFramePr>
        <p:xfrm>
          <a:off x="0" y="263525"/>
          <a:ext cx="146050" cy="146050"/>
        </p:xfrm>
        <a:graphic>
          <a:graphicData uri="http://schemas.openxmlformats.org/presentationml/2006/ole">
            <mc:AlternateContent xmlns:mc="http://schemas.openxmlformats.org/markup-compatibility/2006">
              <mc:Choice xmlns:v="urn:schemas-microsoft-com:vml" Requires="v">
                <p:oleObj spid="_x0000_s2051" name="think-cell Slide" r:id="rId5" imgW="0" imgH="0" progId="TCLayout.ActiveDocument.1">
                  <p:embed/>
                </p:oleObj>
              </mc:Choice>
              <mc:Fallback>
                <p:oleObj name="think-cell Slide" r:id="rId5" imgW="0" imgH="0" progId="TCLayout.ActiveDocument.1">
                  <p:embed/>
                  <p:pic>
                    <p:nvPicPr>
                      <p:cNvPr id="13314" name="Rectangle 2" hidden="1">
                        <a:extLst>
                          <a:ext uri="{FF2B5EF4-FFF2-40B4-BE49-F238E27FC236}">
                            <a16:creationId xmlns:a16="http://schemas.microsoft.com/office/drawing/2014/main" id="{A516ABC8-3170-43B7-B316-0FA5ACF3A183}"/>
                          </a:ext>
                        </a:extLst>
                      </p:cNvPr>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263525"/>
                        <a:ext cx="146050"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6" name="Foliennummernplatzhalter 3">
            <a:extLst>
              <a:ext uri="{FF2B5EF4-FFF2-40B4-BE49-F238E27FC236}">
                <a16:creationId xmlns:a16="http://schemas.microsoft.com/office/drawing/2014/main" id="{ACFBDE9B-58F6-4A5E-991D-F35D785286D1}"/>
              </a:ext>
            </a:extLst>
          </p:cNvPr>
          <p:cNvSpPr>
            <a:spLocks noGrp="1"/>
          </p:cNvSpPr>
          <p:nvPr>
            <p:ph type="sldNum" sz="quarter" idx="4"/>
          </p:nvPr>
        </p:nvSpPr>
        <p:spPr>
          <a:xfrm>
            <a:off x="6858000" y="6097071"/>
            <a:ext cx="2133600" cy="1846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a:spcBef>
                <a:spcPct val="20000"/>
              </a:spcBef>
              <a:buChar char="•"/>
              <a:defRPr sz="2400">
                <a:solidFill>
                  <a:schemeClr val="tx1"/>
                </a:solidFill>
                <a:latin typeface="Arial" panose="020B0604020202020204" pitchFamily="34" charset="0"/>
              </a:defRPr>
            </a:lvl1pPr>
            <a:lvl2pPr marL="742950" indent="-285750" defTabSz="882650">
              <a:spcBef>
                <a:spcPct val="20000"/>
              </a:spcBef>
              <a:buChar char="–"/>
              <a:defRPr sz="2000">
                <a:solidFill>
                  <a:schemeClr val="tx1"/>
                </a:solidFill>
                <a:latin typeface="Arial" panose="020B0604020202020204" pitchFamily="34" charset="0"/>
              </a:defRPr>
            </a:lvl2pPr>
            <a:lvl3pPr marL="1143000" indent="-228600" defTabSz="882650">
              <a:spcBef>
                <a:spcPct val="20000"/>
              </a:spcBef>
              <a:buChar char="•"/>
              <a:defRPr sz="2400">
                <a:solidFill>
                  <a:schemeClr val="tx1"/>
                </a:solidFill>
                <a:latin typeface="Arial" panose="020B0604020202020204" pitchFamily="34" charset="0"/>
              </a:defRPr>
            </a:lvl3pPr>
            <a:lvl4pPr marL="1600200" indent="-228600" defTabSz="882650">
              <a:spcBef>
                <a:spcPct val="20000"/>
              </a:spcBef>
              <a:buChar char="–"/>
              <a:defRPr sz="1600">
                <a:solidFill>
                  <a:schemeClr val="tx1"/>
                </a:solidFill>
                <a:latin typeface="Arial" panose="020B0604020202020204" pitchFamily="34" charset="0"/>
              </a:defRPr>
            </a:lvl4pPr>
            <a:lvl5pPr marL="2057400" indent="-228600" defTabSz="882650">
              <a:spcBef>
                <a:spcPct val="20000"/>
              </a:spcBef>
              <a:buChar char="»"/>
              <a:defRPr sz="1600">
                <a:solidFill>
                  <a:schemeClr val="tx1"/>
                </a:solidFill>
                <a:latin typeface="Arial" panose="020B0604020202020204" pitchFamily="34" charset="0"/>
              </a:defRPr>
            </a:lvl5pPr>
            <a:lvl6pPr marL="2514600" indent="-228600" defTabSz="88265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88265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88265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88265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fld id="{15A8B396-023A-4EC4-93C3-05782AE97725}" type="slidenum">
              <a:rPr lang="en-US" altLang="en-US" sz="300" dirty="0">
                <a:ea typeface="MS PGothic" panose="020B0600070205080204" pitchFamily="34" charset="-128"/>
              </a:rPr>
              <a:pPr algn="ctr">
                <a:spcBef>
                  <a:spcPct val="0"/>
                </a:spcBef>
                <a:buFontTx/>
                <a:buNone/>
              </a:pPr>
              <a:t>5</a:t>
            </a:fld>
            <a:endParaRPr lang="en-US" altLang="en-US" sz="300" dirty="0">
              <a:ea typeface="MS PGothic" panose="020B0600070205080204" pitchFamily="34" charset="-128"/>
            </a:endParaRPr>
          </a:p>
        </p:txBody>
      </p:sp>
      <p:sp>
        <p:nvSpPr>
          <p:cNvPr id="13315" name="Titel 1">
            <a:extLst>
              <a:ext uri="{FF2B5EF4-FFF2-40B4-BE49-F238E27FC236}">
                <a16:creationId xmlns:a16="http://schemas.microsoft.com/office/drawing/2014/main" id="{8AF3376C-7B77-427A-92A8-5D38DA83388C}"/>
              </a:ext>
            </a:extLst>
          </p:cNvPr>
          <p:cNvSpPr>
            <a:spLocks noGrp="1"/>
          </p:cNvSpPr>
          <p:nvPr>
            <p:ph type="title"/>
          </p:nvPr>
        </p:nvSpPr>
        <p:spPr>
          <a:xfrm>
            <a:off x="686104" y="848380"/>
            <a:ext cx="7772400" cy="523220"/>
          </a:xfrm>
        </p:spPr>
        <p:txBody>
          <a:bodyPr/>
          <a:lstStyle/>
          <a:p>
            <a:pPr algn="r" rtl="1"/>
            <a:r>
              <a:rPr lang="ar-SA" altLang="en-US" b="1" dirty="0">
                <a:solidFill>
                  <a:srgbClr val="651D32"/>
                </a:solidFill>
                <a:latin typeface="Arial" panose="020B0604020202020204" pitchFamily="34" charset="0"/>
                <a:cs typeface="Arial" panose="020B0604020202020204" pitchFamily="34" charset="0"/>
              </a:rPr>
              <a:t>يتم تطوير الاستراتيجية وفق منهجية منظمة لضمان فعاليتها </a:t>
            </a:r>
            <a:endParaRPr lang="en-US" altLang="en-US" b="1" dirty="0">
              <a:solidFill>
                <a:srgbClr val="651D32"/>
              </a:solidFill>
              <a:latin typeface="Arial" panose="020B0604020202020204" pitchFamily="34" charset="0"/>
              <a:cs typeface="Arial" panose="020B0604020202020204" pitchFamily="34" charset="0"/>
            </a:endParaRPr>
          </a:p>
        </p:txBody>
      </p:sp>
      <p:sp>
        <p:nvSpPr>
          <p:cNvPr id="13317" name="Subtitle">
            <a:extLst>
              <a:ext uri="{FF2B5EF4-FFF2-40B4-BE49-F238E27FC236}">
                <a16:creationId xmlns:a16="http://schemas.microsoft.com/office/drawing/2014/main" id="{783592E4-4726-48C5-8D08-2F61927FEF0E}"/>
              </a:ext>
            </a:extLst>
          </p:cNvPr>
          <p:cNvSpPr txBox="1">
            <a:spLocks/>
          </p:cNvSpPr>
          <p:nvPr/>
        </p:nvSpPr>
        <p:spPr bwMode="auto">
          <a:xfrm>
            <a:off x="667757" y="1892625"/>
            <a:ext cx="7686675" cy="3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lnSpc>
                <a:spcPct val="90000"/>
              </a:lnSpc>
              <a:spcBef>
                <a:spcPct val="0"/>
              </a:spcBef>
              <a:buFontTx/>
              <a:buNone/>
            </a:pPr>
            <a:r>
              <a:rPr lang="ar-LB" altLang="en-US" dirty="0">
                <a:solidFill>
                  <a:srgbClr val="BA0C2F"/>
                </a:solidFill>
                <a:cs typeface="Arial" panose="020B0604020202020204" pitchFamily="34" charset="0"/>
                <a:sym typeface="+mn-lt"/>
              </a:rPr>
              <a:t>عملية </a:t>
            </a:r>
            <a:r>
              <a:rPr lang="ar-SA" altLang="en-US" dirty="0">
                <a:solidFill>
                  <a:srgbClr val="BA0C2F"/>
                </a:solidFill>
                <a:cs typeface="Arial" panose="020B0604020202020204" pitchFamily="34" charset="0"/>
                <a:sym typeface="+mn-lt"/>
              </a:rPr>
              <a:t>التخطيط </a:t>
            </a:r>
            <a:r>
              <a:rPr lang="ar-LB" altLang="en-US" dirty="0">
                <a:solidFill>
                  <a:srgbClr val="BA0C2F"/>
                </a:solidFill>
                <a:cs typeface="Arial" panose="020B0604020202020204" pitchFamily="34" charset="0"/>
                <a:sym typeface="+mn-lt"/>
              </a:rPr>
              <a:t>الاستراتيجي</a:t>
            </a:r>
            <a:endParaRPr lang="en-US" altLang="en-US" dirty="0">
              <a:solidFill>
                <a:srgbClr val="BA0C2F"/>
              </a:solidFill>
              <a:cs typeface="Arial" panose="020B0604020202020204" pitchFamily="34" charset="0"/>
              <a:sym typeface="+mn-lt"/>
            </a:endParaRPr>
          </a:p>
        </p:txBody>
      </p:sp>
      <p:sp>
        <p:nvSpPr>
          <p:cNvPr id="6" name="Shape3">
            <a:extLst>
              <a:ext uri="{FF2B5EF4-FFF2-40B4-BE49-F238E27FC236}">
                <a16:creationId xmlns:a16="http://schemas.microsoft.com/office/drawing/2014/main" id="{8518AA23-E39C-40F9-ABBA-A57BA9ECD177}"/>
              </a:ext>
            </a:extLst>
          </p:cNvPr>
          <p:cNvSpPr>
            <a:spLocks noChangeShapeType="1"/>
          </p:cNvSpPr>
          <p:nvPr/>
        </p:nvSpPr>
        <p:spPr bwMode="auto">
          <a:xfrm flipH="1">
            <a:off x="4899025" y="2952750"/>
            <a:ext cx="1685925" cy="0"/>
          </a:xfrm>
          <a:prstGeom prst="line">
            <a:avLst/>
          </a:prstGeom>
          <a:noFill/>
          <a:ln w="22225" cmpd="sng">
            <a:solidFill>
              <a:srgbClr val="C00000"/>
            </a:solidFill>
            <a:round/>
            <a:headEnd/>
            <a:tailEnd type="triangle" w="lg" len="lg"/>
          </a:ln>
          <a:effectLst/>
        </p:spPr>
        <p:txBody>
          <a:bodyPr lIns="0" tIns="0" rIns="0" bIns="0" anchor="ctr">
            <a:spAutoFit/>
          </a:bodyPr>
          <a:lstStyle/>
          <a:p>
            <a:pPr>
              <a:defRPr/>
            </a:pPr>
            <a:endParaRPr lang="en-US" sz="2585" dirty="0">
              <a:latin typeface="+mn-lt"/>
            </a:endParaRPr>
          </a:p>
        </p:txBody>
      </p:sp>
      <p:sp>
        <p:nvSpPr>
          <p:cNvPr id="7" name="Shape3">
            <a:extLst>
              <a:ext uri="{FF2B5EF4-FFF2-40B4-BE49-F238E27FC236}">
                <a16:creationId xmlns:a16="http://schemas.microsoft.com/office/drawing/2014/main" id="{C653F919-A9A9-40E3-B7BC-45A334E1A076}"/>
              </a:ext>
            </a:extLst>
          </p:cNvPr>
          <p:cNvSpPr>
            <a:spLocks noChangeShapeType="1"/>
          </p:cNvSpPr>
          <p:nvPr/>
        </p:nvSpPr>
        <p:spPr bwMode="auto">
          <a:xfrm flipH="1">
            <a:off x="2833688" y="2952750"/>
            <a:ext cx="1884362" cy="0"/>
          </a:xfrm>
          <a:prstGeom prst="line">
            <a:avLst/>
          </a:prstGeom>
          <a:noFill/>
          <a:ln w="22225" cmpd="sng">
            <a:solidFill>
              <a:srgbClr val="C00000"/>
            </a:solidFill>
            <a:round/>
            <a:headEnd/>
            <a:tailEnd type="triangle" w="lg" len="lg"/>
          </a:ln>
          <a:effectLst/>
        </p:spPr>
        <p:txBody>
          <a:bodyPr lIns="0" tIns="0" rIns="0" bIns="0" anchor="ctr">
            <a:spAutoFit/>
          </a:bodyPr>
          <a:lstStyle/>
          <a:p>
            <a:pPr>
              <a:defRPr/>
            </a:pPr>
            <a:endParaRPr lang="en-US" sz="2585" dirty="0">
              <a:latin typeface="+mn-lt"/>
            </a:endParaRPr>
          </a:p>
        </p:txBody>
      </p:sp>
      <p:sp>
        <p:nvSpPr>
          <p:cNvPr id="8" name="Shape3">
            <a:extLst>
              <a:ext uri="{FF2B5EF4-FFF2-40B4-BE49-F238E27FC236}">
                <a16:creationId xmlns:a16="http://schemas.microsoft.com/office/drawing/2014/main" id="{7922ECE8-6C85-4A26-899E-02A9007D3C44}"/>
              </a:ext>
            </a:extLst>
          </p:cNvPr>
          <p:cNvSpPr>
            <a:spLocks noChangeShapeType="1"/>
          </p:cNvSpPr>
          <p:nvPr/>
        </p:nvSpPr>
        <p:spPr bwMode="auto">
          <a:xfrm flipH="1">
            <a:off x="655638" y="2952750"/>
            <a:ext cx="2055812" cy="0"/>
          </a:xfrm>
          <a:prstGeom prst="line">
            <a:avLst/>
          </a:prstGeom>
          <a:noFill/>
          <a:ln w="22225" cmpd="sng">
            <a:solidFill>
              <a:srgbClr val="C00000"/>
            </a:solidFill>
            <a:round/>
            <a:headEnd/>
            <a:tailEnd type="oval" w="lg" len="lg"/>
          </a:ln>
          <a:effectLst/>
        </p:spPr>
        <p:txBody>
          <a:bodyPr lIns="0" tIns="0" rIns="0" bIns="0" anchor="ctr">
            <a:spAutoFit/>
          </a:bodyPr>
          <a:lstStyle/>
          <a:p>
            <a:pPr>
              <a:defRPr/>
            </a:pPr>
            <a:endParaRPr lang="en-US" sz="2585" dirty="0">
              <a:latin typeface="+mn-lt"/>
            </a:endParaRPr>
          </a:p>
        </p:txBody>
      </p:sp>
      <p:sp>
        <p:nvSpPr>
          <p:cNvPr id="13321" name="Shape3">
            <a:extLst>
              <a:ext uri="{FF2B5EF4-FFF2-40B4-BE49-F238E27FC236}">
                <a16:creationId xmlns:a16="http://schemas.microsoft.com/office/drawing/2014/main" id="{75C34398-04C0-47A0-A9D2-45B2BC53FA8F}"/>
              </a:ext>
            </a:extLst>
          </p:cNvPr>
          <p:cNvSpPr>
            <a:spLocks noChangeArrowheads="1"/>
          </p:cNvSpPr>
          <p:nvPr/>
        </p:nvSpPr>
        <p:spPr bwMode="auto">
          <a:xfrm flipH="1">
            <a:off x="5270500" y="2595562"/>
            <a:ext cx="1014413"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04800">
              <a:spcBef>
                <a:spcPct val="20000"/>
              </a:spcBef>
              <a:buChar char="•"/>
              <a:defRPr sz="2400">
                <a:solidFill>
                  <a:schemeClr val="tx1"/>
                </a:solidFill>
                <a:latin typeface="Arial" panose="020B0604020202020204" pitchFamily="34" charset="0"/>
              </a:defRPr>
            </a:lvl1pPr>
            <a:lvl2pPr marL="742950" indent="-285750" defTabSz="304800">
              <a:spcBef>
                <a:spcPct val="20000"/>
              </a:spcBef>
              <a:buChar char="–"/>
              <a:defRPr sz="2000">
                <a:solidFill>
                  <a:schemeClr val="tx1"/>
                </a:solidFill>
                <a:latin typeface="Arial" panose="020B0604020202020204" pitchFamily="34" charset="0"/>
              </a:defRPr>
            </a:lvl2pPr>
            <a:lvl3pPr marL="1143000" indent="-228600" defTabSz="304800">
              <a:spcBef>
                <a:spcPct val="20000"/>
              </a:spcBef>
              <a:buChar char="•"/>
              <a:defRPr sz="2400">
                <a:solidFill>
                  <a:schemeClr val="tx1"/>
                </a:solidFill>
                <a:latin typeface="Arial" panose="020B0604020202020204" pitchFamily="34" charset="0"/>
              </a:defRPr>
            </a:lvl3pPr>
            <a:lvl4pPr marL="1600200" indent="-228600" defTabSz="304800">
              <a:spcBef>
                <a:spcPct val="20000"/>
              </a:spcBef>
              <a:buChar char="–"/>
              <a:defRPr sz="1600">
                <a:solidFill>
                  <a:schemeClr val="tx1"/>
                </a:solidFill>
                <a:latin typeface="Arial" panose="020B0604020202020204" pitchFamily="34" charset="0"/>
              </a:defRPr>
            </a:lvl4pPr>
            <a:lvl5pPr marL="2057400" indent="-228600" defTabSz="304800">
              <a:spcBef>
                <a:spcPct val="20000"/>
              </a:spcBef>
              <a:buChar char="»"/>
              <a:defRPr sz="1600">
                <a:solidFill>
                  <a:schemeClr val="tx1"/>
                </a:solidFill>
                <a:latin typeface="Arial" panose="020B0604020202020204" pitchFamily="34" charset="0"/>
              </a:defRPr>
            </a:lvl5pPr>
            <a:lvl6pPr marL="25146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a:lnSpc>
                <a:spcPct val="90000"/>
              </a:lnSpc>
              <a:spcBef>
                <a:spcPct val="0"/>
              </a:spcBef>
              <a:buFontTx/>
              <a:buNone/>
            </a:pPr>
            <a:r>
              <a:rPr lang="ar-LB" altLang="zh-HK" sz="1600" dirty="0">
                <a:ea typeface="PMingLiU" panose="02020500000000000000" pitchFamily="18" charset="-120"/>
                <a:cs typeface="Arial" panose="020B0604020202020204" pitchFamily="34" charset="0"/>
              </a:rPr>
              <a:t>التحليل الرباعي</a:t>
            </a:r>
            <a:endParaRPr lang="en-US" altLang="zh-HK" sz="1600" dirty="0">
              <a:ea typeface="PMingLiU" panose="02020500000000000000" pitchFamily="18" charset="-120"/>
              <a:cs typeface="Arial" panose="020B0604020202020204" pitchFamily="34" charset="0"/>
            </a:endParaRPr>
          </a:p>
        </p:txBody>
      </p:sp>
      <p:sp>
        <p:nvSpPr>
          <p:cNvPr id="13322" name="Shape3">
            <a:extLst>
              <a:ext uri="{FF2B5EF4-FFF2-40B4-BE49-F238E27FC236}">
                <a16:creationId xmlns:a16="http://schemas.microsoft.com/office/drawing/2014/main" id="{2BCFAFCB-54CF-420F-9FBD-B5B70EE216B4}"/>
              </a:ext>
            </a:extLst>
          </p:cNvPr>
          <p:cNvSpPr>
            <a:spLocks noChangeArrowheads="1"/>
          </p:cNvSpPr>
          <p:nvPr/>
        </p:nvSpPr>
        <p:spPr bwMode="auto">
          <a:xfrm flipH="1">
            <a:off x="1036638" y="2551112"/>
            <a:ext cx="1343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04800">
              <a:spcBef>
                <a:spcPct val="20000"/>
              </a:spcBef>
              <a:buChar char="•"/>
              <a:defRPr sz="2400">
                <a:solidFill>
                  <a:schemeClr val="tx1"/>
                </a:solidFill>
                <a:latin typeface="Arial" panose="020B0604020202020204" pitchFamily="34" charset="0"/>
              </a:defRPr>
            </a:lvl1pPr>
            <a:lvl2pPr marL="742950" indent="-285750" defTabSz="304800">
              <a:spcBef>
                <a:spcPct val="20000"/>
              </a:spcBef>
              <a:buChar char="–"/>
              <a:defRPr sz="2000">
                <a:solidFill>
                  <a:schemeClr val="tx1"/>
                </a:solidFill>
                <a:latin typeface="Arial" panose="020B0604020202020204" pitchFamily="34" charset="0"/>
              </a:defRPr>
            </a:lvl2pPr>
            <a:lvl3pPr marL="1143000" indent="-228600" defTabSz="304800">
              <a:spcBef>
                <a:spcPct val="20000"/>
              </a:spcBef>
              <a:buChar char="•"/>
              <a:defRPr sz="2400">
                <a:solidFill>
                  <a:schemeClr val="tx1"/>
                </a:solidFill>
                <a:latin typeface="Arial" panose="020B0604020202020204" pitchFamily="34" charset="0"/>
              </a:defRPr>
            </a:lvl3pPr>
            <a:lvl4pPr marL="1600200" indent="-228600" defTabSz="304800">
              <a:spcBef>
                <a:spcPct val="20000"/>
              </a:spcBef>
              <a:buChar char="–"/>
              <a:defRPr sz="1600">
                <a:solidFill>
                  <a:schemeClr val="tx1"/>
                </a:solidFill>
                <a:latin typeface="Arial" panose="020B0604020202020204" pitchFamily="34" charset="0"/>
              </a:defRPr>
            </a:lvl4pPr>
            <a:lvl5pPr marL="2057400" indent="-228600" defTabSz="304800">
              <a:spcBef>
                <a:spcPct val="20000"/>
              </a:spcBef>
              <a:buChar char="»"/>
              <a:defRPr sz="1600">
                <a:solidFill>
                  <a:schemeClr val="tx1"/>
                </a:solidFill>
                <a:latin typeface="Arial" panose="020B0604020202020204" pitchFamily="34" charset="0"/>
              </a:defRPr>
            </a:lvl5pPr>
            <a:lvl6pPr marL="25146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SA" altLang="en-US" sz="1600">
                <a:latin typeface="Times" panose="02020603050405020304" pitchFamily="18" charset="0"/>
              </a:rPr>
              <a:t>وضع خطة العمل </a:t>
            </a:r>
          </a:p>
        </p:txBody>
      </p:sp>
      <p:sp>
        <p:nvSpPr>
          <p:cNvPr id="28" name="Rectangle 61">
            <a:extLst>
              <a:ext uri="{FF2B5EF4-FFF2-40B4-BE49-F238E27FC236}">
                <a16:creationId xmlns:a16="http://schemas.microsoft.com/office/drawing/2014/main" id="{702353DB-D00A-41D2-A05F-7BD5F5E953AE}"/>
              </a:ext>
            </a:extLst>
          </p:cNvPr>
          <p:cNvSpPr>
            <a:spLocks noChangeArrowheads="1"/>
          </p:cNvSpPr>
          <p:nvPr/>
        </p:nvSpPr>
        <p:spPr bwMode="auto">
          <a:xfrm flipH="1">
            <a:off x="5221288" y="3530600"/>
            <a:ext cx="1263650" cy="995362"/>
          </a:xfrm>
          <a:prstGeom prst="rect">
            <a:avLst/>
          </a:prstGeom>
          <a:solidFill>
            <a:srgbClr val="C00000"/>
          </a:solidFill>
          <a:ln w="9525">
            <a:solidFill>
              <a:srgbClr val="C00000"/>
            </a:solidFill>
            <a:miter lim="800000"/>
            <a:headEnd/>
            <a:tailEnd/>
          </a:ln>
        </p:spPr>
        <p:txBody>
          <a:bodyPr wrap="none" lIns="0" tIns="0" rIns="0" bIns="0" anchor="ctr"/>
          <a:lstStyle/>
          <a:p>
            <a:pPr>
              <a:defRPr/>
            </a:pPr>
            <a:endParaRPr lang="en-US" sz="1015" dirty="0">
              <a:latin typeface="+mn-lt"/>
            </a:endParaRPr>
          </a:p>
        </p:txBody>
      </p:sp>
      <p:sp>
        <p:nvSpPr>
          <p:cNvPr id="13326" name="Shape8">
            <a:extLst>
              <a:ext uri="{FF2B5EF4-FFF2-40B4-BE49-F238E27FC236}">
                <a16:creationId xmlns:a16="http://schemas.microsoft.com/office/drawing/2014/main" id="{95D7FBDB-7329-4C20-A549-21177ADDE21A}"/>
              </a:ext>
            </a:extLst>
          </p:cNvPr>
          <p:cNvSpPr>
            <a:spLocks noChangeArrowheads="1"/>
          </p:cNvSpPr>
          <p:nvPr/>
        </p:nvSpPr>
        <p:spPr bwMode="auto">
          <a:xfrm flipH="1">
            <a:off x="5341938" y="3073400"/>
            <a:ext cx="10223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04800">
              <a:spcBef>
                <a:spcPct val="20000"/>
              </a:spcBef>
              <a:buChar char="•"/>
              <a:defRPr sz="2400">
                <a:solidFill>
                  <a:schemeClr val="tx1"/>
                </a:solidFill>
                <a:latin typeface="Arial" panose="020B0604020202020204" pitchFamily="34" charset="0"/>
              </a:defRPr>
            </a:lvl1pPr>
            <a:lvl2pPr marL="742950" indent="-285750" defTabSz="304800">
              <a:spcBef>
                <a:spcPct val="20000"/>
              </a:spcBef>
              <a:buChar char="–"/>
              <a:defRPr sz="2000">
                <a:solidFill>
                  <a:schemeClr val="tx1"/>
                </a:solidFill>
                <a:latin typeface="Arial" panose="020B0604020202020204" pitchFamily="34" charset="0"/>
              </a:defRPr>
            </a:lvl2pPr>
            <a:lvl3pPr marL="1143000" indent="-228600" defTabSz="304800">
              <a:spcBef>
                <a:spcPct val="20000"/>
              </a:spcBef>
              <a:buChar char="•"/>
              <a:defRPr sz="2400">
                <a:solidFill>
                  <a:schemeClr val="tx1"/>
                </a:solidFill>
                <a:latin typeface="Arial" panose="020B0604020202020204" pitchFamily="34" charset="0"/>
              </a:defRPr>
            </a:lvl3pPr>
            <a:lvl4pPr marL="1600200" indent="-228600" defTabSz="304800">
              <a:spcBef>
                <a:spcPct val="20000"/>
              </a:spcBef>
              <a:buChar char="–"/>
              <a:defRPr sz="1600">
                <a:solidFill>
                  <a:schemeClr val="tx1"/>
                </a:solidFill>
                <a:latin typeface="Arial" panose="020B0604020202020204" pitchFamily="34" charset="0"/>
              </a:defRPr>
            </a:lvl4pPr>
            <a:lvl5pPr marL="2057400" indent="-228600" defTabSz="304800">
              <a:spcBef>
                <a:spcPct val="20000"/>
              </a:spcBef>
              <a:buChar char="»"/>
              <a:defRPr sz="1600">
                <a:solidFill>
                  <a:schemeClr val="tx1"/>
                </a:solidFill>
                <a:latin typeface="Arial" panose="020B0604020202020204" pitchFamily="34" charset="0"/>
              </a:defRPr>
            </a:lvl5pPr>
            <a:lvl6pPr marL="25146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ar-LB" altLang="zh-HK" sz="1000">
                <a:ea typeface="PMingLiU" panose="02020500000000000000" pitchFamily="18" charset="-120"/>
                <a:cs typeface="Arial" panose="020B0604020202020204" pitchFamily="34" charset="0"/>
              </a:rPr>
              <a:t>التحليل الخارجي </a:t>
            </a:r>
            <a:endParaRPr lang="en-US" altLang="zh-HK" sz="1000">
              <a:ea typeface="PMingLiU" panose="02020500000000000000" pitchFamily="18" charset="-120"/>
              <a:cs typeface="Arial" panose="020B0604020202020204" pitchFamily="34" charset="0"/>
            </a:endParaRPr>
          </a:p>
        </p:txBody>
      </p:sp>
      <p:sp>
        <p:nvSpPr>
          <p:cNvPr id="13327" name="Shape8">
            <a:extLst>
              <a:ext uri="{FF2B5EF4-FFF2-40B4-BE49-F238E27FC236}">
                <a16:creationId xmlns:a16="http://schemas.microsoft.com/office/drawing/2014/main" id="{410812AA-B4A2-4C65-814D-8ECB40086F2F}"/>
              </a:ext>
            </a:extLst>
          </p:cNvPr>
          <p:cNvSpPr>
            <a:spLocks noChangeArrowheads="1"/>
          </p:cNvSpPr>
          <p:nvPr/>
        </p:nvSpPr>
        <p:spPr bwMode="auto">
          <a:xfrm flipH="1">
            <a:off x="4794250" y="3590925"/>
            <a:ext cx="938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04800">
              <a:spcBef>
                <a:spcPct val="20000"/>
              </a:spcBef>
              <a:buChar char="•"/>
              <a:defRPr sz="2400">
                <a:solidFill>
                  <a:schemeClr val="tx1"/>
                </a:solidFill>
                <a:latin typeface="Arial" panose="020B0604020202020204" pitchFamily="34" charset="0"/>
              </a:defRPr>
            </a:lvl1pPr>
            <a:lvl2pPr marL="742950" indent="-285750" defTabSz="304800">
              <a:spcBef>
                <a:spcPct val="20000"/>
              </a:spcBef>
              <a:buChar char="–"/>
              <a:defRPr sz="2000">
                <a:solidFill>
                  <a:schemeClr val="tx1"/>
                </a:solidFill>
                <a:latin typeface="Arial" panose="020B0604020202020204" pitchFamily="34" charset="0"/>
              </a:defRPr>
            </a:lvl2pPr>
            <a:lvl3pPr marL="1143000" indent="-228600" defTabSz="304800">
              <a:spcBef>
                <a:spcPct val="20000"/>
              </a:spcBef>
              <a:buChar char="•"/>
              <a:defRPr sz="2400">
                <a:solidFill>
                  <a:schemeClr val="tx1"/>
                </a:solidFill>
                <a:latin typeface="Arial" panose="020B0604020202020204" pitchFamily="34" charset="0"/>
              </a:defRPr>
            </a:lvl3pPr>
            <a:lvl4pPr marL="1600200" indent="-228600" defTabSz="304800">
              <a:spcBef>
                <a:spcPct val="20000"/>
              </a:spcBef>
              <a:buChar char="–"/>
              <a:defRPr sz="1600">
                <a:solidFill>
                  <a:schemeClr val="tx1"/>
                </a:solidFill>
                <a:latin typeface="Arial" panose="020B0604020202020204" pitchFamily="34" charset="0"/>
              </a:defRPr>
            </a:lvl4pPr>
            <a:lvl5pPr marL="2057400" indent="-228600" defTabSz="304800">
              <a:spcBef>
                <a:spcPct val="20000"/>
              </a:spcBef>
              <a:buChar char="»"/>
              <a:defRPr sz="1600">
                <a:solidFill>
                  <a:schemeClr val="tx1"/>
                </a:solidFill>
                <a:latin typeface="Arial" panose="020B0604020202020204" pitchFamily="34" charset="0"/>
              </a:defRPr>
            </a:lvl5pPr>
            <a:lvl6pPr marL="25146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a:spcBef>
                <a:spcPct val="0"/>
              </a:spcBef>
              <a:buFontTx/>
              <a:buNone/>
            </a:pPr>
            <a:r>
              <a:rPr lang="ar-LB" altLang="zh-HK" sz="1000" b="1">
                <a:solidFill>
                  <a:schemeClr val="bg1"/>
                </a:solidFill>
                <a:ea typeface="PMingLiU" panose="02020500000000000000" pitchFamily="18" charset="-120"/>
                <a:cs typeface="Arial" panose="020B0604020202020204" pitchFamily="34" charset="0"/>
              </a:rPr>
              <a:t>الفرص</a:t>
            </a:r>
            <a:br>
              <a:rPr lang="en-US" altLang="zh-HK" sz="1000" b="1">
                <a:solidFill>
                  <a:schemeClr val="bg1"/>
                </a:solidFill>
                <a:ea typeface="PMingLiU" panose="02020500000000000000" pitchFamily="18" charset="-120"/>
                <a:cs typeface="Arial" panose="020B0604020202020204" pitchFamily="34" charset="0"/>
              </a:rPr>
            </a:br>
            <a:r>
              <a:rPr lang="ar-LB" altLang="zh-HK" sz="1000" b="1">
                <a:solidFill>
                  <a:schemeClr val="bg1"/>
                </a:solidFill>
                <a:ea typeface="PMingLiU" panose="02020500000000000000" pitchFamily="18" charset="-120"/>
                <a:cs typeface="Arial" panose="020B0604020202020204" pitchFamily="34" charset="0"/>
              </a:rPr>
              <a:t>التهديدات</a:t>
            </a:r>
            <a:endParaRPr lang="en-US" altLang="zh-HK" sz="1000" b="1">
              <a:solidFill>
                <a:schemeClr val="bg1"/>
              </a:solidFill>
              <a:ea typeface="PMingLiU" panose="02020500000000000000" pitchFamily="18" charset="-120"/>
              <a:cs typeface="Arial" panose="020B0604020202020204" pitchFamily="34" charset="0"/>
            </a:endParaRPr>
          </a:p>
        </p:txBody>
      </p:sp>
      <p:sp>
        <p:nvSpPr>
          <p:cNvPr id="13328" name="Shape8">
            <a:extLst>
              <a:ext uri="{FF2B5EF4-FFF2-40B4-BE49-F238E27FC236}">
                <a16:creationId xmlns:a16="http://schemas.microsoft.com/office/drawing/2014/main" id="{3ACBB576-8714-413A-B806-D25E22B84D82}"/>
              </a:ext>
            </a:extLst>
          </p:cNvPr>
          <p:cNvSpPr>
            <a:spLocks noChangeArrowheads="1"/>
          </p:cNvSpPr>
          <p:nvPr/>
        </p:nvSpPr>
        <p:spPr bwMode="auto">
          <a:xfrm flipH="1">
            <a:off x="5270500" y="4860925"/>
            <a:ext cx="10937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04800">
              <a:spcBef>
                <a:spcPct val="20000"/>
              </a:spcBef>
              <a:buChar char="•"/>
              <a:defRPr sz="2400">
                <a:solidFill>
                  <a:schemeClr val="tx1"/>
                </a:solidFill>
                <a:latin typeface="Arial" panose="020B0604020202020204" pitchFamily="34" charset="0"/>
              </a:defRPr>
            </a:lvl1pPr>
            <a:lvl2pPr marL="742950" indent="-285750" defTabSz="304800">
              <a:spcBef>
                <a:spcPct val="20000"/>
              </a:spcBef>
              <a:buChar char="–"/>
              <a:defRPr sz="2000">
                <a:solidFill>
                  <a:schemeClr val="tx1"/>
                </a:solidFill>
                <a:latin typeface="Arial" panose="020B0604020202020204" pitchFamily="34" charset="0"/>
              </a:defRPr>
            </a:lvl2pPr>
            <a:lvl3pPr marL="1143000" indent="-228600" defTabSz="304800">
              <a:spcBef>
                <a:spcPct val="20000"/>
              </a:spcBef>
              <a:buChar char="•"/>
              <a:defRPr sz="2400">
                <a:solidFill>
                  <a:schemeClr val="tx1"/>
                </a:solidFill>
                <a:latin typeface="Arial" panose="020B0604020202020204" pitchFamily="34" charset="0"/>
              </a:defRPr>
            </a:lvl3pPr>
            <a:lvl4pPr marL="1600200" indent="-228600" defTabSz="304800">
              <a:spcBef>
                <a:spcPct val="20000"/>
              </a:spcBef>
              <a:buChar char="–"/>
              <a:defRPr sz="1600">
                <a:solidFill>
                  <a:schemeClr val="tx1"/>
                </a:solidFill>
                <a:latin typeface="Arial" panose="020B0604020202020204" pitchFamily="34" charset="0"/>
              </a:defRPr>
            </a:lvl4pPr>
            <a:lvl5pPr marL="2057400" indent="-228600" defTabSz="304800">
              <a:spcBef>
                <a:spcPct val="20000"/>
              </a:spcBef>
              <a:buChar char="»"/>
              <a:defRPr sz="1600">
                <a:solidFill>
                  <a:schemeClr val="tx1"/>
                </a:solidFill>
                <a:latin typeface="Arial" panose="020B0604020202020204" pitchFamily="34" charset="0"/>
              </a:defRPr>
            </a:lvl5pPr>
            <a:lvl6pPr marL="25146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ar-LB" altLang="zh-HK" sz="1000">
                <a:ea typeface="PMingLiU" panose="02020500000000000000" pitchFamily="18" charset="-120"/>
                <a:cs typeface="Arial" panose="020B0604020202020204" pitchFamily="34" charset="0"/>
              </a:rPr>
              <a:t>التحليل الداخلي</a:t>
            </a:r>
            <a:endParaRPr lang="en-US" altLang="zh-HK" sz="1000">
              <a:ea typeface="PMingLiU" panose="02020500000000000000" pitchFamily="18" charset="-120"/>
              <a:cs typeface="Arial" panose="020B0604020202020204" pitchFamily="34" charset="0"/>
            </a:endParaRPr>
          </a:p>
        </p:txBody>
      </p:sp>
      <p:sp>
        <p:nvSpPr>
          <p:cNvPr id="13329" name="Shape8">
            <a:extLst>
              <a:ext uri="{FF2B5EF4-FFF2-40B4-BE49-F238E27FC236}">
                <a16:creationId xmlns:a16="http://schemas.microsoft.com/office/drawing/2014/main" id="{AEEFE90B-CF17-4C50-87B3-890D37FFE263}"/>
              </a:ext>
            </a:extLst>
          </p:cNvPr>
          <p:cNvSpPr>
            <a:spLocks noChangeArrowheads="1"/>
          </p:cNvSpPr>
          <p:nvPr/>
        </p:nvSpPr>
        <p:spPr bwMode="auto">
          <a:xfrm flipH="1">
            <a:off x="5888038" y="4141787"/>
            <a:ext cx="9382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04800">
              <a:spcBef>
                <a:spcPct val="20000"/>
              </a:spcBef>
              <a:buChar char="•"/>
              <a:defRPr sz="2400">
                <a:solidFill>
                  <a:schemeClr val="tx1"/>
                </a:solidFill>
                <a:latin typeface="Arial" panose="020B0604020202020204" pitchFamily="34" charset="0"/>
              </a:defRPr>
            </a:lvl1pPr>
            <a:lvl2pPr marL="742950" indent="-285750" defTabSz="304800">
              <a:spcBef>
                <a:spcPct val="20000"/>
              </a:spcBef>
              <a:buChar char="–"/>
              <a:defRPr sz="2000">
                <a:solidFill>
                  <a:schemeClr val="tx1"/>
                </a:solidFill>
                <a:latin typeface="Arial" panose="020B0604020202020204" pitchFamily="34" charset="0"/>
              </a:defRPr>
            </a:lvl2pPr>
            <a:lvl3pPr marL="1143000" indent="-228600" defTabSz="304800">
              <a:spcBef>
                <a:spcPct val="20000"/>
              </a:spcBef>
              <a:buChar char="•"/>
              <a:defRPr sz="2400">
                <a:solidFill>
                  <a:schemeClr val="tx1"/>
                </a:solidFill>
                <a:latin typeface="Arial" panose="020B0604020202020204" pitchFamily="34" charset="0"/>
              </a:defRPr>
            </a:lvl3pPr>
            <a:lvl4pPr marL="1600200" indent="-228600" defTabSz="304800">
              <a:spcBef>
                <a:spcPct val="20000"/>
              </a:spcBef>
              <a:buChar char="–"/>
              <a:defRPr sz="1600">
                <a:solidFill>
                  <a:schemeClr val="tx1"/>
                </a:solidFill>
                <a:latin typeface="Arial" panose="020B0604020202020204" pitchFamily="34" charset="0"/>
              </a:defRPr>
            </a:lvl4pPr>
            <a:lvl5pPr marL="2057400" indent="-228600" defTabSz="304800">
              <a:spcBef>
                <a:spcPct val="20000"/>
              </a:spcBef>
              <a:buChar char="»"/>
              <a:defRPr sz="1600">
                <a:solidFill>
                  <a:schemeClr val="tx1"/>
                </a:solidFill>
                <a:latin typeface="Arial" panose="020B0604020202020204" pitchFamily="34" charset="0"/>
              </a:defRPr>
            </a:lvl5pPr>
            <a:lvl6pPr marL="25146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ar-LB" altLang="zh-HK" sz="1000" b="1">
                <a:solidFill>
                  <a:schemeClr val="bg1"/>
                </a:solidFill>
                <a:ea typeface="PMingLiU" panose="02020500000000000000" pitchFamily="18" charset="-120"/>
                <a:cs typeface="Arial" panose="020B0604020202020204" pitchFamily="34" charset="0"/>
              </a:rPr>
              <a:t>نقاط القوة </a:t>
            </a:r>
            <a:br>
              <a:rPr lang="en-US" altLang="zh-HK" sz="1000" b="1">
                <a:solidFill>
                  <a:schemeClr val="bg1"/>
                </a:solidFill>
                <a:ea typeface="PMingLiU" panose="02020500000000000000" pitchFamily="18" charset="-120"/>
                <a:cs typeface="Arial" panose="020B0604020202020204" pitchFamily="34" charset="0"/>
              </a:rPr>
            </a:br>
            <a:r>
              <a:rPr lang="ar-LB" altLang="zh-HK" sz="1000" b="1">
                <a:solidFill>
                  <a:schemeClr val="bg1"/>
                </a:solidFill>
                <a:ea typeface="PMingLiU" panose="02020500000000000000" pitchFamily="18" charset="-120"/>
                <a:cs typeface="Arial" panose="020B0604020202020204" pitchFamily="34" charset="0"/>
              </a:rPr>
              <a:t>نقاط الضعف </a:t>
            </a:r>
            <a:endParaRPr lang="en-US" altLang="zh-HK" sz="1000" b="1">
              <a:solidFill>
                <a:schemeClr val="bg1"/>
              </a:solidFill>
              <a:ea typeface="PMingLiU" panose="02020500000000000000" pitchFamily="18" charset="-120"/>
              <a:cs typeface="Arial" panose="020B0604020202020204" pitchFamily="34" charset="0"/>
            </a:endParaRPr>
          </a:p>
        </p:txBody>
      </p:sp>
      <p:grpSp>
        <p:nvGrpSpPr>
          <p:cNvPr id="13330" name="Group 23555">
            <a:extLst>
              <a:ext uri="{FF2B5EF4-FFF2-40B4-BE49-F238E27FC236}">
                <a16:creationId xmlns:a16="http://schemas.microsoft.com/office/drawing/2014/main" id="{BE67C113-ABD7-41F6-85D2-303072DCDFB7}"/>
              </a:ext>
            </a:extLst>
          </p:cNvPr>
          <p:cNvGrpSpPr>
            <a:grpSpLocks/>
          </p:cNvGrpSpPr>
          <p:nvPr/>
        </p:nvGrpSpPr>
        <p:grpSpPr bwMode="auto">
          <a:xfrm flipH="1">
            <a:off x="3184525" y="4878387"/>
            <a:ext cx="1530350" cy="641350"/>
            <a:chOff x="4424363" y="5311302"/>
            <a:chExt cx="1530350" cy="717550"/>
          </a:xfrm>
        </p:grpSpPr>
        <p:sp>
          <p:nvSpPr>
            <p:cNvPr id="42" name="Rectangle 88">
              <a:extLst>
                <a:ext uri="{FF2B5EF4-FFF2-40B4-BE49-F238E27FC236}">
                  <a16:creationId xmlns:a16="http://schemas.microsoft.com/office/drawing/2014/main" id="{280C7DA1-3253-4062-8E32-3EC6332E6AF2}"/>
                </a:ext>
              </a:extLst>
            </p:cNvPr>
            <p:cNvSpPr>
              <a:spLocks noChangeArrowheads="1"/>
            </p:cNvSpPr>
            <p:nvPr/>
          </p:nvSpPr>
          <p:spPr bwMode="auto">
            <a:xfrm>
              <a:off x="4424363" y="5311302"/>
              <a:ext cx="1527175" cy="717550"/>
            </a:xfrm>
            <a:prstGeom prst="rect">
              <a:avLst/>
            </a:prstGeom>
            <a:solidFill>
              <a:schemeClr val="bg1"/>
            </a:solidFill>
            <a:ln w="9525">
              <a:solidFill>
                <a:srgbClr val="C00000"/>
              </a:solidFill>
              <a:miter lim="800000"/>
              <a:headEnd/>
              <a:tailEnd/>
            </a:ln>
          </p:spPr>
          <p:txBody>
            <a:bodyPr wrap="none" lIns="0" tIns="0" rIns="0" bIns="0" anchor="ctr"/>
            <a:lstStyle/>
            <a:p>
              <a:pPr>
                <a:defRPr/>
              </a:pPr>
              <a:endParaRPr lang="en-US" sz="1400" dirty="0">
                <a:latin typeface="+mn-lt"/>
              </a:endParaRPr>
            </a:p>
          </p:txBody>
        </p:sp>
        <p:sp>
          <p:nvSpPr>
            <p:cNvPr id="13363" name="Shape8">
              <a:extLst>
                <a:ext uri="{FF2B5EF4-FFF2-40B4-BE49-F238E27FC236}">
                  <a16:creationId xmlns:a16="http://schemas.microsoft.com/office/drawing/2014/main" id="{0FC55759-654F-4E00-BA44-98AA615469D6}"/>
                </a:ext>
              </a:extLst>
            </p:cNvPr>
            <p:cNvSpPr>
              <a:spLocks noChangeArrowheads="1"/>
            </p:cNvSpPr>
            <p:nvPr/>
          </p:nvSpPr>
          <p:spPr bwMode="auto">
            <a:xfrm>
              <a:off x="4484688" y="5339720"/>
              <a:ext cx="1470025" cy="48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04800">
                <a:spcBef>
                  <a:spcPct val="20000"/>
                </a:spcBef>
                <a:buChar char="•"/>
                <a:defRPr sz="2400">
                  <a:solidFill>
                    <a:schemeClr val="tx1"/>
                  </a:solidFill>
                  <a:latin typeface="Arial" panose="020B0604020202020204" pitchFamily="34" charset="0"/>
                </a:defRPr>
              </a:lvl1pPr>
              <a:lvl2pPr marL="742950" indent="-285750" defTabSz="304800">
                <a:spcBef>
                  <a:spcPct val="20000"/>
                </a:spcBef>
                <a:buChar char="–"/>
                <a:defRPr sz="2000">
                  <a:solidFill>
                    <a:schemeClr val="tx1"/>
                  </a:solidFill>
                  <a:latin typeface="Arial" panose="020B0604020202020204" pitchFamily="34" charset="0"/>
                </a:defRPr>
              </a:lvl2pPr>
              <a:lvl3pPr marL="1143000" indent="-228600" defTabSz="304800">
                <a:spcBef>
                  <a:spcPct val="20000"/>
                </a:spcBef>
                <a:buChar char="•"/>
                <a:defRPr sz="2400">
                  <a:solidFill>
                    <a:schemeClr val="tx1"/>
                  </a:solidFill>
                  <a:latin typeface="Arial" panose="020B0604020202020204" pitchFamily="34" charset="0"/>
                </a:defRPr>
              </a:lvl3pPr>
              <a:lvl4pPr marL="1600200" indent="-228600" defTabSz="304800">
                <a:spcBef>
                  <a:spcPct val="20000"/>
                </a:spcBef>
                <a:buChar char="–"/>
                <a:defRPr sz="1600">
                  <a:solidFill>
                    <a:schemeClr val="tx1"/>
                  </a:solidFill>
                  <a:latin typeface="Arial" panose="020B0604020202020204" pitchFamily="34" charset="0"/>
                </a:defRPr>
              </a:lvl4pPr>
              <a:lvl5pPr marL="2057400" indent="-228600" defTabSz="304800">
                <a:spcBef>
                  <a:spcPct val="20000"/>
                </a:spcBef>
                <a:buChar char="»"/>
                <a:defRPr sz="1600">
                  <a:solidFill>
                    <a:schemeClr val="tx1"/>
                  </a:solidFill>
                  <a:latin typeface="Arial" panose="020B0604020202020204" pitchFamily="34" charset="0"/>
                </a:defRPr>
              </a:lvl5pPr>
              <a:lvl6pPr marL="25146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zh-HK" sz="1400" dirty="0">
                  <a:ea typeface="PMingLiU" panose="02020500000000000000" pitchFamily="18" charset="-120"/>
                  <a:cs typeface="Arial" panose="020B0604020202020204" pitchFamily="34" charset="0"/>
                </a:rPr>
                <a:t>ج. تحديد الاستراتيجيات لتحقيق الأهداف </a:t>
              </a:r>
              <a:endParaRPr lang="en-US" altLang="zh-HK" sz="1400" dirty="0">
                <a:ea typeface="PMingLiU" panose="02020500000000000000" pitchFamily="18" charset="-120"/>
                <a:cs typeface="Arial" panose="020B0604020202020204" pitchFamily="34" charset="0"/>
              </a:endParaRPr>
            </a:p>
          </p:txBody>
        </p:sp>
      </p:grpSp>
      <p:sp>
        <p:nvSpPr>
          <p:cNvPr id="29" name="Line 62">
            <a:extLst>
              <a:ext uri="{FF2B5EF4-FFF2-40B4-BE49-F238E27FC236}">
                <a16:creationId xmlns:a16="http://schemas.microsoft.com/office/drawing/2014/main" id="{7929C051-A6FF-475A-81FB-6D52DA5468F7}"/>
              </a:ext>
            </a:extLst>
          </p:cNvPr>
          <p:cNvSpPr>
            <a:spLocks noChangeShapeType="1"/>
          </p:cNvSpPr>
          <p:nvPr/>
        </p:nvSpPr>
        <p:spPr bwMode="auto">
          <a:xfrm flipH="1">
            <a:off x="5211763" y="3532187"/>
            <a:ext cx="1265237" cy="996950"/>
          </a:xfrm>
          <a:prstGeom prst="line">
            <a:avLst/>
          </a:prstGeom>
          <a:noFill/>
          <a:ln w="9525">
            <a:solidFill>
              <a:schemeClr val="bg1"/>
            </a:solidFill>
            <a:round/>
            <a:headEnd/>
            <a:tailEnd/>
          </a:ln>
        </p:spPr>
        <p:txBody>
          <a:bodyPr wrap="none" lIns="0" tIns="0" rIns="0" bIns="0" anchor="ctr"/>
          <a:lstStyle/>
          <a:p>
            <a:pPr>
              <a:defRPr/>
            </a:pPr>
            <a:endParaRPr lang="en-US" sz="1015" dirty="0">
              <a:latin typeface="+mn-lt"/>
            </a:endParaRPr>
          </a:p>
        </p:txBody>
      </p:sp>
      <p:grpSp>
        <p:nvGrpSpPr>
          <p:cNvPr id="13332" name="Group 23556">
            <a:extLst>
              <a:ext uri="{FF2B5EF4-FFF2-40B4-BE49-F238E27FC236}">
                <a16:creationId xmlns:a16="http://schemas.microsoft.com/office/drawing/2014/main" id="{58F300BE-6E7F-4E6D-8D26-CBA4255E05BD}"/>
              </a:ext>
            </a:extLst>
          </p:cNvPr>
          <p:cNvGrpSpPr>
            <a:grpSpLocks/>
          </p:cNvGrpSpPr>
          <p:nvPr/>
        </p:nvGrpSpPr>
        <p:grpSpPr bwMode="auto">
          <a:xfrm flipH="1">
            <a:off x="3064483" y="3165475"/>
            <a:ext cx="1590675" cy="552450"/>
            <a:chOff x="4424363" y="3616325"/>
            <a:chExt cx="1536374" cy="552449"/>
          </a:xfrm>
        </p:grpSpPr>
        <p:sp>
          <p:nvSpPr>
            <p:cNvPr id="37" name="Rectangle 71">
              <a:extLst>
                <a:ext uri="{FF2B5EF4-FFF2-40B4-BE49-F238E27FC236}">
                  <a16:creationId xmlns:a16="http://schemas.microsoft.com/office/drawing/2014/main" id="{E9BBC16B-ED83-482F-BE47-98AF5386B35D}"/>
                </a:ext>
              </a:extLst>
            </p:cNvPr>
            <p:cNvSpPr>
              <a:spLocks noChangeArrowheads="1"/>
            </p:cNvSpPr>
            <p:nvPr/>
          </p:nvSpPr>
          <p:spPr bwMode="auto">
            <a:xfrm>
              <a:off x="4424363" y="3616325"/>
              <a:ext cx="1527174" cy="552449"/>
            </a:xfrm>
            <a:prstGeom prst="rect">
              <a:avLst/>
            </a:prstGeom>
            <a:solidFill>
              <a:schemeClr val="bg1"/>
            </a:solidFill>
            <a:ln w="9525">
              <a:solidFill>
                <a:srgbClr val="C00000"/>
              </a:solidFill>
              <a:miter lim="800000"/>
              <a:headEnd/>
              <a:tailEnd/>
            </a:ln>
          </p:spPr>
          <p:txBody>
            <a:bodyPr wrap="none" lIns="0" tIns="0" rIns="0" bIns="0" anchor="ctr"/>
            <a:lstStyle/>
            <a:p>
              <a:pPr>
                <a:defRPr/>
              </a:pPr>
              <a:endParaRPr lang="en-US" sz="1400" dirty="0">
                <a:latin typeface="+mn-lt"/>
              </a:endParaRPr>
            </a:p>
          </p:txBody>
        </p:sp>
        <p:sp>
          <p:nvSpPr>
            <p:cNvPr id="13361" name="Shape8">
              <a:extLst>
                <a:ext uri="{FF2B5EF4-FFF2-40B4-BE49-F238E27FC236}">
                  <a16:creationId xmlns:a16="http://schemas.microsoft.com/office/drawing/2014/main" id="{DE1829CB-F201-4ACF-9C9F-EFC719A36F10}"/>
                </a:ext>
              </a:extLst>
            </p:cNvPr>
            <p:cNvSpPr>
              <a:spLocks noChangeArrowheads="1"/>
            </p:cNvSpPr>
            <p:nvPr/>
          </p:nvSpPr>
          <p:spPr bwMode="auto">
            <a:xfrm>
              <a:off x="4516361" y="3684588"/>
              <a:ext cx="1444376" cy="43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04800">
                <a:spcBef>
                  <a:spcPct val="20000"/>
                </a:spcBef>
                <a:buChar char="•"/>
                <a:defRPr sz="2400">
                  <a:solidFill>
                    <a:schemeClr val="tx1"/>
                  </a:solidFill>
                  <a:latin typeface="Arial" panose="020B0604020202020204" pitchFamily="34" charset="0"/>
                </a:defRPr>
              </a:lvl1pPr>
              <a:lvl2pPr marL="742950" indent="-285750" defTabSz="304800">
                <a:spcBef>
                  <a:spcPct val="20000"/>
                </a:spcBef>
                <a:buChar char="–"/>
                <a:defRPr sz="2000">
                  <a:solidFill>
                    <a:schemeClr val="tx1"/>
                  </a:solidFill>
                  <a:latin typeface="Arial" panose="020B0604020202020204" pitchFamily="34" charset="0"/>
                </a:defRPr>
              </a:lvl2pPr>
              <a:lvl3pPr marL="1143000" indent="-228600" defTabSz="304800">
                <a:spcBef>
                  <a:spcPct val="20000"/>
                </a:spcBef>
                <a:buChar char="•"/>
                <a:defRPr sz="2400">
                  <a:solidFill>
                    <a:schemeClr val="tx1"/>
                  </a:solidFill>
                  <a:latin typeface="Arial" panose="020B0604020202020204" pitchFamily="34" charset="0"/>
                </a:defRPr>
              </a:lvl3pPr>
              <a:lvl4pPr marL="1600200" indent="-228600" defTabSz="304800">
                <a:spcBef>
                  <a:spcPct val="20000"/>
                </a:spcBef>
                <a:buChar char="–"/>
                <a:defRPr sz="1600">
                  <a:solidFill>
                    <a:schemeClr val="tx1"/>
                  </a:solidFill>
                  <a:latin typeface="Arial" panose="020B0604020202020204" pitchFamily="34" charset="0"/>
                </a:defRPr>
              </a:lvl4pPr>
              <a:lvl5pPr marL="2057400" indent="-228600" defTabSz="304800">
                <a:spcBef>
                  <a:spcPct val="20000"/>
                </a:spcBef>
                <a:buChar char="»"/>
                <a:defRPr sz="1600">
                  <a:solidFill>
                    <a:schemeClr val="tx1"/>
                  </a:solidFill>
                  <a:latin typeface="Arial" panose="020B0604020202020204" pitchFamily="34" charset="0"/>
                </a:defRPr>
              </a:lvl5pPr>
              <a:lvl6pPr marL="25146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zh-HK" sz="1400">
                  <a:ea typeface="PMingLiU" panose="02020500000000000000" pitchFamily="18" charset="-120"/>
                  <a:cs typeface="Arial" panose="020B0604020202020204" pitchFamily="34" charset="0"/>
                </a:rPr>
                <a:t>أ. تحديد</a:t>
              </a:r>
              <a:r>
                <a:rPr lang="en-US" altLang="zh-HK" sz="1400">
                  <a:ea typeface="PMingLiU" panose="02020500000000000000" pitchFamily="18" charset="-120"/>
                  <a:cs typeface="Arial" panose="020B0604020202020204" pitchFamily="34" charset="0"/>
                </a:rPr>
                <a:t> </a:t>
              </a:r>
              <a:r>
                <a:rPr lang="ar-SA" altLang="en-US" sz="1400">
                  <a:latin typeface="Times" panose="02020603050405020304" pitchFamily="18" charset="0"/>
                </a:rPr>
                <a:t>الأولويات الاستراتيجية  </a:t>
              </a:r>
            </a:p>
          </p:txBody>
        </p:sp>
      </p:grpSp>
      <p:cxnSp>
        <p:nvCxnSpPr>
          <p:cNvPr id="65" name="Gewinkelte Verbindung 64">
            <a:extLst>
              <a:ext uri="{FF2B5EF4-FFF2-40B4-BE49-F238E27FC236}">
                <a16:creationId xmlns:a16="http://schemas.microsoft.com/office/drawing/2014/main" id="{31327E58-86DE-4376-B21C-9E9FB279CBB6}"/>
              </a:ext>
            </a:extLst>
          </p:cNvPr>
          <p:cNvCxnSpPr>
            <a:stCxn id="28" idx="3"/>
            <a:endCxn id="37" idx="1"/>
          </p:cNvCxnSpPr>
          <p:nvPr/>
        </p:nvCxnSpPr>
        <p:spPr>
          <a:xfrm rot="10800000">
            <a:off x="4655158" y="3441701"/>
            <a:ext cx="566130" cy="586581"/>
          </a:xfrm>
          <a:prstGeom prst="bentConnector3">
            <a:avLst>
              <a:gd name="adj1" fmla="val 50000"/>
            </a:avLst>
          </a:prstGeom>
          <a:ln w="19050">
            <a:solidFill>
              <a:schemeClr val="accent3"/>
            </a:solidFill>
            <a:headEnd type="none" w="med" len="med"/>
            <a:tailEnd type="triangle" w="lg" len="lg"/>
          </a:ln>
          <a:effectLst/>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EB7699D0-E9B2-4045-8005-3AA69DBB4851}"/>
              </a:ext>
            </a:extLst>
          </p:cNvPr>
          <p:cNvSpPr txBox="1">
            <a:spLocks/>
          </p:cNvSpPr>
          <p:nvPr/>
        </p:nvSpPr>
        <p:spPr>
          <a:xfrm flipH="1">
            <a:off x="6332538" y="2498725"/>
            <a:ext cx="252412" cy="323850"/>
          </a:xfrm>
          <a:prstGeom prst="rect">
            <a:avLst/>
          </a:prstGeom>
          <a:noFill/>
          <a:ln w="9525">
            <a:noFill/>
          </a:ln>
        </p:spPr>
        <p:txBody>
          <a:bodyPr lIns="0" tIns="0" rIns="0" bIns="0" anchor="ctr" anchorCtr="1">
            <a:spAutoFit/>
          </a:bodyPr>
          <a:lstStyle/>
          <a:p>
            <a:pPr algn="ctr">
              <a:buSzPct val="100000"/>
              <a:defRPr/>
            </a:pPr>
            <a:r>
              <a:rPr lang="en-US" sz="2100" b="1" dirty="0">
                <a:solidFill>
                  <a:srgbClr val="C00000"/>
                </a:solidFill>
                <a:latin typeface="+mn-lt"/>
                <a:cs typeface="Arial" pitchFamily="34" charset="0"/>
              </a:rPr>
              <a:t>2</a:t>
            </a:r>
          </a:p>
        </p:txBody>
      </p:sp>
      <p:sp>
        <p:nvSpPr>
          <p:cNvPr id="13336" name="Shape3">
            <a:extLst>
              <a:ext uri="{FF2B5EF4-FFF2-40B4-BE49-F238E27FC236}">
                <a16:creationId xmlns:a16="http://schemas.microsoft.com/office/drawing/2014/main" id="{819C384C-9259-4F75-B3FC-E2C40DC6C7F0}"/>
              </a:ext>
            </a:extLst>
          </p:cNvPr>
          <p:cNvSpPr>
            <a:spLocks noChangeArrowheads="1"/>
          </p:cNvSpPr>
          <p:nvPr/>
        </p:nvSpPr>
        <p:spPr bwMode="auto">
          <a:xfrm flipH="1">
            <a:off x="3184525" y="2595562"/>
            <a:ext cx="1262063"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04800">
              <a:spcBef>
                <a:spcPct val="20000"/>
              </a:spcBef>
              <a:buChar char="•"/>
              <a:defRPr sz="2400">
                <a:solidFill>
                  <a:schemeClr val="tx1"/>
                </a:solidFill>
                <a:latin typeface="Arial" panose="020B0604020202020204" pitchFamily="34" charset="0"/>
              </a:defRPr>
            </a:lvl1pPr>
            <a:lvl2pPr marL="742950" indent="-285750" defTabSz="304800">
              <a:spcBef>
                <a:spcPct val="20000"/>
              </a:spcBef>
              <a:buChar char="–"/>
              <a:defRPr sz="2000">
                <a:solidFill>
                  <a:schemeClr val="tx1"/>
                </a:solidFill>
                <a:latin typeface="Arial" panose="020B0604020202020204" pitchFamily="34" charset="0"/>
              </a:defRPr>
            </a:lvl2pPr>
            <a:lvl3pPr marL="1143000" indent="-228600" defTabSz="304800">
              <a:spcBef>
                <a:spcPct val="20000"/>
              </a:spcBef>
              <a:buChar char="•"/>
              <a:defRPr sz="2400">
                <a:solidFill>
                  <a:schemeClr val="tx1"/>
                </a:solidFill>
                <a:latin typeface="Arial" panose="020B0604020202020204" pitchFamily="34" charset="0"/>
              </a:defRPr>
            </a:lvl3pPr>
            <a:lvl4pPr marL="1600200" indent="-228600" defTabSz="304800">
              <a:spcBef>
                <a:spcPct val="20000"/>
              </a:spcBef>
              <a:buChar char="–"/>
              <a:defRPr sz="1600">
                <a:solidFill>
                  <a:schemeClr val="tx1"/>
                </a:solidFill>
                <a:latin typeface="Arial" panose="020B0604020202020204" pitchFamily="34" charset="0"/>
              </a:defRPr>
            </a:lvl4pPr>
            <a:lvl5pPr marL="2057400" indent="-228600" defTabSz="304800">
              <a:spcBef>
                <a:spcPct val="20000"/>
              </a:spcBef>
              <a:buChar char="»"/>
              <a:defRPr sz="1600">
                <a:solidFill>
                  <a:schemeClr val="tx1"/>
                </a:solidFill>
                <a:latin typeface="Arial" panose="020B0604020202020204" pitchFamily="34" charset="0"/>
              </a:defRPr>
            </a:lvl5pPr>
            <a:lvl6pPr marL="25146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lnSpc>
                <a:spcPct val="90000"/>
              </a:lnSpc>
              <a:spcBef>
                <a:spcPct val="0"/>
              </a:spcBef>
              <a:buFontTx/>
              <a:buNone/>
            </a:pPr>
            <a:r>
              <a:rPr lang="ar-LB" altLang="zh-HK" sz="1600" dirty="0">
                <a:ea typeface="PMingLiU" panose="02020500000000000000" pitchFamily="18" charset="-120"/>
                <a:cs typeface="Arial" panose="020B0604020202020204" pitchFamily="34" charset="0"/>
              </a:rPr>
              <a:t>وضع الاستراتيجية </a:t>
            </a:r>
            <a:endParaRPr lang="en-US" altLang="zh-HK" sz="1600" dirty="0">
              <a:ea typeface="PMingLiU" panose="02020500000000000000" pitchFamily="18" charset="-120"/>
              <a:cs typeface="Arial" panose="020B0604020202020204" pitchFamily="34" charset="0"/>
            </a:endParaRPr>
          </a:p>
        </p:txBody>
      </p:sp>
      <p:sp>
        <p:nvSpPr>
          <p:cNvPr id="66" name="TextBox 65">
            <a:extLst>
              <a:ext uri="{FF2B5EF4-FFF2-40B4-BE49-F238E27FC236}">
                <a16:creationId xmlns:a16="http://schemas.microsoft.com/office/drawing/2014/main" id="{47946A09-E771-403A-90E2-C3E07D0E0438}"/>
              </a:ext>
            </a:extLst>
          </p:cNvPr>
          <p:cNvSpPr txBox="1">
            <a:spLocks/>
          </p:cNvSpPr>
          <p:nvPr/>
        </p:nvSpPr>
        <p:spPr>
          <a:xfrm flipH="1">
            <a:off x="4500563" y="2498725"/>
            <a:ext cx="252412" cy="323850"/>
          </a:xfrm>
          <a:prstGeom prst="rect">
            <a:avLst/>
          </a:prstGeom>
          <a:noFill/>
          <a:ln w="9525">
            <a:noFill/>
          </a:ln>
        </p:spPr>
        <p:txBody>
          <a:bodyPr lIns="0" tIns="0" rIns="0" bIns="0" anchor="ctr" anchorCtr="1">
            <a:spAutoFit/>
          </a:bodyPr>
          <a:lstStyle/>
          <a:p>
            <a:pPr>
              <a:buSzPct val="100000"/>
              <a:defRPr/>
            </a:pPr>
            <a:r>
              <a:rPr lang="en-US" sz="2100" b="1" dirty="0">
                <a:solidFill>
                  <a:srgbClr val="C00000"/>
                </a:solidFill>
                <a:latin typeface="+mn-lt"/>
                <a:cs typeface="Arial" pitchFamily="34" charset="0"/>
              </a:rPr>
              <a:t>3</a:t>
            </a:r>
          </a:p>
        </p:txBody>
      </p:sp>
      <p:sp>
        <p:nvSpPr>
          <p:cNvPr id="68" name="TextBox 67">
            <a:extLst>
              <a:ext uri="{FF2B5EF4-FFF2-40B4-BE49-F238E27FC236}">
                <a16:creationId xmlns:a16="http://schemas.microsoft.com/office/drawing/2014/main" id="{C87977B7-B39D-4DF1-AA4E-0837B3AEC6E3}"/>
              </a:ext>
            </a:extLst>
          </p:cNvPr>
          <p:cNvSpPr txBox="1"/>
          <p:nvPr/>
        </p:nvSpPr>
        <p:spPr>
          <a:xfrm flipH="1">
            <a:off x="2446338" y="2498725"/>
            <a:ext cx="252412" cy="323850"/>
          </a:xfrm>
          <a:prstGeom prst="rect">
            <a:avLst/>
          </a:prstGeom>
          <a:noFill/>
          <a:ln w="9525">
            <a:noFill/>
          </a:ln>
        </p:spPr>
        <p:txBody>
          <a:bodyPr lIns="0" tIns="0" rIns="0" bIns="0" anchor="ctr" anchorCtr="1">
            <a:spAutoFit/>
          </a:bodyPr>
          <a:lstStyle/>
          <a:p>
            <a:pPr algn="ctr">
              <a:buSzPct val="100000"/>
              <a:defRPr/>
            </a:pPr>
            <a:r>
              <a:rPr lang="en-US" sz="2100" b="1" dirty="0">
                <a:solidFill>
                  <a:srgbClr val="C00000"/>
                </a:solidFill>
                <a:latin typeface="+mn-lt"/>
                <a:cs typeface="Arial" pitchFamily="34" charset="0"/>
              </a:rPr>
              <a:t>4</a:t>
            </a:r>
          </a:p>
        </p:txBody>
      </p:sp>
      <p:sp>
        <p:nvSpPr>
          <p:cNvPr id="60" name="Shape3">
            <a:extLst>
              <a:ext uri="{FF2B5EF4-FFF2-40B4-BE49-F238E27FC236}">
                <a16:creationId xmlns:a16="http://schemas.microsoft.com/office/drawing/2014/main" id="{34D6B032-3924-4A9C-8A1E-08C1972340D0}"/>
              </a:ext>
            </a:extLst>
          </p:cNvPr>
          <p:cNvSpPr>
            <a:spLocks noChangeShapeType="1"/>
          </p:cNvSpPr>
          <p:nvPr/>
        </p:nvSpPr>
        <p:spPr bwMode="auto">
          <a:xfrm flipH="1">
            <a:off x="6696075" y="2952750"/>
            <a:ext cx="1743075" cy="0"/>
          </a:xfrm>
          <a:prstGeom prst="line">
            <a:avLst/>
          </a:prstGeom>
          <a:noFill/>
          <a:ln w="22225" cmpd="sng">
            <a:solidFill>
              <a:srgbClr val="C00000"/>
            </a:solidFill>
            <a:round/>
            <a:headEnd/>
            <a:tailEnd type="triangle" w="lg" len="lg"/>
          </a:ln>
          <a:effectLst/>
        </p:spPr>
        <p:txBody>
          <a:bodyPr lIns="0" tIns="0" rIns="0" bIns="0" anchor="ctr">
            <a:spAutoFit/>
          </a:bodyPr>
          <a:lstStyle/>
          <a:p>
            <a:pPr>
              <a:defRPr/>
            </a:pPr>
            <a:endParaRPr lang="en-US" sz="2585" dirty="0">
              <a:latin typeface="+mn-lt"/>
            </a:endParaRPr>
          </a:p>
        </p:txBody>
      </p:sp>
      <p:sp>
        <p:nvSpPr>
          <p:cNvPr id="13340" name="Shape3">
            <a:extLst>
              <a:ext uri="{FF2B5EF4-FFF2-40B4-BE49-F238E27FC236}">
                <a16:creationId xmlns:a16="http://schemas.microsoft.com/office/drawing/2014/main" id="{86CC389A-781F-42A8-B67B-069A47F661BA}"/>
              </a:ext>
            </a:extLst>
          </p:cNvPr>
          <p:cNvSpPr>
            <a:spLocks noChangeArrowheads="1"/>
          </p:cNvSpPr>
          <p:nvPr/>
        </p:nvSpPr>
        <p:spPr bwMode="auto">
          <a:xfrm flipH="1">
            <a:off x="6629400" y="2566462"/>
            <a:ext cx="1752600"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0" tIns="0" rIns="0" bIns="0">
            <a:spAutoFit/>
          </a:bodyPr>
          <a:lstStyle>
            <a:lvl1pPr defTabSz="304800">
              <a:spcBef>
                <a:spcPct val="20000"/>
              </a:spcBef>
              <a:buChar char="•"/>
              <a:defRPr sz="2400">
                <a:solidFill>
                  <a:schemeClr val="tx1"/>
                </a:solidFill>
                <a:latin typeface="Arial" panose="020B0604020202020204" pitchFamily="34" charset="0"/>
              </a:defRPr>
            </a:lvl1pPr>
            <a:lvl2pPr marL="742950" indent="-285750" defTabSz="304800">
              <a:spcBef>
                <a:spcPct val="20000"/>
              </a:spcBef>
              <a:buChar char="–"/>
              <a:defRPr sz="2000">
                <a:solidFill>
                  <a:schemeClr val="tx1"/>
                </a:solidFill>
                <a:latin typeface="Arial" panose="020B0604020202020204" pitchFamily="34" charset="0"/>
              </a:defRPr>
            </a:lvl2pPr>
            <a:lvl3pPr marL="1143000" indent="-228600" defTabSz="304800">
              <a:spcBef>
                <a:spcPct val="20000"/>
              </a:spcBef>
              <a:buChar char="•"/>
              <a:defRPr sz="2400">
                <a:solidFill>
                  <a:schemeClr val="tx1"/>
                </a:solidFill>
                <a:latin typeface="Arial" panose="020B0604020202020204" pitchFamily="34" charset="0"/>
              </a:defRPr>
            </a:lvl3pPr>
            <a:lvl4pPr marL="1600200" indent="-228600" defTabSz="304800">
              <a:spcBef>
                <a:spcPct val="20000"/>
              </a:spcBef>
              <a:buChar char="–"/>
              <a:defRPr sz="1600">
                <a:solidFill>
                  <a:schemeClr val="tx1"/>
                </a:solidFill>
                <a:latin typeface="Arial" panose="020B0604020202020204" pitchFamily="34" charset="0"/>
              </a:defRPr>
            </a:lvl4pPr>
            <a:lvl5pPr marL="2057400" indent="-228600" defTabSz="304800">
              <a:spcBef>
                <a:spcPct val="20000"/>
              </a:spcBef>
              <a:buChar char="»"/>
              <a:defRPr sz="1600">
                <a:solidFill>
                  <a:schemeClr val="tx1"/>
                </a:solidFill>
                <a:latin typeface="Arial" panose="020B0604020202020204" pitchFamily="34" charset="0"/>
              </a:defRPr>
            </a:lvl5pPr>
            <a:lvl6pPr marL="25146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lnSpc>
                <a:spcPct val="90000"/>
              </a:lnSpc>
              <a:spcBef>
                <a:spcPct val="0"/>
              </a:spcBef>
              <a:buNone/>
            </a:pPr>
            <a:r>
              <a:rPr lang="ar-SA" altLang="en-US" sz="1600" dirty="0">
                <a:ea typeface="PMingLiU" panose="02020500000000000000" pitchFamily="18" charset="-120"/>
                <a:cs typeface="Arial" panose="020B0604020202020204" pitchFamily="34" charset="0"/>
              </a:rPr>
              <a:t>وضع</a:t>
            </a:r>
            <a:r>
              <a:rPr lang="en-US" altLang="en-US" sz="1600" dirty="0">
                <a:ea typeface="PMingLiU" panose="02020500000000000000" pitchFamily="18" charset="-120"/>
                <a:cs typeface="Arial" panose="020B0604020202020204" pitchFamily="34" charset="0"/>
              </a:rPr>
              <a:t> </a:t>
            </a:r>
            <a:r>
              <a:rPr lang="ar-SA" altLang="en-US" sz="1600" dirty="0">
                <a:ea typeface="PMingLiU" panose="02020500000000000000" pitchFamily="18" charset="-120"/>
                <a:cs typeface="Arial" panose="020B0604020202020204" pitchFamily="34" charset="0"/>
              </a:rPr>
              <a:t>الأسس الاستراتيجية</a:t>
            </a:r>
          </a:p>
        </p:txBody>
      </p:sp>
      <p:sp>
        <p:nvSpPr>
          <p:cNvPr id="72" name="TextBox 71">
            <a:extLst>
              <a:ext uri="{FF2B5EF4-FFF2-40B4-BE49-F238E27FC236}">
                <a16:creationId xmlns:a16="http://schemas.microsoft.com/office/drawing/2014/main" id="{85828AA7-C95E-4C4B-83A8-8620438DB769}"/>
              </a:ext>
            </a:extLst>
          </p:cNvPr>
          <p:cNvSpPr txBox="1">
            <a:spLocks/>
          </p:cNvSpPr>
          <p:nvPr/>
        </p:nvSpPr>
        <p:spPr>
          <a:xfrm flipH="1">
            <a:off x="8332788" y="2498725"/>
            <a:ext cx="252412" cy="323850"/>
          </a:xfrm>
          <a:prstGeom prst="rect">
            <a:avLst/>
          </a:prstGeom>
          <a:noFill/>
          <a:ln w="9525">
            <a:noFill/>
          </a:ln>
        </p:spPr>
        <p:txBody>
          <a:bodyPr lIns="0" tIns="0" rIns="0" bIns="0" anchor="ctr" anchorCtr="1">
            <a:spAutoFit/>
          </a:bodyPr>
          <a:lstStyle/>
          <a:p>
            <a:pPr algn="ctr">
              <a:buSzPct val="100000"/>
              <a:defRPr/>
            </a:pPr>
            <a:r>
              <a:rPr lang="en-US" sz="2100" b="1" dirty="0">
                <a:solidFill>
                  <a:srgbClr val="C00000"/>
                </a:solidFill>
                <a:latin typeface="+mn-lt"/>
                <a:cs typeface="Arial" pitchFamily="34" charset="0"/>
              </a:rPr>
              <a:t>1</a:t>
            </a:r>
          </a:p>
        </p:txBody>
      </p:sp>
      <p:sp>
        <p:nvSpPr>
          <p:cNvPr id="94" name="RbLeanShape Arrow Option 3 94">
            <a:extLst>
              <a:ext uri="{FF2B5EF4-FFF2-40B4-BE49-F238E27FC236}">
                <a16:creationId xmlns:a16="http://schemas.microsoft.com/office/drawing/2014/main" id="{28341697-A7E5-453D-B075-2E7757B6470F}"/>
              </a:ext>
            </a:extLst>
          </p:cNvPr>
          <p:cNvSpPr/>
          <p:nvPr/>
        </p:nvSpPr>
        <p:spPr>
          <a:xfrm rot="16200000" flipH="1">
            <a:off x="5752306" y="3253581"/>
            <a:ext cx="201613" cy="263525"/>
          </a:xfrm>
          <a:custGeom>
            <a:avLst/>
            <a:gdLst>
              <a:gd name="connsiteX0" fmla="*/ 0 w 1079500"/>
              <a:gd name="connsiteY0" fmla="*/ 152400 h 622300"/>
              <a:gd name="connsiteX1" fmla="*/ 508000 w 1079500"/>
              <a:gd name="connsiteY1" fmla="*/ 152400 h 622300"/>
              <a:gd name="connsiteX2" fmla="*/ 508000 w 1079500"/>
              <a:gd name="connsiteY2" fmla="*/ 0 h 622300"/>
              <a:gd name="connsiteX3" fmla="*/ 1079500 w 1079500"/>
              <a:gd name="connsiteY3" fmla="*/ 311150 h 622300"/>
              <a:gd name="connsiteX4" fmla="*/ 508000 w 1079500"/>
              <a:gd name="connsiteY4" fmla="*/ 622300 h 622300"/>
              <a:gd name="connsiteX5" fmla="*/ 508000 w 1079500"/>
              <a:gd name="connsiteY5" fmla="*/ 469900 h 622300"/>
              <a:gd name="connsiteX6" fmla="*/ 0 w 1079500"/>
              <a:gd name="connsiteY6" fmla="*/ 46990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500" h="622300">
                <a:moveTo>
                  <a:pt x="0" y="152400"/>
                </a:moveTo>
                <a:lnTo>
                  <a:pt x="508000" y="152400"/>
                </a:lnTo>
                <a:lnTo>
                  <a:pt x="508000" y="0"/>
                </a:lnTo>
                <a:lnTo>
                  <a:pt x="1079500" y="311150"/>
                </a:lnTo>
                <a:lnTo>
                  <a:pt x="508000" y="622300"/>
                </a:lnTo>
                <a:lnTo>
                  <a:pt x="508000" y="469900"/>
                </a:lnTo>
                <a:lnTo>
                  <a:pt x="0" y="469900"/>
                </a:lnTo>
              </a:path>
            </a:pathLst>
          </a:custGeom>
          <a:solidFill>
            <a:srgbClr val="C00000"/>
          </a:solidFill>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0" tIns="0" rIns="0" bIns="0" anchor="ctr"/>
          <a:lstStyle/>
          <a:p>
            <a:pPr fontAlgn="ctr">
              <a:defRPr/>
            </a:pPr>
            <a:endParaRPr lang="en-US" sz="2585" dirty="0"/>
          </a:p>
        </p:txBody>
      </p:sp>
      <p:sp>
        <p:nvSpPr>
          <p:cNvPr id="95" name="RbLeanShape Arrow Option 3 94">
            <a:extLst>
              <a:ext uri="{FF2B5EF4-FFF2-40B4-BE49-F238E27FC236}">
                <a16:creationId xmlns:a16="http://schemas.microsoft.com/office/drawing/2014/main" id="{A1521253-D7E1-40DF-99A0-BE5A297E2552}"/>
              </a:ext>
            </a:extLst>
          </p:cNvPr>
          <p:cNvSpPr/>
          <p:nvPr/>
        </p:nvSpPr>
        <p:spPr>
          <a:xfrm rot="5400000" flipH="1" flipV="1">
            <a:off x="5751513" y="4541837"/>
            <a:ext cx="203200" cy="263525"/>
          </a:xfrm>
          <a:custGeom>
            <a:avLst/>
            <a:gdLst>
              <a:gd name="connsiteX0" fmla="*/ 0 w 1079500"/>
              <a:gd name="connsiteY0" fmla="*/ 152400 h 622300"/>
              <a:gd name="connsiteX1" fmla="*/ 508000 w 1079500"/>
              <a:gd name="connsiteY1" fmla="*/ 152400 h 622300"/>
              <a:gd name="connsiteX2" fmla="*/ 508000 w 1079500"/>
              <a:gd name="connsiteY2" fmla="*/ 0 h 622300"/>
              <a:gd name="connsiteX3" fmla="*/ 1079500 w 1079500"/>
              <a:gd name="connsiteY3" fmla="*/ 311150 h 622300"/>
              <a:gd name="connsiteX4" fmla="*/ 508000 w 1079500"/>
              <a:gd name="connsiteY4" fmla="*/ 622300 h 622300"/>
              <a:gd name="connsiteX5" fmla="*/ 508000 w 1079500"/>
              <a:gd name="connsiteY5" fmla="*/ 469900 h 622300"/>
              <a:gd name="connsiteX6" fmla="*/ 0 w 1079500"/>
              <a:gd name="connsiteY6" fmla="*/ 46990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500" h="622300">
                <a:moveTo>
                  <a:pt x="0" y="152400"/>
                </a:moveTo>
                <a:lnTo>
                  <a:pt x="508000" y="152400"/>
                </a:lnTo>
                <a:lnTo>
                  <a:pt x="508000" y="0"/>
                </a:lnTo>
                <a:lnTo>
                  <a:pt x="1079500" y="311150"/>
                </a:lnTo>
                <a:lnTo>
                  <a:pt x="508000" y="622300"/>
                </a:lnTo>
                <a:lnTo>
                  <a:pt x="508000" y="469900"/>
                </a:lnTo>
                <a:lnTo>
                  <a:pt x="0" y="469900"/>
                </a:lnTo>
              </a:path>
            </a:pathLst>
          </a:custGeom>
          <a:solidFill>
            <a:srgbClr val="C00000"/>
          </a:solidFill>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0" tIns="0" rIns="0" bIns="0" anchor="ctr"/>
          <a:lstStyle/>
          <a:p>
            <a:pPr fontAlgn="ctr">
              <a:defRPr/>
            </a:pPr>
            <a:endParaRPr lang="en-US" sz="2585" dirty="0"/>
          </a:p>
        </p:txBody>
      </p:sp>
      <p:sp>
        <p:nvSpPr>
          <p:cNvPr id="77" name="RbLeanShape Arrow Option 3 94">
            <a:extLst>
              <a:ext uri="{FF2B5EF4-FFF2-40B4-BE49-F238E27FC236}">
                <a16:creationId xmlns:a16="http://schemas.microsoft.com/office/drawing/2014/main" id="{5A9A9FA0-B8AC-4DD2-8D06-FEBB9B610935}"/>
              </a:ext>
            </a:extLst>
          </p:cNvPr>
          <p:cNvSpPr/>
          <p:nvPr/>
        </p:nvSpPr>
        <p:spPr>
          <a:xfrm rot="16200000" flipH="1">
            <a:off x="7494588" y="5138737"/>
            <a:ext cx="147638" cy="192087"/>
          </a:xfrm>
          <a:custGeom>
            <a:avLst/>
            <a:gdLst>
              <a:gd name="connsiteX0" fmla="*/ 0 w 1079500"/>
              <a:gd name="connsiteY0" fmla="*/ 152400 h 622300"/>
              <a:gd name="connsiteX1" fmla="*/ 508000 w 1079500"/>
              <a:gd name="connsiteY1" fmla="*/ 152400 h 622300"/>
              <a:gd name="connsiteX2" fmla="*/ 508000 w 1079500"/>
              <a:gd name="connsiteY2" fmla="*/ 0 h 622300"/>
              <a:gd name="connsiteX3" fmla="*/ 1079500 w 1079500"/>
              <a:gd name="connsiteY3" fmla="*/ 311150 h 622300"/>
              <a:gd name="connsiteX4" fmla="*/ 508000 w 1079500"/>
              <a:gd name="connsiteY4" fmla="*/ 622300 h 622300"/>
              <a:gd name="connsiteX5" fmla="*/ 508000 w 1079500"/>
              <a:gd name="connsiteY5" fmla="*/ 469900 h 622300"/>
              <a:gd name="connsiteX6" fmla="*/ 0 w 1079500"/>
              <a:gd name="connsiteY6" fmla="*/ 46990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500" h="622300">
                <a:moveTo>
                  <a:pt x="0" y="152400"/>
                </a:moveTo>
                <a:lnTo>
                  <a:pt x="508000" y="152400"/>
                </a:lnTo>
                <a:lnTo>
                  <a:pt x="508000" y="0"/>
                </a:lnTo>
                <a:lnTo>
                  <a:pt x="1079500" y="311150"/>
                </a:lnTo>
                <a:lnTo>
                  <a:pt x="508000" y="622300"/>
                </a:lnTo>
                <a:lnTo>
                  <a:pt x="508000" y="469900"/>
                </a:lnTo>
                <a:lnTo>
                  <a:pt x="0" y="469900"/>
                </a:lnTo>
              </a:path>
            </a:pathLst>
          </a:custGeom>
          <a:ln w="22225" cmpd="sng">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0" tIns="0" rIns="0" bIns="0" anchor="ctr"/>
          <a:lstStyle/>
          <a:p>
            <a:pPr fontAlgn="ctr">
              <a:defRPr/>
            </a:pPr>
            <a:endParaRPr lang="en-US" sz="2585" dirty="0"/>
          </a:p>
        </p:txBody>
      </p:sp>
      <p:sp>
        <p:nvSpPr>
          <p:cNvPr id="13346" name="Shape8">
            <a:extLst>
              <a:ext uri="{FF2B5EF4-FFF2-40B4-BE49-F238E27FC236}">
                <a16:creationId xmlns:a16="http://schemas.microsoft.com/office/drawing/2014/main" id="{BB80F9D7-8D0E-4276-B01E-2E016FF95849}"/>
              </a:ext>
            </a:extLst>
          </p:cNvPr>
          <p:cNvSpPr>
            <a:spLocks noChangeArrowheads="1"/>
          </p:cNvSpPr>
          <p:nvPr/>
        </p:nvSpPr>
        <p:spPr bwMode="auto">
          <a:xfrm flipH="1">
            <a:off x="655638" y="3860800"/>
            <a:ext cx="20431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04800">
              <a:spcBef>
                <a:spcPct val="20000"/>
              </a:spcBef>
              <a:buChar char="•"/>
              <a:defRPr sz="2400">
                <a:solidFill>
                  <a:schemeClr val="tx1"/>
                </a:solidFill>
                <a:latin typeface="Arial" panose="020B0604020202020204" pitchFamily="34" charset="0"/>
              </a:defRPr>
            </a:lvl1pPr>
            <a:lvl2pPr marL="742950" indent="-285750" defTabSz="304800">
              <a:spcBef>
                <a:spcPct val="20000"/>
              </a:spcBef>
              <a:buChar char="–"/>
              <a:defRPr sz="2000">
                <a:solidFill>
                  <a:schemeClr val="tx1"/>
                </a:solidFill>
                <a:latin typeface="Arial" panose="020B0604020202020204" pitchFamily="34" charset="0"/>
              </a:defRPr>
            </a:lvl2pPr>
            <a:lvl3pPr marL="1143000" indent="-228600" defTabSz="304800">
              <a:spcBef>
                <a:spcPct val="20000"/>
              </a:spcBef>
              <a:buChar char="•"/>
              <a:defRPr sz="2400">
                <a:solidFill>
                  <a:schemeClr val="tx1"/>
                </a:solidFill>
                <a:latin typeface="Arial" panose="020B0604020202020204" pitchFamily="34" charset="0"/>
              </a:defRPr>
            </a:lvl3pPr>
            <a:lvl4pPr marL="1600200" indent="-228600" defTabSz="304800">
              <a:spcBef>
                <a:spcPct val="20000"/>
              </a:spcBef>
              <a:buChar char="–"/>
              <a:defRPr sz="1600">
                <a:solidFill>
                  <a:schemeClr val="tx1"/>
                </a:solidFill>
                <a:latin typeface="Arial" panose="020B0604020202020204" pitchFamily="34" charset="0"/>
              </a:defRPr>
            </a:lvl4pPr>
            <a:lvl5pPr marL="2057400" indent="-228600" defTabSz="304800">
              <a:spcBef>
                <a:spcPct val="20000"/>
              </a:spcBef>
              <a:buChar char="»"/>
              <a:defRPr sz="1600">
                <a:solidFill>
                  <a:schemeClr val="tx1"/>
                </a:solidFill>
                <a:latin typeface="Arial" panose="020B0604020202020204" pitchFamily="34" charset="0"/>
              </a:defRPr>
            </a:lvl5pPr>
            <a:lvl6pPr marL="25146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zh-HK" sz="1500" dirty="0">
                <a:ea typeface="PMingLiU" panose="02020500000000000000" pitchFamily="18" charset="-120"/>
                <a:cs typeface="Arial" panose="020B0604020202020204" pitchFamily="34" charset="0"/>
              </a:rPr>
              <a:t>تحويل الاستراتيجية إلى خطط تنفيذية </a:t>
            </a:r>
            <a:endParaRPr lang="en-US" altLang="zh-HK" sz="1500" dirty="0">
              <a:ea typeface="PMingLiU" panose="02020500000000000000" pitchFamily="18" charset="-120"/>
              <a:cs typeface="Arial" panose="020B0604020202020204" pitchFamily="34" charset="0"/>
            </a:endParaRPr>
          </a:p>
        </p:txBody>
      </p:sp>
      <p:sp>
        <p:nvSpPr>
          <p:cNvPr id="13347" name="Shape8">
            <a:extLst>
              <a:ext uri="{FF2B5EF4-FFF2-40B4-BE49-F238E27FC236}">
                <a16:creationId xmlns:a16="http://schemas.microsoft.com/office/drawing/2014/main" id="{97E1F1A2-54C6-42D3-AF3F-B413C2463040}"/>
              </a:ext>
            </a:extLst>
          </p:cNvPr>
          <p:cNvSpPr>
            <a:spLocks noChangeArrowheads="1"/>
          </p:cNvSpPr>
          <p:nvPr/>
        </p:nvSpPr>
        <p:spPr bwMode="auto">
          <a:xfrm flipH="1">
            <a:off x="681038" y="3067050"/>
            <a:ext cx="20304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04800">
              <a:spcBef>
                <a:spcPct val="20000"/>
              </a:spcBef>
              <a:buChar char="•"/>
              <a:defRPr sz="2400">
                <a:solidFill>
                  <a:schemeClr val="tx1"/>
                </a:solidFill>
                <a:latin typeface="Arial" panose="020B0604020202020204" pitchFamily="34" charset="0"/>
              </a:defRPr>
            </a:lvl1pPr>
            <a:lvl2pPr marL="742950" indent="-285750" defTabSz="304800">
              <a:spcBef>
                <a:spcPct val="20000"/>
              </a:spcBef>
              <a:buChar char="–"/>
              <a:defRPr sz="2000">
                <a:solidFill>
                  <a:schemeClr val="tx1"/>
                </a:solidFill>
                <a:latin typeface="Arial" panose="020B0604020202020204" pitchFamily="34" charset="0"/>
              </a:defRPr>
            </a:lvl2pPr>
            <a:lvl3pPr marL="1143000" indent="-228600" defTabSz="304800">
              <a:spcBef>
                <a:spcPct val="20000"/>
              </a:spcBef>
              <a:buChar char="•"/>
              <a:defRPr sz="2400">
                <a:solidFill>
                  <a:schemeClr val="tx1"/>
                </a:solidFill>
                <a:latin typeface="Arial" panose="020B0604020202020204" pitchFamily="34" charset="0"/>
              </a:defRPr>
            </a:lvl3pPr>
            <a:lvl4pPr marL="1600200" indent="-228600" defTabSz="304800">
              <a:spcBef>
                <a:spcPct val="20000"/>
              </a:spcBef>
              <a:buChar char="–"/>
              <a:defRPr sz="1600">
                <a:solidFill>
                  <a:schemeClr val="tx1"/>
                </a:solidFill>
                <a:latin typeface="Arial" panose="020B0604020202020204" pitchFamily="34" charset="0"/>
              </a:defRPr>
            </a:lvl4pPr>
            <a:lvl5pPr marL="2057400" indent="-228600" defTabSz="304800">
              <a:spcBef>
                <a:spcPct val="20000"/>
              </a:spcBef>
              <a:buChar char="»"/>
              <a:defRPr sz="1600">
                <a:solidFill>
                  <a:schemeClr val="tx1"/>
                </a:solidFill>
                <a:latin typeface="Arial" panose="020B0604020202020204" pitchFamily="34" charset="0"/>
              </a:defRPr>
            </a:lvl5pPr>
            <a:lvl6pPr marL="25146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SA" altLang="zh-HK" sz="1500" dirty="0">
                <a:latin typeface="Times" panose="02020603050405020304" pitchFamily="18" charset="0"/>
                <a:cs typeface="Arial" panose="020B0604020202020204" pitchFamily="34" charset="0"/>
              </a:rPr>
              <a:t>تطوير الهياكل والأنظمة لدعم </a:t>
            </a:r>
            <a:r>
              <a:rPr lang="ar-LB" altLang="zh-HK" sz="1500" dirty="0">
                <a:ea typeface="PMingLiU" panose="02020500000000000000" pitchFamily="18" charset="-120"/>
                <a:cs typeface="Arial" panose="020B0604020202020204" pitchFamily="34" charset="0"/>
              </a:rPr>
              <a:t>الاستراتيجية</a:t>
            </a:r>
            <a:endParaRPr lang="en-US" altLang="zh-HK" sz="1500" dirty="0">
              <a:latin typeface="Times" panose="02020603050405020304" pitchFamily="18" charset="0"/>
              <a:ea typeface="PMingLiU" panose="02020500000000000000" pitchFamily="18" charset="-120"/>
            </a:endParaRPr>
          </a:p>
        </p:txBody>
      </p:sp>
      <p:sp>
        <p:nvSpPr>
          <p:cNvPr id="13348" name="Shape8">
            <a:extLst>
              <a:ext uri="{FF2B5EF4-FFF2-40B4-BE49-F238E27FC236}">
                <a16:creationId xmlns:a16="http://schemas.microsoft.com/office/drawing/2014/main" id="{112F99BD-87A0-4119-A634-2CF8E6CB544C}"/>
              </a:ext>
            </a:extLst>
          </p:cNvPr>
          <p:cNvSpPr>
            <a:spLocks noChangeArrowheads="1"/>
          </p:cNvSpPr>
          <p:nvPr/>
        </p:nvSpPr>
        <p:spPr bwMode="auto">
          <a:xfrm flipH="1">
            <a:off x="681038" y="4460875"/>
            <a:ext cx="2000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04800">
              <a:spcBef>
                <a:spcPct val="20000"/>
              </a:spcBef>
              <a:buChar char="•"/>
              <a:defRPr sz="2400">
                <a:solidFill>
                  <a:schemeClr val="tx1"/>
                </a:solidFill>
                <a:latin typeface="Arial" panose="020B0604020202020204" pitchFamily="34" charset="0"/>
              </a:defRPr>
            </a:lvl1pPr>
            <a:lvl2pPr marL="742950" indent="-285750" defTabSz="304800">
              <a:spcBef>
                <a:spcPct val="20000"/>
              </a:spcBef>
              <a:buChar char="–"/>
              <a:defRPr sz="2000">
                <a:solidFill>
                  <a:schemeClr val="tx1"/>
                </a:solidFill>
                <a:latin typeface="Arial" panose="020B0604020202020204" pitchFamily="34" charset="0"/>
              </a:defRPr>
            </a:lvl2pPr>
            <a:lvl3pPr marL="1143000" indent="-228600" defTabSz="304800">
              <a:spcBef>
                <a:spcPct val="20000"/>
              </a:spcBef>
              <a:buChar char="•"/>
              <a:defRPr sz="2400">
                <a:solidFill>
                  <a:schemeClr val="tx1"/>
                </a:solidFill>
                <a:latin typeface="Arial" panose="020B0604020202020204" pitchFamily="34" charset="0"/>
              </a:defRPr>
            </a:lvl3pPr>
            <a:lvl4pPr marL="1600200" indent="-228600" defTabSz="304800">
              <a:spcBef>
                <a:spcPct val="20000"/>
              </a:spcBef>
              <a:buChar char="–"/>
              <a:defRPr sz="1600">
                <a:solidFill>
                  <a:schemeClr val="tx1"/>
                </a:solidFill>
                <a:latin typeface="Arial" panose="020B0604020202020204" pitchFamily="34" charset="0"/>
              </a:defRPr>
            </a:lvl4pPr>
            <a:lvl5pPr marL="2057400" indent="-228600" defTabSz="304800">
              <a:spcBef>
                <a:spcPct val="20000"/>
              </a:spcBef>
              <a:buChar char="»"/>
              <a:defRPr sz="1600">
                <a:solidFill>
                  <a:schemeClr val="tx1"/>
                </a:solidFill>
                <a:latin typeface="Arial" panose="020B0604020202020204" pitchFamily="34" charset="0"/>
              </a:defRPr>
            </a:lvl5pPr>
            <a:lvl6pPr marL="25146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zh-HK" sz="1500" dirty="0">
                <a:ea typeface="PMingLiU" panose="02020500000000000000" pitchFamily="18" charset="-120"/>
                <a:cs typeface="Arial" panose="020B0604020202020204" pitchFamily="34" charset="0"/>
              </a:rPr>
              <a:t>حث الأشخاص على التصرف وفقا للاستراتيجية </a:t>
            </a:r>
            <a:endParaRPr lang="en-US" altLang="zh-HK" sz="1500" dirty="0">
              <a:ea typeface="PMingLiU" panose="02020500000000000000" pitchFamily="18" charset="-120"/>
              <a:cs typeface="Arial" panose="020B0604020202020204" pitchFamily="34" charset="0"/>
            </a:endParaRPr>
          </a:p>
        </p:txBody>
      </p:sp>
      <p:sp>
        <p:nvSpPr>
          <p:cNvPr id="13349" name="Shape8">
            <a:extLst>
              <a:ext uri="{FF2B5EF4-FFF2-40B4-BE49-F238E27FC236}">
                <a16:creationId xmlns:a16="http://schemas.microsoft.com/office/drawing/2014/main" id="{C08395A1-42FB-471A-94A8-ED93F6666ABA}"/>
              </a:ext>
            </a:extLst>
          </p:cNvPr>
          <p:cNvSpPr>
            <a:spLocks noChangeArrowheads="1"/>
          </p:cNvSpPr>
          <p:nvPr/>
        </p:nvSpPr>
        <p:spPr bwMode="auto">
          <a:xfrm flipH="1">
            <a:off x="681038" y="5103812"/>
            <a:ext cx="20304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04800">
              <a:spcBef>
                <a:spcPct val="20000"/>
              </a:spcBef>
              <a:buChar char="•"/>
              <a:defRPr sz="2400">
                <a:solidFill>
                  <a:schemeClr val="tx1"/>
                </a:solidFill>
                <a:latin typeface="Arial" panose="020B0604020202020204" pitchFamily="34" charset="0"/>
              </a:defRPr>
            </a:lvl1pPr>
            <a:lvl2pPr marL="742950" indent="-285750" defTabSz="304800">
              <a:spcBef>
                <a:spcPct val="20000"/>
              </a:spcBef>
              <a:buChar char="–"/>
              <a:defRPr sz="2000">
                <a:solidFill>
                  <a:schemeClr val="tx1"/>
                </a:solidFill>
                <a:latin typeface="Arial" panose="020B0604020202020204" pitchFamily="34" charset="0"/>
              </a:defRPr>
            </a:lvl2pPr>
            <a:lvl3pPr marL="1143000" indent="-228600" defTabSz="304800">
              <a:spcBef>
                <a:spcPct val="20000"/>
              </a:spcBef>
              <a:buChar char="•"/>
              <a:defRPr sz="2400">
                <a:solidFill>
                  <a:schemeClr val="tx1"/>
                </a:solidFill>
                <a:latin typeface="Arial" panose="020B0604020202020204" pitchFamily="34" charset="0"/>
              </a:defRPr>
            </a:lvl3pPr>
            <a:lvl4pPr marL="1600200" indent="-228600" defTabSz="304800">
              <a:spcBef>
                <a:spcPct val="20000"/>
              </a:spcBef>
              <a:buChar char="–"/>
              <a:defRPr sz="1600">
                <a:solidFill>
                  <a:schemeClr val="tx1"/>
                </a:solidFill>
                <a:latin typeface="Arial" panose="020B0604020202020204" pitchFamily="34" charset="0"/>
              </a:defRPr>
            </a:lvl4pPr>
            <a:lvl5pPr marL="2057400" indent="-228600" defTabSz="304800">
              <a:spcBef>
                <a:spcPct val="20000"/>
              </a:spcBef>
              <a:buChar char="»"/>
              <a:defRPr sz="1600">
                <a:solidFill>
                  <a:schemeClr val="tx1"/>
                </a:solidFill>
                <a:latin typeface="Arial" panose="020B0604020202020204" pitchFamily="34" charset="0"/>
              </a:defRPr>
            </a:lvl5pPr>
            <a:lvl6pPr marL="25146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zh-HK" sz="1500" dirty="0">
                <a:ea typeface="PMingLiU" panose="02020500000000000000" pitchFamily="18" charset="-120"/>
                <a:cs typeface="Arial" panose="020B0604020202020204" pitchFamily="34" charset="0"/>
              </a:rPr>
              <a:t>مراقبة الإنجاز</a:t>
            </a:r>
            <a:endParaRPr lang="en-US" altLang="zh-HK" sz="1500" dirty="0">
              <a:ea typeface="PMingLiU" panose="02020500000000000000" pitchFamily="18" charset="-120"/>
              <a:cs typeface="Arial" panose="020B0604020202020204" pitchFamily="34" charset="0"/>
            </a:endParaRPr>
          </a:p>
        </p:txBody>
      </p:sp>
      <p:grpSp>
        <p:nvGrpSpPr>
          <p:cNvPr id="13350" name="Group 23554">
            <a:extLst>
              <a:ext uri="{FF2B5EF4-FFF2-40B4-BE49-F238E27FC236}">
                <a16:creationId xmlns:a16="http://schemas.microsoft.com/office/drawing/2014/main" id="{33296479-84F2-4CDD-A2CF-AE14A51CB856}"/>
              </a:ext>
            </a:extLst>
          </p:cNvPr>
          <p:cNvGrpSpPr>
            <a:grpSpLocks/>
          </p:cNvGrpSpPr>
          <p:nvPr/>
        </p:nvGrpSpPr>
        <p:grpSpPr bwMode="auto">
          <a:xfrm flipH="1">
            <a:off x="3184525" y="4006850"/>
            <a:ext cx="1530350" cy="519112"/>
            <a:chOff x="4424363" y="4426010"/>
            <a:chExt cx="1530350" cy="717550"/>
          </a:xfrm>
        </p:grpSpPr>
        <p:sp>
          <p:nvSpPr>
            <p:cNvPr id="69" name="Rectangle 88">
              <a:extLst>
                <a:ext uri="{FF2B5EF4-FFF2-40B4-BE49-F238E27FC236}">
                  <a16:creationId xmlns:a16="http://schemas.microsoft.com/office/drawing/2014/main" id="{A1A92E6F-ABC9-45D4-94C7-A8298BB0EE48}"/>
                </a:ext>
              </a:extLst>
            </p:cNvPr>
            <p:cNvSpPr>
              <a:spLocks noChangeArrowheads="1"/>
            </p:cNvSpPr>
            <p:nvPr/>
          </p:nvSpPr>
          <p:spPr bwMode="auto">
            <a:xfrm>
              <a:off x="4424363" y="4426010"/>
              <a:ext cx="1527175" cy="717550"/>
            </a:xfrm>
            <a:prstGeom prst="rect">
              <a:avLst/>
            </a:prstGeom>
            <a:solidFill>
              <a:schemeClr val="bg1"/>
            </a:solidFill>
            <a:ln w="9525">
              <a:solidFill>
                <a:srgbClr val="C00000"/>
              </a:solidFill>
              <a:miter lim="800000"/>
              <a:headEnd/>
              <a:tailEnd/>
            </a:ln>
          </p:spPr>
          <p:txBody>
            <a:bodyPr wrap="none" lIns="0" tIns="0" rIns="0" bIns="0" anchor="ctr"/>
            <a:lstStyle/>
            <a:p>
              <a:pPr>
                <a:defRPr/>
              </a:pPr>
              <a:endParaRPr lang="en-US" sz="1400" dirty="0">
                <a:latin typeface="+mn-lt"/>
              </a:endParaRPr>
            </a:p>
          </p:txBody>
        </p:sp>
        <p:sp>
          <p:nvSpPr>
            <p:cNvPr id="13359" name="Shape8">
              <a:extLst>
                <a:ext uri="{FF2B5EF4-FFF2-40B4-BE49-F238E27FC236}">
                  <a16:creationId xmlns:a16="http://schemas.microsoft.com/office/drawing/2014/main" id="{AEA02525-8DA9-489B-87D8-C1C6F52C873B}"/>
                </a:ext>
              </a:extLst>
            </p:cNvPr>
            <p:cNvSpPr>
              <a:spLocks noChangeArrowheads="1"/>
            </p:cNvSpPr>
            <p:nvPr/>
          </p:nvSpPr>
          <p:spPr bwMode="auto">
            <a:xfrm>
              <a:off x="4484688" y="4562059"/>
              <a:ext cx="1470025" cy="29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spAutoFit/>
            </a:bodyPr>
            <a:lstStyle>
              <a:lvl1pPr defTabSz="304800">
                <a:spcBef>
                  <a:spcPct val="20000"/>
                </a:spcBef>
                <a:buChar char="•"/>
                <a:defRPr sz="2400">
                  <a:solidFill>
                    <a:schemeClr val="tx1"/>
                  </a:solidFill>
                  <a:latin typeface="Arial" panose="020B0604020202020204" pitchFamily="34" charset="0"/>
                </a:defRPr>
              </a:lvl1pPr>
              <a:lvl2pPr marL="742950" indent="-285750" defTabSz="304800">
                <a:spcBef>
                  <a:spcPct val="20000"/>
                </a:spcBef>
                <a:buChar char="–"/>
                <a:defRPr sz="2000">
                  <a:solidFill>
                    <a:schemeClr val="tx1"/>
                  </a:solidFill>
                  <a:latin typeface="Arial" panose="020B0604020202020204" pitchFamily="34" charset="0"/>
                </a:defRPr>
              </a:lvl2pPr>
              <a:lvl3pPr marL="1143000" indent="-228600" defTabSz="304800">
                <a:spcBef>
                  <a:spcPct val="20000"/>
                </a:spcBef>
                <a:buChar char="•"/>
                <a:defRPr sz="2400">
                  <a:solidFill>
                    <a:schemeClr val="tx1"/>
                  </a:solidFill>
                  <a:latin typeface="Arial" panose="020B0604020202020204" pitchFamily="34" charset="0"/>
                </a:defRPr>
              </a:lvl3pPr>
              <a:lvl4pPr marL="1600200" indent="-228600" defTabSz="304800">
                <a:spcBef>
                  <a:spcPct val="20000"/>
                </a:spcBef>
                <a:buChar char="–"/>
                <a:defRPr sz="1600">
                  <a:solidFill>
                    <a:schemeClr val="tx1"/>
                  </a:solidFill>
                  <a:latin typeface="Arial" panose="020B0604020202020204" pitchFamily="34" charset="0"/>
                </a:defRPr>
              </a:lvl4pPr>
              <a:lvl5pPr marL="2057400" indent="-228600" defTabSz="304800">
                <a:spcBef>
                  <a:spcPct val="20000"/>
                </a:spcBef>
                <a:buChar char="»"/>
                <a:defRPr sz="1600">
                  <a:solidFill>
                    <a:schemeClr val="tx1"/>
                  </a:solidFill>
                  <a:latin typeface="Arial" panose="020B0604020202020204" pitchFamily="34" charset="0"/>
                </a:defRPr>
              </a:lvl5pPr>
              <a:lvl6pPr marL="25146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048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zh-HK" sz="1400">
                  <a:ea typeface="PMingLiU" panose="02020500000000000000" pitchFamily="18" charset="-120"/>
                  <a:cs typeface="Arial" panose="020B0604020202020204" pitchFamily="34" charset="0"/>
                </a:rPr>
                <a:t>ب. تحديد الأهداف </a:t>
              </a:r>
              <a:endParaRPr lang="en-US" altLang="zh-HK" sz="1400">
                <a:ea typeface="PMingLiU" panose="02020500000000000000" pitchFamily="18" charset="-120"/>
                <a:cs typeface="Arial" panose="020B0604020202020204" pitchFamily="34" charset="0"/>
              </a:endParaRPr>
            </a:p>
          </p:txBody>
        </p:sp>
      </p:grpSp>
      <p:sp>
        <p:nvSpPr>
          <p:cNvPr id="73" name="Shape3">
            <a:extLst>
              <a:ext uri="{FF2B5EF4-FFF2-40B4-BE49-F238E27FC236}">
                <a16:creationId xmlns:a16="http://schemas.microsoft.com/office/drawing/2014/main" id="{E924059C-A078-4398-BD56-D3931EAD77A9}"/>
              </a:ext>
            </a:extLst>
          </p:cNvPr>
          <p:cNvSpPr>
            <a:spLocks noChangeShapeType="1"/>
          </p:cNvSpPr>
          <p:nvPr/>
        </p:nvSpPr>
        <p:spPr bwMode="auto">
          <a:xfrm flipH="1">
            <a:off x="4024313" y="3744912"/>
            <a:ext cx="0" cy="284163"/>
          </a:xfrm>
          <a:prstGeom prst="line">
            <a:avLst/>
          </a:prstGeom>
          <a:noFill/>
          <a:ln w="22225" cmpd="sng">
            <a:solidFill>
              <a:srgbClr val="C00000"/>
            </a:solidFill>
            <a:round/>
            <a:headEnd/>
            <a:tailEnd type="triangle" w="lg" len="lg"/>
          </a:ln>
          <a:effectLst/>
        </p:spPr>
        <p:txBody>
          <a:bodyPr lIns="0" tIns="0" rIns="0" bIns="0" anchor="ctr">
            <a:spAutoFit/>
          </a:bodyPr>
          <a:lstStyle/>
          <a:p>
            <a:pPr>
              <a:defRPr/>
            </a:pPr>
            <a:endParaRPr lang="en-US" sz="2585" dirty="0">
              <a:latin typeface="+mn-lt"/>
            </a:endParaRPr>
          </a:p>
        </p:txBody>
      </p:sp>
      <p:sp>
        <p:nvSpPr>
          <p:cNvPr id="74" name="Shape3">
            <a:extLst>
              <a:ext uri="{FF2B5EF4-FFF2-40B4-BE49-F238E27FC236}">
                <a16:creationId xmlns:a16="http://schemas.microsoft.com/office/drawing/2014/main" id="{949EECB5-26DB-41B4-A421-6F7B8B45A965}"/>
              </a:ext>
            </a:extLst>
          </p:cNvPr>
          <p:cNvSpPr>
            <a:spLocks noChangeShapeType="1"/>
          </p:cNvSpPr>
          <p:nvPr/>
        </p:nvSpPr>
        <p:spPr bwMode="auto">
          <a:xfrm flipH="1">
            <a:off x="4024313" y="4605337"/>
            <a:ext cx="0" cy="284163"/>
          </a:xfrm>
          <a:prstGeom prst="line">
            <a:avLst/>
          </a:prstGeom>
          <a:noFill/>
          <a:ln w="22225" cmpd="sng">
            <a:solidFill>
              <a:srgbClr val="C00000"/>
            </a:solidFill>
            <a:round/>
            <a:headEnd/>
            <a:tailEnd type="triangle" w="lg" len="lg"/>
          </a:ln>
          <a:effectLst/>
        </p:spPr>
        <p:txBody>
          <a:bodyPr lIns="0" tIns="0" rIns="0" bIns="0" anchor="ctr">
            <a:spAutoFit/>
          </a:bodyPr>
          <a:lstStyle/>
          <a:p>
            <a:pPr>
              <a:defRPr/>
            </a:pPr>
            <a:endParaRPr lang="en-US" sz="2585" dirty="0">
              <a:latin typeface="+mn-lt"/>
            </a:endParaRPr>
          </a:p>
        </p:txBody>
      </p:sp>
      <p:grpSp>
        <p:nvGrpSpPr>
          <p:cNvPr id="13353" name="Group 4">
            <a:extLst>
              <a:ext uri="{FF2B5EF4-FFF2-40B4-BE49-F238E27FC236}">
                <a16:creationId xmlns:a16="http://schemas.microsoft.com/office/drawing/2014/main" id="{E5E91169-85D3-48FF-AA5F-328837C191C6}"/>
              </a:ext>
            </a:extLst>
          </p:cNvPr>
          <p:cNvGrpSpPr>
            <a:grpSpLocks/>
          </p:cNvGrpSpPr>
          <p:nvPr/>
        </p:nvGrpSpPr>
        <p:grpSpPr bwMode="auto">
          <a:xfrm>
            <a:off x="6729413" y="3284537"/>
            <a:ext cx="1881187" cy="1778000"/>
            <a:chOff x="6728806" y="3708399"/>
            <a:chExt cx="1881794" cy="1778001"/>
          </a:xfrm>
        </p:grpSpPr>
        <p:pic>
          <p:nvPicPr>
            <p:cNvPr id="13354" name="Picture 2">
              <a:extLst>
                <a:ext uri="{FF2B5EF4-FFF2-40B4-BE49-F238E27FC236}">
                  <a16:creationId xmlns:a16="http://schemas.microsoft.com/office/drawing/2014/main" id="{F3D9CBEA-141C-4DD4-AB5F-4FAF7029633C}"/>
                </a:ext>
              </a:extLst>
            </p:cNvPr>
            <p:cNvPicPr>
              <a:picLocks noChangeAspect="1"/>
            </p:cNvPicPr>
            <p:nvPr/>
          </p:nvPicPr>
          <p:blipFill>
            <a:blip r:embed="rId6">
              <a:extLst>
                <a:ext uri="{28A0092B-C50C-407E-A947-70E740481C1C}">
                  <a14:useLocalDpi xmlns:a14="http://schemas.microsoft.com/office/drawing/2010/main" val="0"/>
                </a:ext>
              </a:extLst>
            </a:blip>
            <a:srcRect r="8150" b="10046"/>
            <a:stretch>
              <a:fillRect/>
            </a:stretch>
          </p:blipFill>
          <p:spPr bwMode="auto">
            <a:xfrm>
              <a:off x="6728806" y="3708399"/>
              <a:ext cx="1881794" cy="177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55" name="Rectangle 3">
              <a:extLst>
                <a:ext uri="{FF2B5EF4-FFF2-40B4-BE49-F238E27FC236}">
                  <a16:creationId xmlns:a16="http://schemas.microsoft.com/office/drawing/2014/main" id="{0380CD34-2E74-452C-BA12-3ECD76B127B5}"/>
                </a:ext>
              </a:extLst>
            </p:cNvPr>
            <p:cNvSpPr>
              <a:spLocks noChangeArrowheads="1"/>
            </p:cNvSpPr>
            <p:nvPr/>
          </p:nvSpPr>
          <p:spPr bwMode="auto">
            <a:xfrm>
              <a:off x="7361825" y="3936048"/>
              <a:ext cx="5629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ar-LB" altLang="en-US" sz="1500">
                  <a:solidFill>
                    <a:srgbClr val="000000"/>
                  </a:solidFill>
                  <a:ea typeface="PMingLiU" panose="02020500000000000000" pitchFamily="18" charset="-120"/>
                  <a:cs typeface="Arial" panose="020B0604020202020204" pitchFamily="34" charset="0"/>
                </a:rPr>
                <a:t>المهمة</a:t>
              </a:r>
              <a:endParaRPr lang="en-US" altLang="en-US" sz="1500">
                <a:latin typeface="Times" panose="02020603050405020304" pitchFamily="18" charset="0"/>
                <a:ea typeface="PMingLiU" panose="02020500000000000000" pitchFamily="18" charset="-120"/>
                <a:cs typeface="Arial" panose="020B0604020202020204" pitchFamily="34" charset="0"/>
              </a:endParaRPr>
            </a:p>
          </p:txBody>
        </p:sp>
        <p:sp>
          <p:nvSpPr>
            <p:cNvPr id="13356" name="Rectangle 51">
              <a:extLst>
                <a:ext uri="{FF2B5EF4-FFF2-40B4-BE49-F238E27FC236}">
                  <a16:creationId xmlns:a16="http://schemas.microsoft.com/office/drawing/2014/main" id="{6A428B43-2FCF-478F-A69A-4E2141AD8F0C}"/>
                </a:ext>
              </a:extLst>
            </p:cNvPr>
            <p:cNvSpPr>
              <a:spLocks noChangeArrowheads="1"/>
            </p:cNvSpPr>
            <p:nvPr/>
          </p:nvSpPr>
          <p:spPr bwMode="auto">
            <a:xfrm>
              <a:off x="7819025" y="4697522"/>
              <a:ext cx="5629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ar-LB" altLang="en-US" sz="1500">
                  <a:solidFill>
                    <a:srgbClr val="000000"/>
                  </a:solidFill>
                  <a:ea typeface="PMingLiU" panose="02020500000000000000" pitchFamily="18" charset="-120"/>
                  <a:cs typeface="Arial" panose="020B0604020202020204" pitchFamily="34" charset="0"/>
                </a:rPr>
                <a:t>الرؤية</a:t>
              </a:r>
              <a:endParaRPr lang="en-US" altLang="en-US" sz="1500">
                <a:latin typeface="Times" panose="02020603050405020304" pitchFamily="18" charset="0"/>
                <a:ea typeface="PMingLiU" panose="02020500000000000000" pitchFamily="18" charset="-120"/>
                <a:cs typeface="Arial" panose="020B0604020202020204" pitchFamily="34" charset="0"/>
              </a:endParaRPr>
            </a:p>
          </p:txBody>
        </p:sp>
        <p:sp>
          <p:nvSpPr>
            <p:cNvPr id="13357" name="Rectangle 52">
              <a:extLst>
                <a:ext uri="{FF2B5EF4-FFF2-40B4-BE49-F238E27FC236}">
                  <a16:creationId xmlns:a16="http://schemas.microsoft.com/office/drawing/2014/main" id="{E4FB7B8E-2D78-4280-B75F-AF0863B5783D}"/>
                </a:ext>
              </a:extLst>
            </p:cNvPr>
            <p:cNvSpPr>
              <a:spLocks noChangeArrowheads="1"/>
            </p:cNvSpPr>
            <p:nvPr/>
          </p:nvSpPr>
          <p:spPr bwMode="auto">
            <a:xfrm>
              <a:off x="6781800" y="4596825"/>
              <a:ext cx="80794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ar-SA" altLang="en-US" sz="1500">
                  <a:solidFill>
                    <a:srgbClr val="000000"/>
                  </a:solidFill>
                  <a:latin typeface="Times" panose="02020603050405020304" pitchFamily="18" charset="0"/>
                </a:rPr>
                <a:t>القيم الأساسية</a:t>
              </a:r>
              <a:endParaRPr lang="en-US" altLang="en-US" sz="1500">
                <a:latin typeface="Times" panose="02020603050405020304" pitchFamily="18" charset="0"/>
              </a:endParaRPr>
            </a:p>
          </p:txBody>
        </p:sp>
      </p:grpSp>
      <p:pic>
        <p:nvPicPr>
          <p:cNvPr id="2056" name="Picture 8" descr="Mission Vision Values Stock Illustrations – 1,712 Mission Vision Values  Stock Illustrations, Vectors &amp; Clipart - Dreamsti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96075" y="5351127"/>
            <a:ext cx="1914525" cy="777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87835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F9F6B8BC-EB04-47B3-9BB7-32AE4EB95DD8}"/>
              </a:ext>
            </a:extLst>
          </p:cNvPr>
          <p:cNvSpPr>
            <a:spLocks noGrp="1"/>
          </p:cNvSpPr>
          <p:nvPr>
            <p:ph type="title"/>
          </p:nvPr>
        </p:nvSpPr>
        <p:spPr>
          <a:xfrm>
            <a:off x="685800" y="911226"/>
            <a:ext cx="7772400" cy="914400"/>
          </a:xfrm>
        </p:spPr>
        <p:txBody>
          <a:bodyPr>
            <a:noAutofit/>
          </a:bodyPr>
          <a:lstStyle/>
          <a:p>
            <a:pPr algn="r" rtl="1">
              <a:spcBef>
                <a:spcPts val="0"/>
              </a:spcBef>
              <a:spcAft>
                <a:spcPts val="0"/>
              </a:spcAft>
              <a:defRPr/>
            </a:pPr>
            <a:r>
              <a:rPr lang="en-US" altLang="en-US" b="1" dirty="0">
                <a:solidFill>
                  <a:srgbClr val="651D32"/>
                </a:solidFill>
                <a:latin typeface="Arial" panose="020B0604020202020204" pitchFamily="34" charset="0"/>
                <a:cs typeface="Arial" panose="020B0604020202020204" pitchFamily="34" charset="0"/>
              </a:rPr>
              <a:t>الخطوة الأولى هي</a:t>
            </a:r>
            <a:br>
              <a:rPr lang="ar-LB" altLang="en-US" b="1" dirty="0">
                <a:solidFill>
                  <a:srgbClr val="651D32"/>
                </a:solidFill>
                <a:latin typeface="Arial" panose="020B0604020202020204" pitchFamily="34" charset="0"/>
                <a:cs typeface="Arial" panose="020B0604020202020204" pitchFamily="34" charset="0"/>
              </a:rPr>
            </a:br>
            <a:r>
              <a:rPr lang="en-US" altLang="en-US" b="1" dirty="0">
                <a:latin typeface="Arial" panose="020B0604020202020204" pitchFamily="34" charset="0"/>
                <a:cs typeface="Arial" panose="020B0604020202020204" pitchFamily="34" charset="0"/>
              </a:rPr>
              <a:t> </a:t>
            </a:r>
            <a:r>
              <a:rPr lang="ar-SA" b="1" kern="1200" dirty="0">
                <a:latin typeface="Arial" panose="020B0604020202020204" pitchFamily="34" charset="0"/>
                <a:ea typeface="+mn-ea"/>
                <a:cs typeface="Arial" panose="020B0604020202020204" pitchFamily="34" charset="0"/>
              </a:rPr>
              <a:t>وضع</a:t>
            </a:r>
            <a:r>
              <a:rPr lang="en-US" b="1" kern="1200" dirty="0">
                <a:latin typeface="Arial" panose="020B0604020202020204" pitchFamily="34" charset="0"/>
                <a:ea typeface="+mn-ea"/>
                <a:cs typeface="Arial" panose="020B0604020202020204" pitchFamily="34" charset="0"/>
              </a:rPr>
              <a:t> </a:t>
            </a:r>
            <a:r>
              <a:rPr lang="ar-SA" b="1" kern="1200" dirty="0">
                <a:latin typeface="Arial" panose="020B0604020202020204" pitchFamily="34" charset="0"/>
                <a:ea typeface="+mn-ea"/>
                <a:cs typeface="Arial" panose="020B0604020202020204" pitchFamily="34" charset="0"/>
              </a:rPr>
              <a:t>الأسس الاستراتيجية</a:t>
            </a:r>
            <a:br>
              <a:rPr lang="ar-LB" b="1" kern="1200" dirty="0">
                <a:latin typeface="Arial" panose="020B0604020202020204" pitchFamily="34" charset="0"/>
                <a:ea typeface="+mn-ea"/>
                <a:cs typeface="Arial" panose="020B0604020202020204" pitchFamily="34" charset="0"/>
              </a:rPr>
            </a:br>
            <a:r>
              <a:rPr lang="en-US" altLang="en-US" b="1" dirty="0">
                <a:solidFill>
                  <a:srgbClr val="651D32"/>
                </a:solidFill>
                <a:latin typeface="Arial" panose="020B0604020202020204" pitchFamily="34" charset="0"/>
                <a:cs typeface="Arial" panose="020B0604020202020204" pitchFamily="34" charset="0"/>
              </a:rPr>
              <a:t>من خلال تحديد </a:t>
            </a:r>
            <a:r>
              <a:rPr lang="en-US" altLang="en-US" b="1" dirty="0">
                <a:latin typeface="Arial" panose="020B0604020202020204" pitchFamily="34" charset="0"/>
                <a:cs typeface="Arial" panose="020B0604020202020204" pitchFamily="34" charset="0"/>
              </a:rPr>
              <a:t>الرؤية </a:t>
            </a:r>
            <a:r>
              <a:rPr lang="ar-LB" altLang="en-US" b="1" dirty="0">
                <a:latin typeface="Arial" panose="020B0604020202020204" pitchFamily="34" charset="0"/>
                <a:cs typeface="Arial" panose="020B0604020202020204" pitchFamily="34" charset="0"/>
              </a:rPr>
              <a:t>والمهمة</a:t>
            </a:r>
            <a:endParaRPr lang="en-US" altLang="en-US" b="1" dirty="0">
              <a:latin typeface="Arial" panose="020B0604020202020204" pitchFamily="34" charset="0"/>
              <a:cs typeface="Arial" panose="020B0604020202020204" pitchFamily="34" charset="0"/>
            </a:endParaRPr>
          </a:p>
        </p:txBody>
      </p:sp>
      <p:sp>
        <p:nvSpPr>
          <p:cNvPr id="15363" name="Rectangle 4">
            <a:extLst>
              <a:ext uri="{FF2B5EF4-FFF2-40B4-BE49-F238E27FC236}">
                <a16:creationId xmlns:a16="http://schemas.microsoft.com/office/drawing/2014/main" id="{E435A8A8-32FF-4DB9-802D-9B9D89F8746B}"/>
              </a:ext>
            </a:extLst>
          </p:cNvPr>
          <p:cNvSpPr>
            <a:spLocks noChangeArrowheads="1"/>
          </p:cNvSpPr>
          <p:nvPr/>
        </p:nvSpPr>
        <p:spPr bwMode="auto">
          <a:xfrm>
            <a:off x="685800" y="2468563"/>
            <a:ext cx="7772400" cy="533400"/>
          </a:xfrm>
          <a:prstGeom prst="rect">
            <a:avLst/>
          </a:prstGeom>
          <a:solidFill>
            <a:srgbClr val="651D32"/>
          </a:solidFill>
          <a:ln w="9525" algn="ctr">
            <a:solidFill>
              <a:srgbClr val="651D32"/>
            </a:solidFill>
            <a:round/>
            <a:headEnd/>
            <a:tailEnd/>
          </a:ln>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en-US" dirty="0">
                <a:solidFill>
                  <a:schemeClr val="bg1"/>
                </a:solidFill>
                <a:cs typeface="Arial" panose="020B0604020202020204" pitchFamily="34" charset="0"/>
              </a:rPr>
              <a:t>1. </a:t>
            </a:r>
            <a:r>
              <a:rPr lang="ar-SA" altLang="en-US" dirty="0">
                <a:solidFill>
                  <a:schemeClr val="bg1"/>
                </a:solidFill>
                <a:latin typeface="Times" panose="02020603050405020304" pitchFamily="18" charset="0"/>
              </a:rPr>
              <a:t>الأسس الاستراتيجية</a:t>
            </a:r>
            <a:endParaRPr lang="en-US" altLang="en-US" dirty="0">
              <a:solidFill>
                <a:schemeClr val="bg1"/>
              </a:solidFill>
              <a:latin typeface="Times" panose="02020603050405020304" pitchFamily="18" charset="0"/>
            </a:endParaRPr>
          </a:p>
        </p:txBody>
      </p:sp>
      <p:sp>
        <p:nvSpPr>
          <p:cNvPr id="15364" name="Rectangle 6">
            <a:extLst>
              <a:ext uri="{FF2B5EF4-FFF2-40B4-BE49-F238E27FC236}">
                <a16:creationId xmlns:a16="http://schemas.microsoft.com/office/drawing/2014/main" id="{80E74086-6547-463C-BFA3-4629E23772F8}"/>
              </a:ext>
            </a:extLst>
          </p:cNvPr>
          <p:cNvSpPr>
            <a:spLocks noChangeArrowheads="1"/>
          </p:cNvSpPr>
          <p:nvPr/>
        </p:nvSpPr>
        <p:spPr bwMode="auto">
          <a:xfrm>
            <a:off x="685800" y="3373438"/>
            <a:ext cx="7772400" cy="533400"/>
          </a:xfrm>
          <a:prstGeom prst="rect">
            <a:avLst/>
          </a:prstGeom>
          <a:noFill/>
          <a:ln w="9525" algn="ctr">
            <a:solidFill>
              <a:srgbClr val="651D32"/>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lnSpc>
                <a:spcPct val="90000"/>
              </a:lnSpc>
              <a:spcBef>
                <a:spcPct val="0"/>
              </a:spcBef>
              <a:buFontTx/>
              <a:buNone/>
            </a:pPr>
            <a:r>
              <a:rPr lang="ar-LB" altLang="en-US" dirty="0">
                <a:solidFill>
                  <a:srgbClr val="B3B3B3"/>
                </a:solidFill>
                <a:cs typeface="Arial" panose="020B0604020202020204" pitchFamily="34" charset="0"/>
              </a:rPr>
              <a:t>2. التحليل الرباعي</a:t>
            </a:r>
            <a:endParaRPr lang="en-US" altLang="en-US" dirty="0">
              <a:solidFill>
                <a:srgbClr val="B3B3B3"/>
              </a:solidFill>
              <a:cs typeface="Arial" panose="020B0604020202020204" pitchFamily="34" charset="0"/>
            </a:endParaRPr>
          </a:p>
        </p:txBody>
      </p:sp>
      <p:sp>
        <p:nvSpPr>
          <p:cNvPr id="15365" name="Rectangle 7">
            <a:extLst>
              <a:ext uri="{FF2B5EF4-FFF2-40B4-BE49-F238E27FC236}">
                <a16:creationId xmlns:a16="http://schemas.microsoft.com/office/drawing/2014/main" id="{82E0F5D4-9299-4F53-9E99-3901DD6F35B0}"/>
              </a:ext>
            </a:extLst>
          </p:cNvPr>
          <p:cNvSpPr>
            <a:spLocks noChangeArrowheads="1"/>
          </p:cNvSpPr>
          <p:nvPr/>
        </p:nvSpPr>
        <p:spPr bwMode="auto">
          <a:xfrm>
            <a:off x="685800" y="4276725"/>
            <a:ext cx="7772400" cy="533400"/>
          </a:xfrm>
          <a:prstGeom prst="rect">
            <a:avLst/>
          </a:prstGeom>
          <a:noFill/>
          <a:ln w="9525" algn="ctr">
            <a:solidFill>
              <a:srgbClr val="651D32"/>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lnSpc>
                <a:spcPct val="90000"/>
              </a:lnSpc>
              <a:spcBef>
                <a:spcPct val="0"/>
              </a:spcBef>
              <a:buFontTx/>
              <a:buNone/>
            </a:pPr>
            <a:r>
              <a:rPr lang="ar-LB" altLang="en-US" dirty="0">
                <a:solidFill>
                  <a:srgbClr val="B3B3B3"/>
                </a:solidFill>
                <a:cs typeface="Arial" panose="020B0604020202020204" pitchFamily="34" charset="0"/>
              </a:rPr>
              <a:t>3. وضع </a:t>
            </a:r>
            <a:r>
              <a:rPr lang="ar-SA" altLang="en-US" dirty="0">
                <a:solidFill>
                  <a:srgbClr val="B3B3B3"/>
                </a:solidFill>
                <a:cs typeface="Arial" panose="020B0604020202020204" pitchFamily="34" charset="0"/>
              </a:rPr>
              <a:t>الأهداف </a:t>
            </a:r>
            <a:r>
              <a:rPr lang="ar-LB" altLang="en-US" dirty="0">
                <a:solidFill>
                  <a:srgbClr val="B3B3B3"/>
                </a:solidFill>
                <a:cs typeface="Arial" panose="020B0604020202020204" pitchFamily="34" charset="0"/>
              </a:rPr>
              <a:t>الاستراتيجية</a:t>
            </a:r>
            <a:endParaRPr lang="en-US" altLang="en-US" dirty="0">
              <a:solidFill>
                <a:srgbClr val="B3B3B3"/>
              </a:solidFill>
              <a:cs typeface="Arial" panose="020B0604020202020204" pitchFamily="34" charset="0"/>
            </a:endParaRPr>
          </a:p>
        </p:txBody>
      </p:sp>
      <p:sp>
        <p:nvSpPr>
          <p:cNvPr id="15366" name="Rectangle 8">
            <a:extLst>
              <a:ext uri="{FF2B5EF4-FFF2-40B4-BE49-F238E27FC236}">
                <a16:creationId xmlns:a16="http://schemas.microsoft.com/office/drawing/2014/main" id="{731C2A92-C7E8-4FE2-BEB4-FAE18CACA038}"/>
              </a:ext>
            </a:extLst>
          </p:cNvPr>
          <p:cNvSpPr>
            <a:spLocks noChangeArrowheads="1"/>
          </p:cNvSpPr>
          <p:nvPr/>
        </p:nvSpPr>
        <p:spPr bwMode="auto">
          <a:xfrm>
            <a:off x="700088" y="5181600"/>
            <a:ext cx="7772400" cy="533400"/>
          </a:xfrm>
          <a:prstGeom prst="rect">
            <a:avLst/>
          </a:prstGeom>
          <a:noFill/>
          <a:ln w="9525" algn="ctr">
            <a:solidFill>
              <a:srgbClr val="651D32"/>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lnSpc>
                <a:spcPct val="90000"/>
              </a:lnSpc>
              <a:spcBef>
                <a:spcPct val="0"/>
              </a:spcBef>
              <a:buFontTx/>
              <a:buNone/>
            </a:pPr>
            <a:r>
              <a:rPr lang="ar-LB" altLang="en-US" dirty="0">
                <a:solidFill>
                  <a:srgbClr val="B3B3B3"/>
                </a:solidFill>
                <a:cs typeface="Arial" panose="020B0604020202020204" pitchFamily="34" charset="0"/>
              </a:rPr>
              <a:t>4. </a:t>
            </a:r>
            <a:r>
              <a:rPr lang="ar-SA" altLang="en-US" dirty="0">
                <a:solidFill>
                  <a:srgbClr val="B3B3B3"/>
                </a:solidFill>
                <a:cs typeface="Arial" panose="020B0604020202020204" pitchFamily="34" charset="0"/>
              </a:rPr>
              <a:t>خطة العمل</a:t>
            </a:r>
            <a:endParaRPr lang="en-US" altLang="en-US" dirty="0">
              <a:solidFill>
                <a:srgbClr val="B3B3B3"/>
              </a:solidFill>
              <a:cs typeface="Arial" panose="020B0604020202020204" pitchFamily="34" charset="0"/>
            </a:endParaRPr>
          </a:p>
        </p:txBody>
      </p:sp>
    </p:spTree>
    <p:extLst>
      <p:ext uri="{BB962C8B-B14F-4D97-AF65-F5344CB8AC3E}">
        <p14:creationId xmlns:p14="http://schemas.microsoft.com/office/powerpoint/2010/main" val="3893743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lstStyle/>
          <a:p>
            <a:endParaRPr lang="en-GB"/>
          </a:p>
        </p:txBody>
      </p:sp>
      <p:sp>
        <p:nvSpPr>
          <p:cNvPr id="18434" name="Title 1">
            <a:extLst>
              <a:ext uri="{FF2B5EF4-FFF2-40B4-BE49-F238E27FC236}">
                <a16:creationId xmlns:a16="http://schemas.microsoft.com/office/drawing/2014/main" id="{3BAB5F33-3845-4277-853D-D5C62ECEC4CA}"/>
              </a:ext>
            </a:extLst>
          </p:cNvPr>
          <p:cNvSpPr>
            <a:spLocks noGrp="1"/>
          </p:cNvSpPr>
          <p:nvPr>
            <p:ph type="title"/>
          </p:nvPr>
        </p:nvSpPr>
        <p:spPr>
          <a:xfrm>
            <a:off x="4868139" y="583339"/>
            <a:ext cx="3885896" cy="954107"/>
          </a:xfrm>
        </p:spPr>
        <p:txBody>
          <a:bodyPr/>
          <a:lstStyle/>
          <a:p>
            <a:pPr algn="r" rtl="1"/>
            <a:r>
              <a:rPr lang="ar-LB" altLang="en-US" b="1" dirty="0">
                <a:solidFill>
                  <a:srgbClr val="651D32"/>
                </a:solidFill>
                <a:cs typeface="Arial" panose="020B0604020202020204" pitchFamily="34" charset="0"/>
              </a:rPr>
              <a:t>يلخص بيان المهمة الأسباب الأساسية لوجود المنظمة</a:t>
            </a:r>
            <a:endParaRPr lang="en-US" altLang="en-US" b="1" dirty="0">
              <a:solidFill>
                <a:srgbClr val="651D32"/>
              </a:solidFill>
              <a:cs typeface="Arial" panose="020B0604020202020204" pitchFamily="34" charset="0"/>
            </a:endParaRPr>
          </a:p>
        </p:txBody>
      </p:sp>
      <p:sp>
        <p:nvSpPr>
          <p:cNvPr id="18436" name="Text Box 3">
            <a:extLst>
              <a:ext uri="{FF2B5EF4-FFF2-40B4-BE49-F238E27FC236}">
                <a16:creationId xmlns:a16="http://schemas.microsoft.com/office/drawing/2014/main" id="{3C41C842-077E-4E76-8FDE-DAF0F7102D8A}"/>
              </a:ext>
            </a:extLst>
          </p:cNvPr>
          <p:cNvSpPr txBox="1">
            <a:spLocks noChangeArrowheads="1"/>
          </p:cNvSpPr>
          <p:nvPr>
            <p:custDataLst>
              <p:tags r:id="rId1"/>
            </p:custDataLst>
          </p:nvPr>
        </p:nvSpPr>
        <p:spPr bwMode="auto">
          <a:xfrm>
            <a:off x="5011311" y="2241322"/>
            <a:ext cx="3922667"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0" tIns="0" rIns="0" bIns="0" anchor="ctr">
            <a:spAutoFit/>
          </a:bodyPr>
          <a:lstStyle>
            <a:lvl1pPr marL="344488">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ct val="0"/>
              </a:spcBef>
              <a:buFontTx/>
              <a:buNone/>
            </a:pPr>
            <a:r>
              <a:rPr lang="ar-LB" altLang="en-US" b="1" dirty="0">
                <a:solidFill>
                  <a:srgbClr val="6C6463"/>
                </a:solidFill>
                <a:cs typeface="Arial" panose="020B0604020202020204" pitchFamily="34" charset="0"/>
                <a:sym typeface="Arial" panose="020B0604020202020204" pitchFamily="34" charset="0"/>
              </a:rPr>
              <a:t>المهمة ...</a:t>
            </a:r>
            <a:endParaRPr lang="en-GB" altLang="en-US" b="1" dirty="0">
              <a:solidFill>
                <a:srgbClr val="6C6463"/>
              </a:solidFill>
              <a:cs typeface="Arial" panose="020B0604020202020204" pitchFamily="34" charset="0"/>
              <a:sym typeface="Arial" panose="020B0604020202020204" pitchFamily="34" charset="0"/>
            </a:endParaRPr>
          </a:p>
          <a:p>
            <a:pPr algn="r" rtl="1">
              <a:spcBef>
                <a:spcPts val="1200"/>
              </a:spcBef>
              <a:buNone/>
            </a:pPr>
            <a:r>
              <a:rPr lang="ar-LB" altLang="en-US" dirty="0">
                <a:solidFill>
                  <a:srgbClr val="6C6463"/>
                </a:solidFill>
                <a:cs typeface="Arial" panose="020B0604020202020204" pitchFamily="34" charset="0"/>
              </a:rPr>
              <a:t>هي </a:t>
            </a:r>
            <a:r>
              <a:rPr lang="ar-LB" altLang="en-US" b="1" dirty="0">
                <a:solidFill>
                  <a:srgbClr val="6C6463"/>
                </a:solidFill>
                <a:cs typeface="Arial" panose="020B0604020202020204" pitchFamily="34" charset="0"/>
              </a:rPr>
              <a:t>بيان بسيط لغرض المنظمة</a:t>
            </a:r>
            <a:r>
              <a:rPr lang="ar-LB" altLang="en-US" dirty="0">
                <a:solidFill>
                  <a:srgbClr val="6C6463"/>
                </a:solidFill>
                <a:cs typeface="Arial" panose="020B0604020202020204" pitchFamily="34" charset="0"/>
              </a:rPr>
              <a:t>؛ </a:t>
            </a:r>
            <a:endParaRPr lang="en-GB" altLang="en-US" dirty="0">
              <a:solidFill>
                <a:srgbClr val="6C6463"/>
              </a:solidFill>
              <a:cs typeface="Arial" panose="020B0604020202020204" pitchFamily="34" charset="0"/>
            </a:endParaRPr>
          </a:p>
          <a:p>
            <a:pPr algn="r" rtl="1">
              <a:spcBef>
                <a:spcPts val="1200"/>
              </a:spcBef>
              <a:buNone/>
            </a:pPr>
            <a:r>
              <a:rPr lang="ar-LB" altLang="en-US" dirty="0">
                <a:solidFill>
                  <a:srgbClr val="6C6463"/>
                </a:solidFill>
                <a:cs typeface="Arial" panose="020B0604020202020204" pitchFamily="34" charset="0"/>
              </a:rPr>
              <a:t>تعبير مباشر عن </a:t>
            </a:r>
            <a:r>
              <a:rPr lang="ar-LB" altLang="en-US" b="1" dirty="0">
                <a:solidFill>
                  <a:srgbClr val="6C6463"/>
                </a:solidFill>
                <a:cs typeface="Arial" panose="020B0604020202020204" pitchFamily="34" charset="0"/>
              </a:rPr>
              <a:t>”سبب وجودها“ </a:t>
            </a:r>
          </a:p>
          <a:p>
            <a:pPr algn="r" rtl="1">
              <a:spcBef>
                <a:spcPts val="1200"/>
              </a:spcBef>
              <a:buNone/>
            </a:pPr>
            <a:r>
              <a:rPr lang="ar-LB" altLang="en-US" dirty="0">
                <a:solidFill>
                  <a:srgbClr val="6C6463"/>
                </a:solidFill>
                <a:cs typeface="Arial" panose="020B0604020202020204" pitchFamily="34" charset="0"/>
              </a:rPr>
              <a:t>تحدد </a:t>
            </a:r>
            <a:r>
              <a:rPr lang="ar-LB" altLang="en-US" b="1" dirty="0">
                <a:solidFill>
                  <a:srgbClr val="6C6463"/>
                </a:solidFill>
                <a:cs typeface="Arial" panose="020B0604020202020204" pitchFamily="34" charset="0"/>
              </a:rPr>
              <a:t>كيفية</a:t>
            </a:r>
            <a:r>
              <a:rPr lang="ar-LB" altLang="en-US" dirty="0">
                <a:solidFill>
                  <a:srgbClr val="6C6463"/>
                </a:solidFill>
                <a:cs typeface="Arial" panose="020B0604020202020204" pitchFamily="34" charset="0"/>
              </a:rPr>
              <a:t> الوصول إلى </a:t>
            </a:r>
            <a:r>
              <a:rPr lang="ar-SA" altLang="en-US" dirty="0">
                <a:solidFill>
                  <a:srgbClr val="6C6463"/>
                </a:solidFill>
                <a:cs typeface="Arial" panose="020B0604020202020204" pitchFamily="34" charset="0"/>
              </a:rPr>
              <a:t>الرؤية</a:t>
            </a:r>
          </a:p>
          <a:p>
            <a:pPr algn="r" rtl="1">
              <a:spcBef>
                <a:spcPts val="1200"/>
              </a:spcBef>
              <a:buNone/>
            </a:pPr>
            <a:endParaRPr lang="en-GB" altLang="en-US" dirty="0">
              <a:solidFill>
                <a:srgbClr val="6C6463"/>
              </a:solidFill>
              <a:cs typeface="Arial" panose="020B0604020202020204" pitchFamily="34" charset="0"/>
            </a:endParaRPr>
          </a:p>
          <a:p>
            <a:pPr algn="r" rtl="1">
              <a:spcBef>
                <a:spcPts val="1200"/>
              </a:spcBef>
              <a:buNone/>
            </a:pPr>
            <a:r>
              <a:rPr lang="ar-LB" altLang="en-US" dirty="0">
                <a:solidFill>
                  <a:srgbClr val="6C6463"/>
                </a:solidFill>
                <a:cs typeface="Arial" panose="020B0604020202020204" pitchFamily="34" charset="0"/>
              </a:rPr>
              <a:t>تحدد </a:t>
            </a:r>
            <a:r>
              <a:rPr lang="ar-LB" altLang="en-US" b="1" dirty="0">
                <a:solidFill>
                  <a:srgbClr val="6C6463"/>
                </a:solidFill>
                <a:cs typeface="Arial" panose="020B0604020202020204" pitchFamily="34" charset="0"/>
              </a:rPr>
              <a:t>طبيعة الأنشطة والتوجهات</a:t>
            </a:r>
            <a:r>
              <a:rPr lang="ar-LB" altLang="en-US" dirty="0">
                <a:solidFill>
                  <a:srgbClr val="6C6463"/>
                </a:solidFill>
                <a:cs typeface="Arial" panose="020B0604020202020204" pitchFamily="34" charset="0"/>
              </a:rPr>
              <a:t> التي تساهم في الوصول إلى الرؤية </a:t>
            </a:r>
            <a:endParaRPr lang="en-US" altLang="en-US" dirty="0">
              <a:solidFill>
                <a:srgbClr val="6C6463"/>
              </a:solidFill>
              <a:cs typeface="Arial" panose="020B0604020202020204" pitchFamily="34" charset="0"/>
            </a:endParaRPr>
          </a:p>
        </p:txBody>
      </p:sp>
      <p:pic>
        <p:nvPicPr>
          <p:cNvPr id="14" name="Picture Placeholder 1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443" b="443"/>
          <a:stretch>
            <a:fillRect/>
          </a:stretch>
        </p:blipFill>
        <p:spPr>
          <a:xfrm>
            <a:off x="152400" y="152400"/>
            <a:ext cx="4419600" cy="6019800"/>
          </a:xfrm>
        </p:spPr>
      </p:pic>
    </p:spTree>
    <p:extLst>
      <p:ext uri="{BB962C8B-B14F-4D97-AF65-F5344CB8AC3E}">
        <p14:creationId xmlns:p14="http://schemas.microsoft.com/office/powerpoint/2010/main" val="3093601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EFB36655-4B21-4E43-8A9D-40332AE568CE}"/>
              </a:ext>
            </a:extLst>
          </p:cNvPr>
          <p:cNvSpPr>
            <a:spLocks noGrp="1"/>
          </p:cNvSpPr>
          <p:nvPr>
            <p:ph type="title"/>
          </p:nvPr>
        </p:nvSpPr>
        <p:spPr>
          <a:xfrm>
            <a:off x="686104" y="848380"/>
            <a:ext cx="7772400" cy="523220"/>
          </a:xfrm>
        </p:spPr>
        <p:txBody>
          <a:bodyPr/>
          <a:lstStyle/>
          <a:p>
            <a:pPr algn="r" rtl="1"/>
            <a:r>
              <a:rPr lang="ar-LB" altLang="en-US" b="1" dirty="0">
                <a:solidFill>
                  <a:srgbClr val="651D32"/>
                </a:solidFill>
                <a:latin typeface="Arial" panose="020B0604020202020204" pitchFamily="34" charset="0"/>
                <a:cs typeface="Arial" panose="020B0604020202020204" pitchFamily="34" charset="0"/>
              </a:rPr>
              <a:t>هناك 3 عناصر محورية لبيان </a:t>
            </a:r>
            <a:r>
              <a:rPr lang="ar-SA" altLang="en-US" b="1" dirty="0">
                <a:solidFill>
                  <a:srgbClr val="651D32"/>
                </a:solidFill>
                <a:latin typeface="Arial" panose="020B0604020202020204" pitchFamily="34" charset="0"/>
                <a:cs typeface="Arial" panose="020B0604020202020204" pitchFamily="34" charset="0"/>
              </a:rPr>
              <a:t>المهمة </a:t>
            </a:r>
            <a:endParaRPr lang="en-US" altLang="en-US" b="1" dirty="0">
              <a:solidFill>
                <a:srgbClr val="651D32"/>
              </a:solidFill>
              <a:latin typeface="Arial" panose="020B0604020202020204" pitchFamily="34" charset="0"/>
              <a:cs typeface="Arial" panose="020B0604020202020204" pitchFamily="34" charset="0"/>
            </a:endParaRPr>
          </a:p>
        </p:txBody>
      </p:sp>
      <p:cxnSp>
        <p:nvCxnSpPr>
          <p:cNvPr id="19459" name="Straight Connector 2">
            <a:extLst>
              <a:ext uri="{FF2B5EF4-FFF2-40B4-BE49-F238E27FC236}">
                <a16:creationId xmlns:a16="http://schemas.microsoft.com/office/drawing/2014/main" id="{2FE2070B-F79A-4C3B-830D-F1A6AE48E41E}"/>
              </a:ext>
            </a:extLst>
          </p:cNvPr>
          <p:cNvCxnSpPr>
            <a:cxnSpLocks noChangeShapeType="1"/>
          </p:cNvCxnSpPr>
          <p:nvPr/>
        </p:nvCxnSpPr>
        <p:spPr bwMode="auto">
          <a:xfrm>
            <a:off x="2649071" y="2831719"/>
            <a:ext cx="4191000" cy="0"/>
          </a:xfrm>
          <a:prstGeom prst="line">
            <a:avLst/>
          </a:prstGeom>
          <a:noFill/>
          <a:ln w="9525" algn="ctr">
            <a:solidFill>
              <a:srgbClr val="651D32"/>
            </a:solidFill>
            <a:round/>
            <a:headEnd/>
            <a:tailEnd/>
          </a:ln>
          <a:extLst>
            <a:ext uri="{909E8E84-426E-40DD-AFC4-6F175D3DCCD1}">
              <a14:hiddenFill xmlns:a14="http://schemas.microsoft.com/office/drawing/2010/main">
                <a:noFill/>
              </a14:hiddenFill>
            </a:ext>
          </a:extLst>
        </p:spPr>
      </p:cxnSp>
      <p:cxnSp>
        <p:nvCxnSpPr>
          <p:cNvPr id="19460" name="Straight Connector 6">
            <a:extLst>
              <a:ext uri="{FF2B5EF4-FFF2-40B4-BE49-F238E27FC236}">
                <a16:creationId xmlns:a16="http://schemas.microsoft.com/office/drawing/2014/main" id="{F70CFD64-E0D1-4A9B-9FD6-334A86A77191}"/>
              </a:ext>
            </a:extLst>
          </p:cNvPr>
          <p:cNvCxnSpPr>
            <a:cxnSpLocks noChangeShapeType="1"/>
          </p:cNvCxnSpPr>
          <p:nvPr/>
        </p:nvCxnSpPr>
        <p:spPr bwMode="auto">
          <a:xfrm>
            <a:off x="2667000" y="4203319"/>
            <a:ext cx="4191000" cy="0"/>
          </a:xfrm>
          <a:prstGeom prst="line">
            <a:avLst/>
          </a:prstGeom>
          <a:noFill/>
          <a:ln w="9525" algn="ctr">
            <a:solidFill>
              <a:srgbClr val="651D32"/>
            </a:solidFill>
            <a:round/>
            <a:headEnd/>
            <a:tailEnd/>
          </a:ln>
          <a:extLst>
            <a:ext uri="{909E8E84-426E-40DD-AFC4-6F175D3DCCD1}">
              <a14:hiddenFill xmlns:a14="http://schemas.microsoft.com/office/drawing/2010/main">
                <a:noFill/>
              </a14:hiddenFill>
            </a:ext>
          </a:extLst>
        </p:spPr>
      </p:cxnSp>
      <p:sp>
        <p:nvSpPr>
          <p:cNvPr id="5" name="TextBox 4">
            <a:extLst>
              <a:ext uri="{FF2B5EF4-FFF2-40B4-BE49-F238E27FC236}">
                <a16:creationId xmlns:a16="http://schemas.microsoft.com/office/drawing/2014/main" id="{96F20000-0D79-4E73-8958-242F2DC69BD6}"/>
              </a:ext>
            </a:extLst>
          </p:cNvPr>
          <p:cNvSpPr txBox="1"/>
          <p:nvPr/>
        </p:nvSpPr>
        <p:spPr>
          <a:xfrm>
            <a:off x="3124504" y="1981200"/>
            <a:ext cx="5334000" cy="477054"/>
          </a:xfrm>
          <a:prstGeom prst="rect">
            <a:avLst/>
          </a:prstGeom>
          <a:noFill/>
        </p:spPr>
        <p:txBody>
          <a:bodyPr wrap="square">
            <a:spAutoFit/>
          </a:bodyPr>
          <a:lstStyle/>
          <a:p>
            <a:pPr algn="r" rtl="1">
              <a:defRPr/>
            </a:pPr>
            <a:r>
              <a:rPr lang="ar-SA" sz="2500" b="1" u="sng" dirty="0">
                <a:solidFill>
                  <a:srgbClr val="BA0C2F"/>
                </a:solidFill>
                <a:latin typeface="Arial" panose="020B0604020202020204" pitchFamily="34" charset="0"/>
                <a:cs typeface="Arial" panose="020B0604020202020204" pitchFamily="34" charset="0"/>
              </a:rPr>
              <a:t>قضيتنا</a:t>
            </a:r>
            <a:r>
              <a:rPr lang="en-GB" sz="2500" dirty="0">
                <a:solidFill>
                  <a:srgbClr val="BA0C2F"/>
                </a:solidFill>
                <a:latin typeface="Arial" panose="020B0604020202020204" pitchFamily="34" charset="0"/>
                <a:cs typeface="Arial" panose="020B0604020202020204" pitchFamily="34" charset="0"/>
              </a:rPr>
              <a:t>  </a:t>
            </a:r>
            <a:r>
              <a:rPr lang="ar-LB" sz="2500" dirty="0">
                <a:solidFill>
                  <a:srgbClr val="6C6463"/>
                </a:solidFill>
                <a:latin typeface="Arial" panose="020B0604020202020204" pitchFamily="34" charset="0"/>
                <a:cs typeface="Arial" panose="020B0604020202020204" pitchFamily="34" charset="0"/>
              </a:rPr>
              <a:t>من؟ ماذا؟ أين؟</a:t>
            </a:r>
            <a:endParaRPr lang="en-US" sz="2500" dirty="0">
              <a:solidFill>
                <a:srgbClr val="6C6463"/>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6375E49-0590-4EB2-B3E0-5B4C0A15CCDD}"/>
              </a:ext>
            </a:extLst>
          </p:cNvPr>
          <p:cNvSpPr txBox="1"/>
          <p:nvPr/>
        </p:nvSpPr>
        <p:spPr>
          <a:xfrm>
            <a:off x="471791" y="3271458"/>
            <a:ext cx="5319713" cy="477054"/>
          </a:xfrm>
          <a:prstGeom prst="rect">
            <a:avLst/>
          </a:prstGeom>
          <a:noFill/>
        </p:spPr>
        <p:txBody>
          <a:bodyPr wrap="square">
            <a:spAutoFit/>
          </a:bodyPr>
          <a:lstStyle/>
          <a:p>
            <a:pPr algn="r" rtl="1">
              <a:defRPr/>
            </a:pPr>
            <a:r>
              <a:rPr lang="ar-SA" sz="2500" b="1" u="sng" dirty="0">
                <a:solidFill>
                  <a:srgbClr val="BA0C2F"/>
                </a:solidFill>
                <a:latin typeface="Arial" panose="020B0604020202020204" pitchFamily="34" charset="0"/>
                <a:cs typeface="Arial" panose="020B0604020202020204" pitchFamily="34" charset="0"/>
              </a:rPr>
              <a:t>عملنا</a:t>
            </a:r>
            <a:r>
              <a:rPr lang="ar-SA" sz="2500" dirty="0">
                <a:solidFill>
                  <a:srgbClr val="6C6463"/>
                </a:solidFill>
                <a:latin typeface="Arial" panose="020B0604020202020204" pitchFamily="34" charset="0"/>
                <a:cs typeface="Arial" panose="020B0604020202020204" pitchFamily="34" charset="0"/>
              </a:rPr>
              <a:t> </a:t>
            </a:r>
            <a:r>
              <a:rPr lang="ar-LB" sz="2500" dirty="0">
                <a:solidFill>
                  <a:srgbClr val="6C6463"/>
                </a:solidFill>
                <a:latin typeface="Arial" panose="020B0604020202020204" pitchFamily="34" charset="0"/>
                <a:cs typeface="Arial" panose="020B0604020202020204" pitchFamily="34" charset="0"/>
              </a:rPr>
              <a:t>ما</a:t>
            </a:r>
            <a:r>
              <a:rPr lang="ar-SA" sz="2500" dirty="0">
                <a:solidFill>
                  <a:srgbClr val="6C6463"/>
                </a:solidFill>
                <a:latin typeface="Arial" panose="020B0604020202020204" pitchFamily="34" charset="0"/>
                <a:cs typeface="Arial" panose="020B0604020202020204" pitchFamily="34" charset="0"/>
              </a:rPr>
              <a:t>ذا نفعل؟ </a:t>
            </a:r>
            <a:endParaRPr lang="en-US" sz="2500" dirty="0">
              <a:solidFill>
                <a:srgbClr val="6C6463"/>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1EA49C4-5178-46A5-93F4-DED56E7EF762}"/>
              </a:ext>
            </a:extLst>
          </p:cNvPr>
          <p:cNvSpPr txBox="1"/>
          <p:nvPr/>
        </p:nvSpPr>
        <p:spPr>
          <a:xfrm>
            <a:off x="-1524000" y="4619244"/>
            <a:ext cx="5334000" cy="861774"/>
          </a:xfrm>
          <a:prstGeom prst="rect">
            <a:avLst/>
          </a:prstGeom>
          <a:noFill/>
        </p:spPr>
        <p:txBody>
          <a:bodyPr wrap="square">
            <a:spAutoFit/>
          </a:bodyPr>
          <a:lstStyle/>
          <a:p>
            <a:pPr algn="r" rtl="1">
              <a:defRPr/>
            </a:pPr>
            <a:r>
              <a:rPr lang="ar-LB" sz="2500" b="1" u="sng" dirty="0">
                <a:solidFill>
                  <a:srgbClr val="BA0C2F"/>
                </a:solidFill>
                <a:latin typeface="Arial" panose="020B0604020202020204" pitchFamily="34" charset="0"/>
                <a:cs typeface="Arial" panose="020B0604020202020204" pitchFamily="34" charset="0"/>
              </a:rPr>
              <a:t>التأثير</a:t>
            </a:r>
            <a:r>
              <a:rPr lang="en-GB" sz="2500" dirty="0">
                <a:solidFill>
                  <a:srgbClr val="6C6463"/>
                </a:solidFill>
                <a:latin typeface="Arial" panose="020B0604020202020204" pitchFamily="34" charset="0"/>
                <a:cs typeface="Arial" panose="020B0604020202020204" pitchFamily="34" charset="0"/>
              </a:rPr>
              <a:t>  </a:t>
            </a:r>
            <a:r>
              <a:rPr lang="ar-SA" sz="2500" dirty="0">
                <a:solidFill>
                  <a:srgbClr val="6C6463"/>
                </a:solidFill>
                <a:latin typeface="Arial" panose="020B0604020202020204" pitchFamily="34" charset="0"/>
                <a:cs typeface="Arial" panose="020B0604020202020204" pitchFamily="34" charset="0"/>
              </a:rPr>
              <a:t>ماذا تريد أن تحقق؟</a:t>
            </a:r>
            <a:endParaRPr lang="ar-LB" sz="2500" dirty="0">
              <a:solidFill>
                <a:srgbClr val="6C6463"/>
              </a:solidFill>
              <a:latin typeface="Arial" panose="020B0604020202020204" pitchFamily="34" charset="0"/>
              <a:cs typeface="Arial" panose="020B0604020202020204" pitchFamily="34" charset="0"/>
            </a:endParaRPr>
          </a:p>
          <a:p>
            <a:pPr algn="r" rtl="1">
              <a:defRPr/>
            </a:pPr>
            <a:r>
              <a:rPr lang="ar-SA" sz="2500" dirty="0">
                <a:solidFill>
                  <a:srgbClr val="6C6463"/>
                </a:solidFill>
                <a:latin typeface="Arial" panose="020B0604020202020204" pitchFamily="34" charset="0"/>
                <a:cs typeface="Arial" panose="020B0604020202020204" pitchFamily="34" charset="0"/>
              </a:rPr>
              <a:t> (</a:t>
            </a:r>
            <a:r>
              <a:rPr lang="ar-LB" sz="2500" dirty="0">
                <a:solidFill>
                  <a:srgbClr val="6C6463"/>
                </a:solidFill>
                <a:latin typeface="Arial" panose="020B0604020202020204" pitchFamily="34" charset="0"/>
                <a:cs typeface="Arial" panose="020B0604020202020204" pitchFamily="34" charset="0"/>
              </a:rPr>
              <a:t>التغييرات للأفضل</a:t>
            </a:r>
            <a:r>
              <a:rPr lang="ar-SA" sz="2500" dirty="0">
                <a:solidFill>
                  <a:srgbClr val="6C6463"/>
                </a:solidFill>
                <a:latin typeface="Arial" panose="020B0604020202020204" pitchFamily="34" charset="0"/>
                <a:cs typeface="Arial" panose="020B0604020202020204" pitchFamily="34" charset="0"/>
              </a:rPr>
              <a:t>)</a:t>
            </a:r>
            <a:endParaRPr lang="en-US" sz="2500" dirty="0">
              <a:solidFill>
                <a:srgbClr val="6C64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0115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942B541-B0A9-4F0C-AF9C-71930783E5C0}"/>
              </a:ext>
            </a:extLst>
          </p:cNvPr>
          <p:cNvSpPr>
            <a:spLocks noGrp="1"/>
          </p:cNvSpPr>
          <p:nvPr>
            <p:ph type="title"/>
          </p:nvPr>
        </p:nvSpPr>
        <p:spPr>
          <a:xfrm>
            <a:off x="686104" y="848380"/>
            <a:ext cx="7772400" cy="523220"/>
          </a:xfrm>
        </p:spPr>
        <p:txBody>
          <a:bodyPr/>
          <a:lstStyle/>
          <a:p>
            <a:pPr algn="r" rtl="1"/>
            <a:r>
              <a:rPr lang="ar-LB" altLang="en-US" b="1" dirty="0">
                <a:solidFill>
                  <a:srgbClr val="651D32"/>
                </a:solidFill>
                <a:cs typeface="Arial" panose="020B0604020202020204" pitchFamily="34" charset="0"/>
                <a:sym typeface="Arial" panose="020B0604020202020204" pitchFamily="34" charset="0"/>
              </a:rPr>
              <a:t>الرؤية ...</a:t>
            </a:r>
            <a:endParaRPr lang="en-US" altLang="en-US" dirty="0">
              <a:solidFill>
                <a:srgbClr val="651D32"/>
              </a:solidFill>
              <a:latin typeface="+mj-lt"/>
            </a:endParaRPr>
          </a:p>
        </p:txBody>
      </p:sp>
      <p:sp>
        <p:nvSpPr>
          <p:cNvPr id="7" name="Text Placeholder 6"/>
          <p:cNvSpPr>
            <a:spLocks noGrp="1"/>
          </p:cNvSpPr>
          <p:nvPr>
            <p:ph type="body" sz="quarter" idx="12"/>
          </p:nvPr>
        </p:nvSpPr>
        <p:spPr/>
        <p:txBody>
          <a:bodyPr/>
          <a:lstStyle/>
          <a:p>
            <a:endParaRPr lang="en-GB"/>
          </a:p>
        </p:txBody>
      </p:sp>
      <p:sp>
        <p:nvSpPr>
          <p:cNvPr id="16390" name="Text12">
            <a:extLst>
              <a:ext uri="{FF2B5EF4-FFF2-40B4-BE49-F238E27FC236}">
                <a16:creationId xmlns:a16="http://schemas.microsoft.com/office/drawing/2014/main" id="{594E140D-79D6-41B7-ACAF-45F1DE3FFE92}"/>
              </a:ext>
            </a:extLst>
          </p:cNvPr>
          <p:cNvSpPr>
            <a:spLocks noChangeArrowheads="1"/>
          </p:cNvSpPr>
          <p:nvPr>
            <p:custDataLst>
              <p:tags r:id="rId1"/>
            </p:custDataLst>
          </p:nvPr>
        </p:nvSpPr>
        <p:spPr bwMode="auto">
          <a:xfrm>
            <a:off x="417512" y="1264648"/>
            <a:ext cx="8040688"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0" tIns="0" rIns="0" bIns="0">
            <a:spAutoFit/>
          </a:bodyPr>
          <a:lstStyle>
            <a:lvl1pPr marL="331788" indent="-331788" defTabSz="330200">
              <a:spcBef>
                <a:spcPct val="20000"/>
              </a:spcBef>
              <a:buChar char="•"/>
              <a:defRPr sz="2400">
                <a:solidFill>
                  <a:schemeClr val="tx1"/>
                </a:solidFill>
                <a:latin typeface="Arial" panose="020B0604020202020204" pitchFamily="34" charset="0"/>
              </a:defRPr>
            </a:lvl1pPr>
            <a:lvl2pPr marL="742950" indent="-285750" defTabSz="330200">
              <a:spcBef>
                <a:spcPct val="20000"/>
              </a:spcBef>
              <a:buChar char="–"/>
              <a:defRPr sz="2000">
                <a:solidFill>
                  <a:schemeClr val="tx1"/>
                </a:solidFill>
                <a:latin typeface="Arial" panose="020B0604020202020204" pitchFamily="34" charset="0"/>
              </a:defRPr>
            </a:lvl2pPr>
            <a:lvl3pPr marL="1143000" indent="-228600" defTabSz="330200">
              <a:spcBef>
                <a:spcPct val="20000"/>
              </a:spcBef>
              <a:buChar char="•"/>
              <a:defRPr sz="2400">
                <a:solidFill>
                  <a:schemeClr val="tx1"/>
                </a:solidFill>
                <a:latin typeface="Arial" panose="020B0604020202020204" pitchFamily="34" charset="0"/>
              </a:defRPr>
            </a:lvl3pPr>
            <a:lvl4pPr marL="1600200" indent="-228600" defTabSz="330200">
              <a:spcBef>
                <a:spcPct val="20000"/>
              </a:spcBef>
              <a:buChar char="–"/>
              <a:defRPr sz="1600">
                <a:solidFill>
                  <a:schemeClr val="tx1"/>
                </a:solidFill>
                <a:latin typeface="Arial" panose="020B0604020202020204" pitchFamily="34" charset="0"/>
              </a:defRPr>
            </a:lvl4pPr>
            <a:lvl5pPr marL="2057400" indent="-228600" defTabSz="330200">
              <a:spcBef>
                <a:spcPct val="20000"/>
              </a:spcBef>
              <a:buChar char="»"/>
              <a:defRPr sz="1600">
                <a:solidFill>
                  <a:schemeClr val="tx1"/>
                </a:solidFill>
                <a:latin typeface="Arial" panose="020B0604020202020204" pitchFamily="34" charset="0"/>
              </a:defRPr>
            </a:lvl5pPr>
            <a:lvl6pPr marL="25146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defTabSz="330200" eaLnBrk="0" fontAlgn="base" hangingPunct="0">
              <a:spcBef>
                <a:spcPct val="20000"/>
              </a:spcBef>
              <a:spcAft>
                <a:spcPct val="0"/>
              </a:spcAft>
              <a:buChar char="»"/>
              <a:defRPr sz="1600">
                <a:solidFill>
                  <a:schemeClr val="tx1"/>
                </a:solidFill>
                <a:latin typeface="Arial" panose="020B0604020202020204" pitchFamily="34" charset="0"/>
              </a:defRPr>
            </a:lvl9pPr>
          </a:lstStyle>
          <a:p>
            <a:pPr algn="r" rtl="1">
              <a:spcBef>
                <a:spcPts val="600"/>
              </a:spcBef>
              <a:buFontTx/>
              <a:buChar char="…"/>
            </a:pPr>
            <a:endParaRPr lang="ar-LB" altLang="en-US" sz="2000" dirty="0">
              <a:solidFill>
                <a:srgbClr val="BA0C2F"/>
              </a:solidFill>
              <a:latin typeface="+mj-lt"/>
            </a:endParaRPr>
          </a:p>
          <a:p>
            <a:pPr algn="r" rtl="1">
              <a:spcBef>
                <a:spcPts val="600"/>
              </a:spcBef>
              <a:buFontTx/>
              <a:buChar char="…"/>
            </a:pPr>
            <a:r>
              <a:rPr lang="ar-LB" altLang="en-US" sz="2100" dirty="0">
                <a:solidFill>
                  <a:srgbClr val="6C6463"/>
                </a:solidFill>
                <a:cs typeface="Arial" panose="020B0604020202020204" pitchFamily="34" charset="0"/>
              </a:rPr>
              <a:t>تجسد الرؤية الأهداف التي تهدف إليها المنظمة وتساهم في تشكيل الإستراتيجية بشكل مباشر</a:t>
            </a:r>
          </a:p>
          <a:p>
            <a:pPr algn="r" rtl="1">
              <a:spcBef>
                <a:spcPts val="600"/>
              </a:spcBef>
              <a:buFontTx/>
              <a:buChar char="…"/>
            </a:pPr>
            <a:r>
              <a:rPr lang="ar-LB" altLang="en-US" sz="2100" dirty="0">
                <a:solidFill>
                  <a:srgbClr val="6C6463"/>
                </a:solidFill>
                <a:cs typeface="Arial" panose="020B0604020202020204" pitchFamily="34" charset="0"/>
              </a:rPr>
              <a:t>تعبّر عن الهدف الأمثل للمنظمة</a:t>
            </a:r>
            <a:endParaRPr lang="en-US" altLang="de-DE" sz="2100" dirty="0">
              <a:solidFill>
                <a:srgbClr val="6C6463"/>
              </a:solidFill>
              <a:cs typeface="Arial" panose="020B0604020202020204" pitchFamily="34" charset="0"/>
              <a:sym typeface="Arial" panose="020B0604020202020204" pitchFamily="34" charset="0"/>
            </a:endParaRPr>
          </a:p>
          <a:p>
            <a:pPr algn="r" rtl="1">
              <a:spcBef>
                <a:spcPts val="600"/>
              </a:spcBef>
              <a:buFontTx/>
              <a:buChar char="…"/>
            </a:pPr>
            <a:r>
              <a:rPr lang="ar-LB" altLang="en-US" sz="2100" dirty="0">
                <a:solidFill>
                  <a:srgbClr val="6C6463"/>
                </a:solidFill>
                <a:cs typeface="Arial" panose="020B0604020202020204" pitchFamily="34" charset="0"/>
              </a:rPr>
              <a:t>تصف التغيير الواضح والملهم الطويل الأجل الناتج عن عملك</a:t>
            </a:r>
            <a:endParaRPr lang="en-US" altLang="en-US" sz="2100" b="1" dirty="0">
              <a:solidFill>
                <a:srgbClr val="6C6463"/>
              </a:solidFill>
              <a:cs typeface="Arial" panose="020B0604020202020204" pitchFamily="34" charset="0"/>
            </a:endParaRPr>
          </a:p>
        </p:txBody>
      </p:sp>
      <p:pic>
        <p:nvPicPr>
          <p:cNvPr id="15" name="Picture 4" descr="Mission and Vision - Sweet Escape Holiday"/>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22233" b="22233"/>
          <a:stretch>
            <a:fillRect/>
          </a:stretch>
        </p:blipFill>
        <p:spPr bwMode="auto">
          <a:xfrm>
            <a:off x="147735" y="3073759"/>
            <a:ext cx="8839200" cy="3136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5984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FLKhQujPl06wpROlx1kW4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VTdaZHbYBU6WBPFdwkmd8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edClkGoNmkO8291K7oZ_T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Tq7sQZNWgEufDVqGbi0el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sAKVJg.VZUiEV.WO3ztAV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dE8shcDFOE2_Ut68SyoVy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yu2WZxK36EG_lwp0zyQZR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wYDPWjqGfUCp6VPN27c_W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5P3P0LsHGkOvEBrA4Yn5o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FLKhQujPl06wpROlx1kW4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BiVI61TtGEiY1BnAszsL0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cHFdglICF0ukvQO69vQ5e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BiVI61TtGEiY1BnAszsL0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cHFdglICF0ukvQO69vQ5e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BiVI61TtGEiY1BnAszsL0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cHFdglICF0ukvQO69vQ5e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BiVI61TtGEiY1BnAszsL0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cHFdglICF0ukvQO69vQ5e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7jVNXYtVOEKyT1IGoSym6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f9eAGMf3x0GimT0IhKK1W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7jVNXYtVOEKyT1IGoSym6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BiVI61TtGEiY1BnAszsL0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cHFdglICF0ukvQO69vQ5e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BiVI61TtGEiY1BnAszsL0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cHFdglICF0ukvQO69vQ5e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BiVI61TtGEiY1BnAszsL0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cHFdglICF0ukvQO69vQ5e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BiVI61TtGEiY1BnAszsL0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cHFdglICF0ukvQO69vQ5e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2_3B9ZxmHECsoTdVALNki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uXZI.lIpyk.KdjGhr0AuL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CZx3FaXkNU62N3I5FCiY7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ijUBJclelkiSh68eWNuKyA"/>
</p:tagLst>
</file>

<file path=ppt/theme/theme1.xml><?xml version="1.0" encoding="utf-8"?>
<a:theme xmlns:a="http://schemas.openxmlformats.org/drawingml/2006/main" name="4.3-Template_12.7.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3-Template_12.7.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4.3-Template_12.7.2016</Template>
  <TotalTime>492</TotalTime>
  <Words>1931</Words>
  <Application>Microsoft Office PowerPoint</Application>
  <PresentationFormat>On-screen Show (4:3)</PresentationFormat>
  <Paragraphs>339</Paragraphs>
  <Slides>32</Slides>
  <Notes>10</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44" baseType="lpstr">
      <vt:lpstr>Arial</vt:lpstr>
      <vt:lpstr>Calibri</vt:lpstr>
      <vt:lpstr>Gill Sans MT</vt:lpstr>
      <vt:lpstr>Lucida Handwriting</vt:lpstr>
      <vt:lpstr>Segoe Print</vt:lpstr>
      <vt:lpstr>Times</vt:lpstr>
      <vt:lpstr>Times New Roman</vt:lpstr>
      <vt:lpstr>Trebuchet MS</vt:lpstr>
      <vt:lpstr>Wingdings</vt:lpstr>
      <vt:lpstr>4.3-Template_12.7.2016</vt:lpstr>
      <vt:lpstr>4.3-Template_12.7.2016</vt:lpstr>
      <vt:lpstr>think-cell Slide</vt:lpstr>
      <vt:lpstr>التخطيط الاستراتيجي -3 خطة العمل</vt:lpstr>
      <vt:lpstr>أهداف التدريب </vt:lpstr>
      <vt:lpstr>جدول الأعمال </vt:lpstr>
      <vt:lpstr>الخطة الاستراتيجية هي جسر العبور بين اليوم والغد  الرؤية تدل على تصورنا للغد  والمهمة هي خارطة الطريق </vt:lpstr>
      <vt:lpstr>يتم تطوير الاستراتيجية وفق منهجية منظمة لضمان فعاليتها </vt:lpstr>
      <vt:lpstr>الخطوة الأولى هي  وضع الأسس الاستراتيجية من خلال تحديد الرؤية والمهمة</vt:lpstr>
      <vt:lpstr>يلخص بيان المهمة الأسباب الأساسية لوجود المنظمة</vt:lpstr>
      <vt:lpstr>هناك 3 عناصر محورية لبيان المهمة </vt:lpstr>
      <vt:lpstr>الرؤية ...</vt:lpstr>
      <vt:lpstr>تساهم القيم في تشكيل التفاعلات الداخلية والخارجية للمنظمة</vt:lpstr>
      <vt:lpstr>بعد ذلك، يجب إجراء التحليل الرباعي </vt:lpstr>
      <vt:lpstr>التحليل الرباعي هو أسلوب التخطيط الاستراتيجي المستخدم لتقييم نقاط القوة والضعف والفرص والتهديدات</vt:lpstr>
      <vt:lpstr>ينتج عن ذلك صياغة الإستراتيجية </vt:lpstr>
      <vt:lpstr>بعد الانتهاء من التحليل الرباعي يتعين ربط نتاج التحليل لاستنتاج الأهداف الاستراتيجية </vt:lpstr>
      <vt:lpstr>بمجرد الانتهاء من تحليل (سوات)، يمكنك الاعتماد على النتائج لتطوير الأهداف الاستراتيجية</vt:lpstr>
      <vt:lpstr>بعد وضع الإستراتيجيات، من المهم وضع خطة عمل واضحة ومنظمة   </vt:lpstr>
      <vt:lpstr>يتم تطوير الاستراتيجية وفق منهجية منظمة لضمان فعاليتها </vt:lpstr>
      <vt:lpstr>سوف نبدأ بتعريف مفهوم خطة العمل </vt:lpstr>
      <vt:lpstr>سؤال: ما هو تعريفك لخطة العمل؟ </vt:lpstr>
      <vt:lpstr>تعريف خطة العمل </vt:lpstr>
      <vt:lpstr>PowerPoint Presentation</vt:lpstr>
      <vt:lpstr>هناك أسباب متعددة لوضع خطة عمل</vt:lpstr>
      <vt:lpstr>من ثم سوف نقوم بتحديد بنية خطة العمل </vt:lpstr>
      <vt:lpstr>يجب أن تكون خطة العمل منظمة من أجل متابعة كافة الأنشطة </vt:lpstr>
      <vt:lpstr>يجب أن تكون خطة العمل منظمة من أجل متابعة كافة الأنشطة - مثال</vt:lpstr>
      <vt:lpstr>يجب تحديد الموارد، والجدول الزمني والمسؤولين فيما يتعلق بكل نشاط </vt:lpstr>
      <vt:lpstr>هذا ينتج خطة عمل جاهزة للتطبيق</vt:lpstr>
      <vt:lpstr>سوف نسلط الضوء الآن على المسموحات والممنوعات الرئيسية المتعلقة بتخطيط العمل</vt:lpstr>
      <vt:lpstr>المسموحات </vt:lpstr>
      <vt:lpstr>الأهداف الذكية هي المفتاح لتخطيط العمل الناجح</vt:lpstr>
      <vt:lpstr>الممنوعات </vt:lpstr>
      <vt:lpstr>PowerPoint Presentation</vt:lpstr>
    </vt:vector>
  </TitlesOfParts>
  <Company>USAID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COVER OPTION TITLE GOES HERE CAN  RUN THREE LINES</dc:title>
  <dc:creator>USAID</dc:creator>
  <cp:lastModifiedBy>MSI MEL</cp:lastModifiedBy>
  <cp:revision>43</cp:revision>
  <dcterms:created xsi:type="dcterms:W3CDTF">2017-03-16T17:46:58Z</dcterms:created>
  <dcterms:modified xsi:type="dcterms:W3CDTF">2020-12-08T09:16:34Z</dcterms:modified>
</cp:coreProperties>
</file>