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7"/>
  </p:notesMasterIdLst>
  <p:handoutMasterIdLst>
    <p:handoutMasterId r:id="rId48"/>
  </p:handoutMasterIdLst>
  <p:sldIdLst>
    <p:sldId id="279" r:id="rId2"/>
    <p:sldId id="357" r:id="rId3"/>
    <p:sldId id="358" r:id="rId4"/>
    <p:sldId id="359" r:id="rId5"/>
    <p:sldId id="360" r:id="rId6"/>
    <p:sldId id="362" r:id="rId7"/>
    <p:sldId id="364" r:id="rId8"/>
    <p:sldId id="366" r:id="rId9"/>
    <p:sldId id="368" r:id="rId10"/>
    <p:sldId id="370" r:id="rId11"/>
    <p:sldId id="372" r:id="rId12"/>
    <p:sldId id="374" r:id="rId13"/>
    <p:sldId id="376" r:id="rId14"/>
    <p:sldId id="379" r:id="rId15"/>
    <p:sldId id="381" r:id="rId16"/>
    <p:sldId id="383" r:id="rId17"/>
    <p:sldId id="385" r:id="rId18"/>
    <p:sldId id="387" r:id="rId19"/>
    <p:sldId id="389" r:id="rId20"/>
    <p:sldId id="391" r:id="rId21"/>
    <p:sldId id="393" r:id="rId22"/>
    <p:sldId id="395" r:id="rId23"/>
    <p:sldId id="397" r:id="rId24"/>
    <p:sldId id="418" r:id="rId25"/>
    <p:sldId id="413" r:id="rId26"/>
    <p:sldId id="415" r:id="rId27"/>
    <p:sldId id="417" r:id="rId28"/>
    <p:sldId id="420" r:id="rId29"/>
    <p:sldId id="422" r:id="rId30"/>
    <p:sldId id="423" r:id="rId31"/>
    <p:sldId id="425" r:id="rId32"/>
    <p:sldId id="428" r:id="rId33"/>
    <p:sldId id="429" r:id="rId34"/>
    <p:sldId id="430" r:id="rId35"/>
    <p:sldId id="432" r:id="rId36"/>
    <p:sldId id="434" r:id="rId37"/>
    <p:sldId id="435" r:id="rId38"/>
    <p:sldId id="436" r:id="rId39"/>
    <p:sldId id="377" r:id="rId40"/>
    <p:sldId id="398" r:id="rId41"/>
    <p:sldId id="410" r:id="rId42"/>
    <p:sldId id="400" r:id="rId43"/>
    <p:sldId id="411" r:id="rId44"/>
    <p:sldId id="412" r:id="rId45"/>
    <p:sldId id="267" r:id="rId46"/>
  </p:sldIdLst>
  <p:sldSz cx="9144000" cy="6858000" type="screen4x3"/>
  <p:notesSz cx="7035800" cy="9321800"/>
  <p:defaultTextStyle>
    <a:defPPr>
      <a:defRPr lang="en-US"/>
    </a:defPPr>
    <a:lvl1pPr algn="l" rtl="0" eaLnBrk="0" fontAlgn="base" hangingPunct="0">
      <a:spcBef>
        <a:spcPct val="0"/>
      </a:spcBef>
      <a:spcAft>
        <a:spcPct val="0"/>
      </a:spcAft>
      <a:defRPr sz="2800" kern="1200">
        <a:solidFill>
          <a:schemeClr val="tx1"/>
        </a:solidFill>
        <a:latin typeface="Times" charset="0"/>
        <a:ea typeface="+mn-ea"/>
        <a:cs typeface="+mn-cs"/>
      </a:defRPr>
    </a:lvl1pPr>
    <a:lvl2pPr marL="457200" algn="l" rtl="0" eaLnBrk="0" fontAlgn="base" hangingPunct="0">
      <a:spcBef>
        <a:spcPct val="0"/>
      </a:spcBef>
      <a:spcAft>
        <a:spcPct val="0"/>
      </a:spcAft>
      <a:defRPr sz="2800" kern="1200">
        <a:solidFill>
          <a:schemeClr val="tx1"/>
        </a:solidFill>
        <a:latin typeface="Times" charset="0"/>
        <a:ea typeface="+mn-ea"/>
        <a:cs typeface="+mn-cs"/>
      </a:defRPr>
    </a:lvl2pPr>
    <a:lvl3pPr marL="914400" algn="l" rtl="0" eaLnBrk="0" fontAlgn="base" hangingPunct="0">
      <a:spcBef>
        <a:spcPct val="0"/>
      </a:spcBef>
      <a:spcAft>
        <a:spcPct val="0"/>
      </a:spcAft>
      <a:defRPr sz="2800" kern="1200">
        <a:solidFill>
          <a:schemeClr val="tx1"/>
        </a:solidFill>
        <a:latin typeface="Times" charset="0"/>
        <a:ea typeface="+mn-ea"/>
        <a:cs typeface="+mn-cs"/>
      </a:defRPr>
    </a:lvl3pPr>
    <a:lvl4pPr marL="1371600" algn="l" rtl="0" eaLnBrk="0" fontAlgn="base" hangingPunct="0">
      <a:spcBef>
        <a:spcPct val="0"/>
      </a:spcBef>
      <a:spcAft>
        <a:spcPct val="0"/>
      </a:spcAft>
      <a:defRPr sz="2800" kern="1200">
        <a:solidFill>
          <a:schemeClr val="tx1"/>
        </a:solidFill>
        <a:latin typeface="Times" charset="0"/>
        <a:ea typeface="+mn-ea"/>
        <a:cs typeface="+mn-cs"/>
      </a:defRPr>
    </a:lvl4pPr>
    <a:lvl5pPr marL="1828800" algn="l" rtl="0" eaLnBrk="0" fontAlgn="base" hangingPunct="0">
      <a:spcBef>
        <a:spcPct val="0"/>
      </a:spcBef>
      <a:spcAft>
        <a:spcPct val="0"/>
      </a:spcAft>
      <a:defRPr sz="2800" kern="1200">
        <a:solidFill>
          <a:schemeClr val="tx1"/>
        </a:solidFill>
        <a:latin typeface="Times" charset="0"/>
        <a:ea typeface="+mn-ea"/>
        <a:cs typeface="+mn-cs"/>
      </a:defRPr>
    </a:lvl5pPr>
    <a:lvl6pPr marL="2286000" algn="l" defTabSz="914400" rtl="0" eaLnBrk="1" latinLnBrk="0" hangingPunct="1">
      <a:defRPr sz="2800" kern="1200">
        <a:solidFill>
          <a:schemeClr val="tx1"/>
        </a:solidFill>
        <a:latin typeface="Times" charset="0"/>
        <a:ea typeface="+mn-ea"/>
        <a:cs typeface="+mn-cs"/>
      </a:defRPr>
    </a:lvl6pPr>
    <a:lvl7pPr marL="2743200" algn="l" defTabSz="914400" rtl="0" eaLnBrk="1" latinLnBrk="0" hangingPunct="1">
      <a:defRPr sz="2800" kern="1200">
        <a:solidFill>
          <a:schemeClr val="tx1"/>
        </a:solidFill>
        <a:latin typeface="Times" charset="0"/>
        <a:ea typeface="+mn-ea"/>
        <a:cs typeface="+mn-cs"/>
      </a:defRPr>
    </a:lvl7pPr>
    <a:lvl8pPr marL="3200400" algn="l" defTabSz="914400" rtl="0" eaLnBrk="1" latinLnBrk="0" hangingPunct="1">
      <a:defRPr sz="2800" kern="1200">
        <a:solidFill>
          <a:schemeClr val="tx1"/>
        </a:solidFill>
        <a:latin typeface="Times" charset="0"/>
        <a:ea typeface="+mn-ea"/>
        <a:cs typeface="+mn-cs"/>
      </a:defRPr>
    </a:lvl8pPr>
    <a:lvl9pPr marL="3657600" algn="l" defTabSz="914400" rtl="0" eaLnBrk="1" latinLnBrk="0" hangingPunct="1">
      <a:defRPr sz="2800" kern="1200">
        <a:solidFill>
          <a:schemeClr val="tx1"/>
        </a:solidFill>
        <a:latin typeface="Times"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A0C2F"/>
    <a:srgbClr val="002A6C"/>
    <a:srgbClr val="E10040"/>
    <a:srgbClr val="666666"/>
    <a:srgbClr val="D2C5C0"/>
    <a:srgbClr val="FEF4FA"/>
    <a:srgbClr val="C2113A"/>
    <a:srgbClr val="DDDDDD"/>
    <a:srgbClr val="CC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983" autoAdjust="0"/>
    <p:restoredTop sz="89222" autoAdjust="0"/>
  </p:normalViewPr>
  <p:slideViewPr>
    <p:cSldViewPr>
      <p:cViewPr>
        <p:scale>
          <a:sx n="69" d="100"/>
          <a:sy n="69" d="100"/>
        </p:scale>
        <p:origin x="-1530" y="-204"/>
      </p:cViewPr>
      <p:guideLst>
        <p:guide orient="horz" pos="2160"/>
        <p:guide pos="2880"/>
      </p:guideLst>
    </p:cSldViewPr>
  </p:slideViewPr>
  <p:outlineViewPr>
    <p:cViewPr>
      <p:scale>
        <a:sx n="33" d="100"/>
        <a:sy n="33" d="100"/>
      </p:scale>
      <p:origin x="0" y="0"/>
    </p:cViewPr>
  </p:outlineViewPr>
  <p:notesTextViewPr>
    <p:cViewPr>
      <p:scale>
        <a:sx n="66" d="100"/>
        <a:sy n="66" d="100"/>
      </p:scale>
      <p:origin x="0" y="0"/>
    </p:cViewPr>
  </p:notesTextViewPr>
  <p:sorterViewPr>
    <p:cViewPr>
      <p:scale>
        <a:sx n="66" d="100"/>
        <a:sy n="66" d="100"/>
      </p:scale>
      <p:origin x="0" y="0"/>
    </p:cViewPr>
  </p:sorterViewPr>
  <p:notesViewPr>
    <p:cSldViewPr>
      <p:cViewPr varScale="1">
        <p:scale>
          <a:sx n="55" d="100"/>
          <a:sy n="55" d="100"/>
        </p:scale>
        <p:origin x="-2874" y="-84"/>
      </p:cViewPr>
      <p:guideLst>
        <p:guide orient="horz" pos="2936"/>
        <p:guide pos="2216"/>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A78BBC-231A-4F3D-B771-BC5A0B974898}" type="doc">
      <dgm:prSet loTypeId="urn:microsoft.com/office/officeart/2005/8/layout/process4" loCatId="list" qsTypeId="urn:microsoft.com/office/officeart/2005/8/quickstyle/simple2" qsCatId="simple" csTypeId="urn:microsoft.com/office/officeart/2005/8/colors/accent2_5" csCatId="accent2" phldr="1"/>
      <dgm:spPr/>
      <dgm:t>
        <a:bodyPr/>
        <a:lstStyle/>
        <a:p>
          <a:pPr rtl="1"/>
          <a:endParaRPr lang="ar-JO"/>
        </a:p>
      </dgm:t>
    </dgm:pt>
    <dgm:pt modelId="{27569EBB-5056-423B-A208-D25CF8DEADAF}">
      <dgm:prSet phldrT="[Text]" custT="1"/>
      <dgm:spPr/>
      <dgm:t>
        <a:bodyPr/>
        <a:lstStyle/>
        <a:p>
          <a:pPr rtl="1"/>
          <a:r>
            <a:rPr lang="ar-JO" sz="2400" b="1" dirty="0" smtClean="0">
              <a:latin typeface="Arabic Typesetting" pitchFamily="66" charset="-78"/>
              <a:cs typeface="Arabic Typesetting" pitchFamily="66" charset="-78"/>
            </a:rPr>
            <a:t>رصد تنفيذ الاتفاقيات </a:t>
          </a:r>
          <a:endParaRPr lang="ar-JO" sz="2400" b="1" dirty="0">
            <a:latin typeface="Arabic Typesetting" pitchFamily="66" charset="-78"/>
            <a:cs typeface="Arabic Typesetting" pitchFamily="66" charset="-78"/>
          </a:endParaRPr>
        </a:p>
      </dgm:t>
    </dgm:pt>
    <dgm:pt modelId="{D62D9E11-8280-4C0F-8A88-47D470845258}" type="parTrans" cxnId="{CE861B98-F0B6-44B9-A83E-193C1700C668}">
      <dgm:prSet/>
      <dgm:spPr/>
      <dgm:t>
        <a:bodyPr/>
        <a:lstStyle/>
        <a:p>
          <a:pPr rtl="1"/>
          <a:endParaRPr lang="ar-JO" sz="2400" b="1">
            <a:latin typeface="Arabic Typesetting" pitchFamily="66" charset="-78"/>
            <a:cs typeface="Arabic Typesetting" pitchFamily="66" charset="-78"/>
          </a:endParaRPr>
        </a:p>
      </dgm:t>
    </dgm:pt>
    <dgm:pt modelId="{3D2D6797-97AA-40A7-9BE5-0C30EC3B9B0A}" type="sibTrans" cxnId="{CE861B98-F0B6-44B9-A83E-193C1700C668}">
      <dgm:prSet/>
      <dgm:spPr/>
      <dgm:t>
        <a:bodyPr/>
        <a:lstStyle/>
        <a:p>
          <a:pPr rtl="1"/>
          <a:endParaRPr lang="ar-JO" sz="2400" b="1">
            <a:latin typeface="Arabic Typesetting" pitchFamily="66" charset="-78"/>
            <a:cs typeface="Arabic Typesetting" pitchFamily="66" charset="-78"/>
          </a:endParaRPr>
        </a:p>
      </dgm:t>
    </dgm:pt>
    <dgm:pt modelId="{564BFD13-EB30-45E4-AB23-4F3711534332}">
      <dgm:prSet phldrT="[Text]" custT="1"/>
      <dgm:spPr/>
      <dgm:t>
        <a:bodyPr/>
        <a:lstStyle/>
        <a:p>
          <a:pPr rtl="1"/>
          <a:r>
            <a:rPr lang="ar-LB" sz="2400" b="1" dirty="0" smtClean="0">
              <a:solidFill>
                <a:srgbClr val="002A6C"/>
              </a:solidFill>
              <a:latin typeface="Arabic Typesetting" pitchFamily="66" charset="-78"/>
              <a:cs typeface="Arabic Typesetting" pitchFamily="66" charset="-78"/>
            </a:rPr>
            <a:t>اصدار ملاحظات ختامية وتوصيات</a:t>
          </a:r>
          <a:endParaRPr lang="ar-JO" sz="2400" b="1" dirty="0">
            <a:solidFill>
              <a:srgbClr val="002A6C"/>
            </a:solidFill>
            <a:latin typeface="Arabic Typesetting" pitchFamily="66" charset="-78"/>
            <a:cs typeface="Arabic Typesetting" pitchFamily="66" charset="-78"/>
          </a:endParaRPr>
        </a:p>
      </dgm:t>
    </dgm:pt>
    <dgm:pt modelId="{4DA7988C-AF3F-4DF1-B4DB-8342B374281B}" type="parTrans" cxnId="{9E049930-F9E1-4374-B31A-C90B7167D0B0}">
      <dgm:prSet/>
      <dgm:spPr/>
      <dgm:t>
        <a:bodyPr/>
        <a:lstStyle/>
        <a:p>
          <a:pPr rtl="1"/>
          <a:endParaRPr lang="ar-JO" sz="2400" b="1">
            <a:latin typeface="Arabic Typesetting" pitchFamily="66" charset="-78"/>
            <a:cs typeface="Arabic Typesetting" pitchFamily="66" charset="-78"/>
          </a:endParaRPr>
        </a:p>
      </dgm:t>
    </dgm:pt>
    <dgm:pt modelId="{923A9912-5AA7-488B-A7CC-F04D52509AE0}" type="sibTrans" cxnId="{9E049930-F9E1-4374-B31A-C90B7167D0B0}">
      <dgm:prSet/>
      <dgm:spPr/>
      <dgm:t>
        <a:bodyPr/>
        <a:lstStyle/>
        <a:p>
          <a:pPr rtl="1"/>
          <a:endParaRPr lang="ar-JO" sz="2400" b="1">
            <a:latin typeface="Arabic Typesetting" pitchFamily="66" charset="-78"/>
            <a:cs typeface="Arabic Typesetting" pitchFamily="66" charset="-78"/>
          </a:endParaRPr>
        </a:p>
      </dgm:t>
    </dgm:pt>
    <dgm:pt modelId="{0EEE56A6-8CBD-47D5-BA30-EADD4324B528}">
      <dgm:prSet phldrT="[Text]" custT="1"/>
      <dgm:spPr/>
      <dgm:t>
        <a:bodyPr/>
        <a:lstStyle/>
        <a:p>
          <a:pPr rtl="1"/>
          <a:r>
            <a:rPr lang="ar-LB" sz="2000" b="1" dirty="0" smtClean="0">
              <a:solidFill>
                <a:srgbClr val="002A6C"/>
              </a:solidFill>
              <a:latin typeface="Arabic Typesetting" pitchFamily="66" charset="-78"/>
              <a:cs typeface="Arabic Typesetting" pitchFamily="66" charset="-78"/>
            </a:rPr>
            <a:t>النظر في تقارير الدول الأطراف (تقارير أولية - تقارير دورية)</a:t>
          </a:r>
          <a:endParaRPr lang="ar-JO" sz="2000" b="1" dirty="0">
            <a:solidFill>
              <a:srgbClr val="002A6C"/>
            </a:solidFill>
            <a:latin typeface="Arabic Typesetting" pitchFamily="66" charset="-78"/>
            <a:cs typeface="Arabic Typesetting" pitchFamily="66" charset="-78"/>
          </a:endParaRPr>
        </a:p>
      </dgm:t>
    </dgm:pt>
    <dgm:pt modelId="{602EB3C7-0F97-4618-B8F2-3EE728E2EA73}" type="parTrans" cxnId="{B6FCB951-9024-4558-A399-1D5F627A872D}">
      <dgm:prSet/>
      <dgm:spPr/>
      <dgm:t>
        <a:bodyPr/>
        <a:lstStyle/>
        <a:p>
          <a:pPr rtl="1"/>
          <a:endParaRPr lang="ar-JO" sz="2400" b="1">
            <a:latin typeface="Arabic Typesetting" pitchFamily="66" charset="-78"/>
            <a:cs typeface="Arabic Typesetting" pitchFamily="66" charset="-78"/>
          </a:endParaRPr>
        </a:p>
      </dgm:t>
    </dgm:pt>
    <dgm:pt modelId="{0AF29561-0CA7-4F27-B02E-F550DD633EE5}" type="sibTrans" cxnId="{B6FCB951-9024-4558-A399-1D5F627A872D}">
      <dgm:prSet/>
      <dgm:spPr/>
      <dgm:t>
        <a:bodyPr/>
        <a:lstStyle/>
        <a:p>
          <a:pPr rtl="1"/>
          <a:endParaRPr lang="ar-JO" sz="2400" b="1">
            <a:latin typeface="Arabic Typesetting" pitchFamily="66" charset="-78"/>
            <a:cs typeface="Arabic Typesetting" pitchFamily="66" charset="-78"/>
          </a:endParaRPr>
        </a:p>
      </dgm:t>
    </dgm:pt>
    <dgm:pt modelId="{DD91F685-F336-41D8-A6E1-6B54DD37D05E}">
      <dgm:prSet phldrT="[Text]" custT="1"/>
      <dgm:spPr/>
      <dgm:t>
        <a:bodyPr/>
        <a:lstStyle/>
        <a:p>
          <a:pPr rtl="1"/>
          <a:r>
            <a:rPr lang="ar-JO" sz="2400" b="1" dirty="0" smtClean="0">
              <a:latin typeface="Arabic Typesetting" pitchFamily="66" charset="-78"/>
              <a:cs typeface="Arabic Typesetting" pitchFamily="66" charset="-78"/>
            </a:rPr>
            <a:t>التحقيق وتقصي الحقائق</a:t>
          </a:r>
          <a:r>
            <a:rPr lang="ar-LB" sz="2400" b="1" dirty="0" smtClean="0">
              <a:latin typeface="Arabic Typesetting" pitchFamily="66" charset="-78"/>
              <a:cs typeface="Arabic Typesetting" pitchFamily="66" charset="-78"/>
            </a:rPr>
            <a:t> (مقتصر على بعض اللجان)</a:t>
          </a:r>
          <a:endParaRPr lang="ar-JO" sz="2400" b="1" dirty="0">
            <a:latin typeface="Arabic Typesetting" pitchFamily="66" charset="-78"/>
            <a:cs typeface="Arabic Typesetting" pitchFamily="66" charset="-78"/>
          </a:endParaRPr>
        </a:p>
      </dgm:t>
    </dgm:pt>
    <dgm:pt modelId="{50A94CBA-3389-4671-B3F0-C92DF97C66C2}" type="parTrans" cxnId="{4CE20050-193E-4DE8-B94F-5B5BE6D5E796}">
      <dgm:prSet/>
      <dgm:spPr/>
      <dgm:t>
        <a:bodyPr/>
        <a:lstStyle/>
        <a:p>
          <a:pPr rtl="1"/>
          <a:endParaRPr lang="ar-JO" sz="2400" b="1">
            <a:latin typeface="Arabic Typesetting" pitchFamily="66" charset="-78"/>
            <a:cs typeface="Arabic Typesetting" pitchFamily="66" charset="-78"/>
          </a:endParaRPr>
        </a:p>
      </dgm:t>
    </dgm:pt>
    <dgm:pt modelId="{F6969923-AF9F-48C2-8F5F-D0E2766911B0}" type="sibTrans" cxnId="{4CE20050-193E-4DE8-B94F-5B5BE6D5E796}">
      <dgm:prSet/>
      <dgm:spPr/>
      <dgm:t>
        <a:bodyPr/>
        <a:lstStyle/>
        <a:p>
          <a:pPr rtl="1"/>
          <a:endParaRPr lang="ar-JO" sz="2400" b="1">
            <a:latin typeface="Arabic Typesetting" pitchFamily="66" charset="-78"/>
            <a:cs typeface="Arabic Typesetting" pitchFamily="66" charset="-78"/>
          </a:endParaRPr>
        </a:p>
      </dgm:t>
    </dgm:pt>
    <dgm:pt modelId="{88C3FF73-3628-44DE-AF9C-2F46B324E7A9}">
      <dgm:prSet phldrT="[Text]" custT="1"/>
      <dgm:spPr/>
      <dgm:t>
        <a:bodyPr/>
        <a:lstStyle/>
        <a:p>
          <a:pPr rtl="1"/>
          <a:r>
            <a:rPr lang="ar-JO" sz="2400" b="1" dirty="0" smtClean="0">
              <a:solidFill>
                <a:srgbClr val="002A6C"/>
              </a:solidFill>
              <a:latin typeface="Arabic Typesetting" pitchFamily="66" charset="-78"/>
              <a:cs typeface="Arabic Typesetting" pitchFamily="66" charset="-78"/>
            </a:rPr>
            <a:t>لجنة مناهضة التعذيب</a:t>
          </a:r>
          <a:r>
            <a:rPr lang="ar-LB" sz="2400" b="1" dirty="0" smtClean="0">
              <a:solidFill>
                <a:srgbClr val="002A6C"/>
              </a:solidFill>
              <a:latin typeface="Arabic Typesetting" pitchFamily="66" charset="-78"/>
              <a:cs typeface="Arabic Typesetting" pitchFamily="66" charset="-78"/>
            </a:rPr>
            <a:t> لجنة حقوق الأشخاص ذوي الإعاقة</a:t>
          </a:r>
          <a:endParaRPr lang="ar-JO" sz="2400" b="1" dirty="0">
            <a:solidFill>
              <a:srgbClr val="002A6C"/>
            </a:solidFill>
            <a:latin typeface="Arabic Typesetting" pitchFamily="66" charset="-78"/>
            <a:cs typeface="Arabic Typesetting" pitchFamily="66" charset="-78"/>
          </a:endParaRPr>
        </a:p>
      </dgm:t>
    </dgm:pt>
    <dgm:pt modelId="{3A2A8236-67DA-4024-840A-7FBE741097B4}" type="parTrans" cxnId="{8E833370-4925-46C8-A3D0-A74E7D0AB4CE}">
      <dgm:prSet/>
      <dgm:spPr/>
      <dgm:t>
        <a:bodyPr/>
        <a:lstStyle/>
        <a:p>
          <a:pPr rtl="1"/>
          <a:endParaRPr lang="ar-JO" sz="2400" b="1">
            <a:latin typeface="Arabic Typesetting" pitchFamily="66" charset="-78"/>
            <a:cs typeface="Arabic Typesetting" pitchFamily="66" charset="-78"/>
          </a:endParaRPr>
        </a:p>
      </dgm:t>
    </dgm:pt>
    <dgm:pt modelId="{7B85A325-B113-490B-B7AB-4DE8C7F56115}" type="sibTrans" cxnId="{8E833370-4925-46C8-A3D0-A74E7D0AB4CE}">
      <dgm:prSet/>
      <dgm:spPr/>
      <dgm:t>
        <a:bodyPr/>
        <a:lstStyle/>
        <a:p>
          <a:pPr rtl="1"/>
          <a:endParaRPr lang="ar-JO" sz="2400" b="1">
            <a:latin typeface="Arabic Typesetting" pitchFamily="66" charset="-78"/>
            <a:cs typeface="Arabic Typesetting" pitchFamily="66" charset="-78"/>
          </a:endParaRPr>
        </a:p>
      </dgm:t>
    </dgm:pt>
    <dgm:pt modelId="{6D473958-4805-45B5-B704-894A7E80DC4C}">
      <dgm:prSet phldrT="[Text]" custT="1"/>
      <dgm:spPr/>
      <dgm:t>
        <a:bodyPr/>
        <a:lstStyle/>
        <a:p>
          <a:pPr rtl="1">
            <a:lnSpc>
              <a:spcPct val="100000"/>
            </a:lnSpc>
            <a:spcAft>
              <a:spcPts val="1000"/>
            </a:spcAft>
          </a:pPr>
          <a:r>
            <a:rPr lang="ar-LB" sz="2000" b="1" dirty="0" smtClean="0">
              <a:solidFill>
                <a:srgbClr val="002A6C"/>
              </a:solidFill>
              <a:latin typeface="Arabic Typesetting" pitchFamily="66" charset="-78"/>
              <a:cs typeface="Arabic Typesetting" pitchFamily="66" charset="-78"/>
            </a:rPr>
            <a:t> </a:t>
          </a:r>
          <a:r>
            <a:rPr lang="ar-JO" sz="2000" b="1" dirty="0" smtClean="0">
              <a:solidFill>
                <a:srgbClr val="002A6C"/>
              </a:solidFill>
              <a:latin typeface="Arabic Typesetting" pitchFamily="66" charset="-78"/>
              <a:cs typeface="Arabic Typesetting" pitchFamily="66" charset="-78"/>
            </a:rPr>
            <a:t>لجنة القضاء على كافة اشكال التمييز ضد المرأة</a:t>
          </a:r>
          <a:r>
            <a:rPr lang="ar-LB" sz="2000" b="1" dirty="0" smtClean="0">
              <a:solidFill>
                <a:srgbClr val="002A6C"/>
              </a:solidFill>
              <a:latin typeface="Arabic Typesetting" pitchFamily="66" charset="-78"/>
              <a:cs typeface="Arabic Typesetting" pitchFamily="66" charset="-78"/>
            </a:rPr>
            <a:t> اللجنة المعنية بحالات الإختفاء القسري</a:t>
          </a:r>
          <a:endParaRPr lang="ar-JO" sz="2000" b="1" dirty="0">
            <a:solidFill>
              <a:srgbClr val="002A6C"/>
            </a:solidFill>
            <a:latin typeface="Arabic Typesetting" pitchFamily="66" charset="-78"/>
            <a:cs typeface="Arabic Typesetting" pitchFamily="66" charset="-78"/>
          </a:endParaRPr>
        </a:p>
      </dgm:t>
    </dgm:pt>
    <dgm:pt modelId="{4A304400-8F4B-43AB-98AD-967BB5138A8A}" type="parTrans" cxnId="{FDD9105A-01AD-4F64-8EA4-F9BCD944C28D}">
      <dgm:prSet/>
      <dgm:spPr/>
      <dgm:t>
        <a:bodyPr/>
        <a:lstStyle/>
        <a:p>
          <a:pPr rtl="1"/>
          <a:endParaRPr lang="ar-JO" sz="2400" b="1">
            <a:latin typeface="Arabic Typesetting" pitchFamily="66" charset="-78"/>
            <a:cs typeface="Arabic Typesetting" pitchFamily="66" charset="-78"/>
          </a:endParaRPr>
        </a:p>
      </dgm:t>
    </dgm:pt>
    <dgm:pt modelId="{134736AB-10F1-49BD-972C-4C0B658C6F02}" type="sibTrans" cxnId="{FDD9105A-01AD-4F64-8EA4-F9BCD944C28D}">
      <dgm:prSet/>
      <dgm:spPr/>
      <dgm:t>
        <a:bodyPr/>
        <a:lstStyle/>
        <a:p>
          <a:pPr rtl="1"/>
          <a:endParaRPr lang="ar-JO" sz="2400" b="1">
            <a:latin typeface="Arabic Typesetting" pitchFamily="66" charset="-78"/>
            <a:cs typeface="Arabic Typesetting" pitchFamily="66" charset="-78"/>
          </a:endParaRPr>
        </a:p>
      </dgm:t>
    </dgm:pt>
    <dgm:pt modelId="{0D62EF55-972B-476A-8B0E-54C6A9E07F97}">
      <dgm:prSet phldrT="[Text]" custT="1"/>
      <dgm:spPr/>
      <dgm:t>
        <a:bodyPr/>
        <a:lstStyle/>
        <a:p>
          <a:pPr rtl="1"/>
          <a:r>
            <a:rPr lang="ar-JO" sz="2400" b="1" dirty="0" smtClean="0">
              <a:latin typeface="Arabic Typesetting" pitchFamily="66" charset="-78"/>
              <a:cs typeface="Arabic Typesetting" pitchFamily="66" charset="-78"/>
            </a:rPr>
            <a:t>استلام البلاغات والشكاوى</a:t>
          </a:r>
          <a:endParaRPr lang="ar-JO" sz="2400" b="1" dirty="0">
            <a:latin typeface="Arabic Typesetting" pitchFamily="66" charset="-78"/>
            <a:cs typeface="Arabic Typesetting" pitchFamily="66" charset="-78"/>
          </a:endParaRPr>
        </a:p>
      </dgm:t>
    </dgm:pt>
    <dgm:pt modelId="{F956FE20-20CB-49A0-8801-7803C1E44515}" type="parTrans" cxnId="{9067C642-1A55-42A4-AEFB-B4B025FB5A1D}">
      <dgm:prSet/>
      <dgm:spPr/>
      <dgm:t>
        <a:bodyPr/>
        <a:lstStyle/>
        <a:p>
          <a:pPr rtl="1"/>
          <a:endParaRPr lang="ar-JO" sz="2400" b="1">
            <a:latin typeface="Arabic Typesetting" pitchFamily="66" charset="-78"/>
            <a:cs typeface="Arabic Typesetting" pitchFamily="66" charset="-78"/>
          </a:endParaRPr>
        </a:p>
      </dgm:t>
    </dgm:pt>
    <dgm:pt modelId="{C15C3AB4-A155-4B9D-986C-4CA4D56D4A7B}" type="sibTrans" cxnId="{9067C642-1A55-42A4-AEFB-B4B025FB5A1D}">
      <dgm:prSet/>
      <dgm:spPr/>
      <dgm:t>
        <a:bodyPr/>
        <a:lstStyle/>
        <a:p>
          <a:pPr rtl="1"/>
          <a:endParaRPr lang="ar-JO" sz="2400" b="1">
            <a:latin typeface="Arabic Typesetting" pitchFamily="66" charset="-78"/>
            <a:cs typeface="Arabic Typesetting" pitchFamily="66" charset="-78"/>
          </a:endParaRPr>
        </a:p>
      </dgm:t>
    </dgm:pt>
    <dgm:pt modelId="{CF6C5DF1-94F8-4EA0-8008-D8192A9868C4}">
      <dgm:prSet phldrT="[Text]" custT="1"/>
      <dgm:spPr/>
      <dgm:t>
        <a:bodyPr/>
        <a:lstStyle/>
        <a:p>
          <a:pPr rtl="1"/>
          <a:r>
            <a:rPr lang="ar-JO" sz="2400" b="1" dirty="0" smtClean="0">
              <a:solidFill>
                <a:srgbClr val="002A6C"/>
              </a:solidFill>
              <a:latin typeface="Arabic Typesetting" pitchFamily="66" charset="-78"/>
              <a:cs typeface="Arabic Typesetting" pitchFamily="66" charset="-78"/>
            </a:rPr>
            <a:t>البلاغات والشكاوى الفردية</a:t>
          </a:r>
          <a:endParaRPr lang="ar-JO" sz="2400" b="1" dirty="0">
            <a:solidFill>
              <a:srgbClr val="002A6C"/>
            </a:solidFill>
            <a:latin typeface="Arabic Typesetting" pitchFamily="66" charset="-78"/>
            <a:cs typeface="Arabic Typesetting" pitchFamily="66" charset="-78"/>
          </a:endParaRPr>
        </a:p>
      </dgm:t>
    </dgm:pt>
    <dgm:pt modelId="{9002D0BC-F7B5-4FB7-AA0C-414603E6BBB9}" type="parTrans" cxnId="{A8ACDA56-CF1D-4BBF-9094-59D637D646EA}">
      <dgm:prSet/>
      <dgm:spPr/>
      <dgm:t>
        <a:bodyPr/>
        <a:lstStyle/>
        <a:p>
          <a:pPr rtl="1"/>
          <a:endParaRPr lang="ar-JO" sz="2400" b="1">
            <a:latin typeface="Arabic Typesetting" pitchFamily="66" charset="-78"/>
            <a:cs typeface="Arabic Typesetting" pitchFamily="66" charset="-78"/>
          </a:endParaRPr>
        </a:p>
      </dgm:t>
    </dgm:pt>
    <dgm:pt modelId="{CBA74CEA-4A5D-4937-8918-C58DD93716C3}" type="sibTrans" cxnId="{A8ACDA56-CF1D-4BBF-9094-59D637D646EA}">
      <dgm:prSet/>
      <dgm:spPr/>
      <dgm:t>
        <a:bodyPr/>
        <a:lstStyle/>
        <a:p>
          <a:pPr rtl="1"/>
          <a:endParaRPr lang="ar-JO" sz="2400" b="1">
            <a:latin typeface="Arabic Typesetting" pitchFamily="66" charset="-78"/>
            <a:cs typeface="Arabic Typesetting" pitchFamily="66" charset="-78"/>
          </a:endParaRPr>
        </a:p>
      </dgm:t>
    </dgm:pt>
    <dgm:pt modelId="{C500B7C6-F2B2-4F46-BBB9-7DCCFFF0B094}">
      <dgm:prSet phldrT="[Text]" custT="1"/>
      <dgm:spPr/>
      <dgm:t>
        <a:bodyPr/>
        <a:lstStyle/>
        <a:p>
          <a:pPr rtl="1"/>
          <a:r>
            <a:rPr lang="ar-JO" sz="2400" b="1" dirty="0" smtClean="0">
              <a:solidFill>
                <a:srgbClr val="002A6C"/>
              </a:solidFill>
              <a:latin typeface="Arabic Typesetting" pitchFamily="66" charset="-78"/>
              <a:cs typeface="Arabic Typesetting" pitchFamily="66" charset="-78"/>
            </a:rPr>
            <a:t>البلاغات والشكاوى </a:t>
          </a:r>
          <a:r>
            <a:rPr lang="ar-LB" sz="2400" b="1" dirty="0" smtClean="0">
              <a:solidFill>
                <a:srgbClr val="002A6C"/>
              </a:solidFill>
              <a:latin typeface="Arabic Typesetting" pitchFamily="66" charset="-78"/>
              <a:cs typeface="Arabic Typesetting" pitchFamily="66" charset="-78"/>
            </a:rPr>
            <a:t>بين الدول</a:t>
          </a:r>
          <a:r>
            <a:rPr lang="ar-JO" sz="2400" b="1" dirty="0" smtClean="0">
              <a:solidFill>
                <a:srgbClr val="002A6C"/>
              </a:solidFill>
              <a:latin typeface="Arabic Typesetting" pitchFamily="66" charset="-78"/>
              <a:cs typeface="Arabic Typesetting" pitchFamily="66" charset="-78"/>
            </a:rPr>
            <a:t>	</a:t>
          </a:r>
          <a:endParaRPr lang="ar-JO" sz="2400" b="1" dirty="0">
            <a:solidFill>
              <a:srgbClr val="002A6C"/>
            </a:solidFill>
            <a:latin typeface="Arabic Typesetting" pitchFamily="66" charset="-78"/>
            <a:cs typeface="Arabic Typesetting" pitchFamily="66" charset="-78"/>
          </a:endParaRPr>
        </a:p>
      </dgm:t>
    </dgm:pt>
    <dgm:pt modelId="{E8D3D05F-2775-4E10-AA33-80A69534ACD3}" type="parTrans" cxnId="{27B02A41-788C-49E8-B424-2C7E9E65016A}">
      <dgm:prSet/>
      <dgm:spPr/>
      <dgm:t>
        <a:bodyPr/>
        <a:lstStyle/>
        <a:p>
          <a:pPr rtl="1"/>
          <a:endParaRPr lang="ar-JO" sz="2400" b="1">
            <a:latin typeface="Arabic Typesetting" pitchFamily="66" charset="-78"/>
            <a:cs typeface="Arabic Typesetting" pitchFamily="66" charset="-78"/>
          </a:endParaRPr>
        </a:p>
      </dgm:t>
    </dgm:pt>
    <dgm:pt modelId="{49E29824-9FC7-405A-AA10-BF239E546D8D}" type="sibTrans" cxnId="{27B02A41-788C-49E8-B424-2C7E9E65016A}">
      <dgm:prSet/>
      <dgm:spPr/>
      <dgm:t>
        <a:bodyPr/>
        <a:lstStyle/>
        <a:p>
          <a:pPr rtl="1"/>
          <a:endParaRPr lang="ar-JO" sz="2400" b="1">
            <a:latin typeface="Arabic Typesetting" pitchFamily="66" charset="-78"/>
            <a:cs typeface="Arabic Typesetting" pitchFamily="66" charset="-78"/>
          </a:endParaRPr>
        </a:p>
      </dgm:t>
    </dgm:pt>
    <dgm:pt modelId="{823EC669-12F8-4EBE-A38F-CE9A9EEE6404}" type="pres">
      <dgm:prSet presAssocID="{30A78BBC-231A-4F3D-B771-BC5A0B974898}" presName="Name0" presStyleCnt="0">
        <dgm:presLayoutVars>
          <dgm:dir/>
          <dgm:animLvl val="lvl"/>
          <dgm:resizeHandles val="exact"/>
        </dgm:presLayoutVars>
      </dgm:prSet>
      <dgm:spPr/>
      <dgm:t>
        <a:bodyPr/>
        <a:lstStyle/>
        <a:p>
          <a:pPr rtl="1"/>
          <a:endParaRPr lang="ar-JO"/>
        </a:p>
      </dgm:t>
    </dgm:pt>
    <dgm:pt modelId="{043D19CA-C648-4A24-BD6D-4B3A7D01BC84}" type="pres">
      <dgm:prSet presAssocID="{0D62EF55-972B-476A-8B0E-54C6A9E07F97}" presName="boxAndChildren" presStyleCnt="0"/>
      <dgm:spPr/>
      <dgm:t>
        <a:bodyPr/>
        <a:lstStyle/>
        <a:p>
          <a:endParaRPr lang="en-US"/>
        </a:p>
      </dgm:t>
    </dgm:pt>
    <dgm:pt modelId="{7660739C-C45B-4324-A612-D39B618D0103}" type="pres">
      <dgm:prSet presAssocID="{0D62EF55-972B-476A-8B0E-54C6A9E07F97}" presName="parentTextBox" presStyleLbl="node1" presStyleIdx="0" presStyleCnt="3"/>
      <dgm:spPr/>
      <dgm:t>
        <a:bodyPr/>
        <a:lstStyle/>
        <a:p>
          <a:pPr rtl="1"/>
          <a:endParaRPr lang="ar-JO"/>
        </a:p>
      </dgm:t>
    </dgm:pt>
    <dgm:pt modelId="{BA3C32B4-1F42-423A-AF0E-3116CB975424}" type="pres">
      <dgm:prSet presAssocID="{0D62EF55-972B-476A-8B0E-54C6A9E07F97}" presName="entireBox" presStyleLbl="node1" presStyleIdx="0" presStyleCnt="3" custScaleY="100000" custLinFactNeighborY="13179"/>
      <dgm:spPr/>
      <dgm:t>
        <a:bodyPr/>
        <a:lstStyle/>
        <a:p>
          <a:pPr rtl="1"/>
          <a:endParaRPr lang="ar-JO"/>
        </a:p>
      </dgm:t>
    </dgm:pt>
    <dgm:pt modelId="{16FD1C68-B77B-4C47-AD60-25EC11052B73}" type="pres">
      <dgm:prSet presAssocID="{0D62EF55-972B-476A-8B0E-54C6A9E07F97}" presName="descendantBox" presStyleCnt="0"/>
      <dgm:spPr/>
      <dgm:t>
        <a:bodyPr/>
        <a:lstStyle/>
        <a:p>
          <a:endParaRPr lang="en-US"/>
        </a:p>
      </dgm:t>
    </dgm:pt>
    <dgm:pt modelId="{DDFC2827-ED48-40D3-BD99-2AA335F18770}" type="pres">
      <dgm:prSet presAssocID="{CF6C5DF1-94F8-4EA0-8008-D8192A9868C4}" presName="childTextBox" presStyleLbl="fgAccFollowNode1" presStyleIdx="0" presStyleCnt="6">
        <dgm:presLayoutVars>
          <dgm:bulletEnabled val="1"/>
        </dgm:presLayoutVars>
      </dgm:prSet>
      <dgm:spPr/>
      <dgm:t>
        <a:bodyPr/>
        <a:lstStyle/>
        <a:p>
          <a:pPr rtl="1"/>
          <a:endParaRPr lang="ar-JO"/>
        </a:p>
      </dgm:t>
    </dgm:pt>
    <dgm:pt modelId="{10392061-7F8A-4AAD-8469-FAAF594ED090}" type="pres">
      <dgm:prSet presAssocID="{C500B7C6-F2B2-4F46-BBB9-7DCCFFF0B094}" presName="childTextBox" presStyleLbl="fgAccFollowNode1" presStyleIdx="1" presStyleCnt="6">
        <dgm:presLayoutVars>
          <dgm:bulletEnabled val="1"/>
        </dgm:presLayoutVars>
      </dgm:prSet>
      <dgm:spPr/>
      <dgm:t>
        <a:bodyPr/>
        <a:lstStyle/>
        <a:p>
          <a:pPr rtl="1"/>
          <a:endParaRPr lang="ar-JO"/>
        </a:p>
      </dgm:t>
    </dgm:pt>
    <dgm:pt modelId="{7BFC17ED-771E-4EED-993D-E40462EF791E}" type="pres">
      <dgm:prSet presAssocID="{F6969923-AF9F-48C2-8F5F-D0E2766911B0}" presName="sp" presStyleCnt="0"/>
      <dgm:spPr/>
      <dgm:t>
        <a:bodyPr/>
        <a:lstStyle/>
        <a:p>
          <a:endParaRPr lang="en-US"/>
        </a:p>
      </dgm:t>
    </dgm:pt>
    <dgm:pt modelId="{7927BBF6-3B4E-4FF4-8DC1-80BD06212B38}" type="pres">
      <dgm:prSet presAssocID="{DD91F685-F336-41D8-A6E1-6B54DD37D05E}" presName="arrowAndChildren" presStyleCnt="0"/>
      <dgm:spPr/>
      <dgm:t>
        <a:bodyPr/>
        <a:lstStyle/>
        <a:p>
          <a:endParaRPr lang="en-US"/>
        </a:p>
      </dgm:t>
    </dgm:pt>
    <dgm:pt modelId="{125FCE2D-AC40-4797-859B-8797366D6302}" type="pres">
      <dgm:prSet presAssocID="{DD91F685-F336-41D8-A6E1-6B54DD37D05E}" presName="parentTextArrow" presStyleLbl="node1" presStyleIdx="0" presStyleCnt="3"/>
      <dgm:spPr/>
      <dgm:t>
        <a:bodyPr/>
        <a:lstStyle/>
        <a:p>
          <a:pPr rtl="1"/>
          <a:endParaRPr lang="ar-JO"/>
        </a:p>
      </dgm:t>
    </dgm:pt>
    <dgm:pt modelId="{FA4AB9FF-A1A7-4BAA-AE46-9C0962F4A22A}" type="pres">
      <dgm:prSet presAssocID="{DD91F685-F336-41D8-A6E1-6B54DD37D05E}" presName="arrow" presStyleLbl="node1" presStyleIdx="1" presStyleCnt="3" custScaleY="129535" custLinFactNeighborY="3219"/>
      <dgm:spPr/>
      <dgm:t>
        <a:bodyPr/>
        <a:lstStyle/>
        <a:p>
          <a:pPr rtl="1"/>
          <a:endParaRPr lang="ar-JO"/>
        </a:p>
      </dgm:t>
    </dgm:pt>
    <dgm:pt modelId="{C127A920-DD58-4EE2-8806-479A8441F754}" type="pres">
      <dgm:prSet presAssocID="{DD91F685-F336-41D8-A6E1-6B54DD37D05E}" presName="descendantArrow" presStyleCnt="0"/>
      <dgm:spPr/>
      <dgm:t>
        <a:bodyPr/>
        <a:lstStyle/>
        <a:p>
          <a:endParaRPr lang="en-US"/>
        </a:p>
      </dgm:t>
    </dgm:pt>
    <dgm:pt modelId="{67278453-4B9E-4E05-BA05-FF046114CA23}" type="pres">
      <dgm:prSet presAssocID="{88C3FF73-3628-44DE-AF9C-2F46B324E7A9}" presName="childTextArrow" presStyleLbl="fgAccFollowNode1" presStyleIdx="2" presStyleCnt="6" custScaleY="154717">
        <dgm:presLayoutVars>
          <dgm:bulletEnabled val="1"/>
        </dgm:presLayoutVars>
      </dgm:prSet>
      <dgm:spPr/>
      <dgm:t>
        <a:bodyPr/>
        <a:lstStyle/>
        <a:p>
          <a:pPr rtl="1"/>
          <a:endParaRPr lang="ar-JO"/>
        </a:p>
      </dgm:t>
    </dgm:pt>
    <dgm:pt modelId="{67E6CD54-8C1D-4333-8FFE-5C77E7E9491B}" type="pres">
      <dgm:prSet presAssocID="{6D473958-4805-45B5-B704-894A7E80DC4C}" presName="childTextArrow" presStyleLbl="fgAccFollowNode1" presStyleIdx="3" presStyleCnt="6" custScaleY="154717">
        <dgm:presLayoutVars>
          <dgm:bulletEnabled val="1"/>
        </dgm:presLayoutVars>
      </dgm:prSet>
      <dgm:spPr/>
      <dgm:t>
        <a:bodyPr/>
        <a:lstStyle/>
        <a:p>
          <a:pPr rtl="1"/>
          <a:endParaRPr lang="ar-JO"/>
        </a:p>
      </dgm:t>
    </dgm:pt>
    <dgm:pt modelId="{F2FC3D00-E7F9-45D2-A7C2-7BC4B80368A0}" type="pres">
      <dgm:prSet presAssocID="{3D2D6797-97AA-40A7-9BE5-0C30EC3B9B0A}" presName="sp" presStyleCnt="0"/>
      <dgm:spPr/>
      <dgm:t>
        <a:bodyPr/>
        <a:lstStyle/>
        <a:p>
          <a:endParaRPr lang="en-US"/>
        </a:p>
      </dgm:t>
    </dgm:pt>
    <dgm:pt modelId="{6FAEA975-9066-43A5-B528-1C86F4A27289}" type="pres">
      <dgm:prSet presAssocID="{27569EBB-5056-423B-A208-D25CF8DEADAF}" presName="arrowAndChildren" presStyleCnt="0"/>
      <dgm:spPr/>
      <dgm:t>
        <a:bodyPr/>
        <a:lstStyle/>
        <a:p>
          <a:endParaRPr lang="en-US"/>
        </a:p>
      </dgm:t>
    </dgm:pt>
    <dgm:pt modelId="{2F5967EF-CF5B-427F-9F7F-71B0D5C8ECF6}" type="pres">
      <dgm:prSet presAssocID="{27569EBB-5056-423B-A208-D25CF8DEADAF}" presName="parentTextArrow" presStyleLbl="node1" presStyleIdx="1" presStyleCnt="3"/>
      <dgm:spPr/>
      <dgm:t>
        <a:bodyPr/>
        <a:lstStyle/>
        <a:p>
          <a:pPr rtl="1"/>
          <a:endParaRPr lang="ar-JO"/>
        </a:p>
      </dgm:t>
    </dgm:pt>
    <dgm:pt modelId="{0C5F6D5A-427C-464D-A77A-0A470D03A6A2}" type="pres">
      <dgm:prSet presAssocID="{27569EBB-5056-423B-A208-D25CF8DEADAF}" presName="arrow" presStyleLbl="node1" presStyleIdx="2" presStyleCnt="3" custLinFactNeighborY="-3140"/>
      <dgm:spPr/>
      <dgm:t>
        <a:bodyPr/>
        <a:lstStyle/>
        <a:p>
          <a:pPr rtl="1"/>
          <a:endParaRPr lang="ar-JO"/>
        </a:p>
      </dgm:t>
    </dgm:pt>
    <dgm:pt modelId="{3A12D819-CBB0-4580-A9D1-04307636A477}" type="pres">
      <dgm:prSet presAssocID="{27569EBB-5056-423B-A208-D25CF8DEADAF}" presName="descendantArrow" presStyleCnt="0"/>
      <dgm:spPr/>
      <dgm:t>
        <a:bodyPr/>
        <a:lstStyle/>
        <a:p>
          <a:endParaRPr lang="en-US"/>
        </a:p>
      </dgm:t>
    </dgm:pt>
    <dgm:pt modelId="{329E29FF-D2CD-4005-92A8-9927BEB73ED7}" type="pres">
      <dgm:prSet presAssocID="{564BFD13-EB30-45E4-AB23-4F3711534332}" presName="childTextArrow" presStyleLbl="fgAccFollowNode1" presStyleIdx="4" presStyleCnt="6">
        <dgm:presLayoutVars>
          <dgm:bulletEnabled val="1"/>
        </dgm:presLayoutVars>
      </dgm:prSet>
      <dgm:spPr/>
      <dgm:t>
        <a:bodyPr/>
        <a:lstStyle/>
        <a:p>
          <a:pPr rtl="1"/>
          <a:endParaRPr lang="ar-JO"/>
        </a:p>
      </dgm:t>
    </dgm:pt>
    <dgm:pt modelId="{4E4E56A0-3D26-402A-856D-B0DA38ADC17B}" type="pres">
      <dgm:prSet presAssocID="{0EEE56A6-8CBD-47D5-BA30-EADD4324B528}" presName="childTextArrow" presStyleLbl="fgAccFollowNode1" presStyleIdx="5" presStyleCnt="6">
        <dgm:presLayoutVars>
          <dgm:bulletEnabled val="1"/>
        </dgm:presLayoutVars>
      </dgm:prSet>
      <dgm:spPr/>
      <dgm:t>
        <a:bodyPr/>
        <a:lstStyle/>
        <a:p>
          <a:pPr rtl="1"/>
          <a:endParaRPr lang="ar-JO"/>
        </a:p>
      </dgm:t>
    </dgm:pt>
  </dgm:ptLst>
  <dgm:cxnLst>
    <dgm:cxn modelId="{8E833370-4925-46C8-A3D0-A74E7D0AB4CE}" srcId="{DD91F685-F336-41D8-A6E1-6B54DD37D05E}" destId="{88C3FF73-3628-44DE-AF9C-2F46B324E7A9}" srcOrd="0" destOrd="0" parTransId="{3A2A8236-67DA-4024-840A-7FBE741097B4}" sibTransId="{7B85A325-B113-490B-B7AB-4DE8C7F56115}"/>
    <dgm:cxn modelId="{9067C642-1A55-42A4-AEFB-B4B025FB5A1D}" srcId="{30A78BBC-231A-4F3D-B771-BC5A0B974898}" destId="{0D62EF55-972B-476A-8B0E-54C6A9E07F97}" srcOrd="2" destOrd="0" parTransId="{F956FE20-20CB-49A0-8801-7803C1E44515}" sibTransId="{C15C3AB4-A155-4B9D-986C-4CA4D56D4A7B}"/>
    <dgm:cxn modelId="{0135CE55-2C99-44D0-BFBF-46F5B8F2E47F}" type="presOf" srcId="{DD91F685-F336-41D8-A6E1-6B54DD37D05E}" destId="{FA4AB9FF-A1A7-4BAA-AE46-9C0962F4A22A}" srcOrd="1" destOrd="0" presId="urn:microsoft.com/office/officeart/2005/8/layout/process4"/>
    <dgm:cxn modelId="{38C7F065-4E34-4F22-B8EB-E0F7630B4EAE}" type="presOf" srcId="{0D62EF55-972B-476A-8B0E-54C6A9E07F97}" destId="{7660739C-C45B-4324-A612-D39B618D0103}" srcOrd="0" destOrd="0" presId="urn:microsoft.com/office/officeart/2005/8/layout/process4"/>
    <dgm:cxn modelId="{C61F6F6B-4A88-4163-9597-B7660D017060}" type="presOf" srcId="{6D473958-4805-45B5-B704-894A7E80DC4C}" destId="{67E6CD54-8C1D-4333-8FFE-5C77E7E9491B}" srcOrd="0" destOrd="0" presId="urn:microsoft.com/office/officeart/2005/8/layout/process4"/>
    <dgm:cxn modelId="{CE861B98-F0B6-44B9-A83E-193C1700C668}" srcId="{30A78BBC-231A-4F3D-B771-BC5A0B974898}" destId="{27569EBB-5056-423B-A208-D25CF8DEADAF}" srcOrd="0" destOrd="0" parTransId="{D62D9E11-8280-4C0F-8A88-47D470845258}" sibTransId="{3D2D6797-97AA-40A7-9BE5-0C30EC3B9B0A}"/>
    <dgm:cxn modelId="{FDD9105A-01AD-4F64-8EA4-F9BCD944C28D}" srcId="{DD91F685-F336-41D8-A6E1-6B54DD37D05E}" destId="{6D473958-4805-45B5-B704-894A7E80DC4C}" srcOrd="1" destOrd="0" parTransId="{4A304400-8F4B-43AB-98AD-967BB5138A8A}" sibTransId="{134736AB-10F1-49BD-972C-4C0B658C6F02}"/>
    <dgm:cxn modelId="{28E85CC9-8076-47DA-8629-4B6C113942E8}" type="presOf" srcId="{0EEE56A6-8CBD-47D5-BA30-EADD4324B528}" destId="{4E4E56A0-3D26-402A-856D-B0DA38ADC17B}" srcOrd="0" destOrd="0" presId="urn:microsoft.com/office/officeart/2005/8/layout/process4"/>
    <dgm:cxn modelId="{60365565-B724-4CEB-B1B2-6986FFAD0AF2}" type="presOf" srcId="{C500B7C6-F2B2-4F46-BBB9-7DCCFFF0B094}" destId="{10392061-7F8A-4AAD-8469-FAAF594ED090}" srcOrd="0" destOrd="0" presId="urn:microsoft.com/office/officeart/2005/8/layout/process4"/>
    <dgm:cxn modelId="{A8ACDA56-CF1D-4BBF-9094-59D637D646EA}" srcId="{0D62EF55-972B-476A-8B0E-54C6A9E07F97}" destId="{CF6C5DF1-94F8-4EA0-8008-D8192A9868C4}" srcOrd="0" destOrd="0" parTransId="{9002D0BC-F7B5-4FB7-AA0C-414603E6BBB9}" sibTransId="{CBA74CEA-4A5D-4937-8918-C58DD93716C3}"/>
    <dgm:cxn modelId="{6F3B5BAC-AA9C-4A7E-8A58-1E699ABB3DED}" type="presOf" srcId="{27569EBB-5056-423B-A208-D25CF8DEADAF}" destId="{0C5F6D5A-427C-464D-A77A-0A470D03A6A2}" srcOrd="1" destOrd="0" presId="urn:microsoft.com/office/officeart/2005/8/layout/process4"/>
    <dgm:cxn modelId="{3CB4231F-BF64-45AD-BFC7-19921442642D}" type="presOf" srcId="{DD91F685-F336-41D8-A6E1-6B54DD37D05E}" destId="{125FCE2D-AC40-4797-859B-8797366D6302}" srcOrd="0" destOrd="0" presId="urn:microsoft.com/office/officeart/2005/8/layout/process4"/>
    <dgm:cxn modelId="{27B02A41-788C-49E8-B424-2C7E9E65016A}" srcId="{0D62EF55-972B-476A-8B0E-54C6A9E07F97}" destId="{C500B7C6-F2B2-4F46-BBB9-7DCCFFF0B094}" srcOrd="1" destOrd="0" parTransId="{E8D3D05F-2775-4E10-AA33-80A69534ACD3}" sibTransId="{49E29824-9FC7-405A-AA10-BF239E546D8D}"/>
    <dgm:cxn modelId="{4CE20050-193E-4DE8-B94F-5B5BE6D5E796}" srcId="{30A78BBC-231A-4F3D-B771-BC5A0B974898}" destId="{DD91F685-F336-41D8-A6E1-6B54DD37D05E}" srcOrd="1" destOrd="0" parTransId="{50A94CBA-3389-4671-B3F0-C92DF97C66C2}" sibTransId="{F6969923-AF9F-48C2-8F5F-D0E2766911B0}"/>
    <dgm:cxn modelId="{D4D5CA7A-A351-41C2-AF5C-8F370171284E}" type="presOf" srcId="{88C3FF73-3628-44DE-AF9C-2F46B324E7A9}" destId="{67278453-4B9E-4E05-BA05-FF046114CA23}" srcOrd="0" destOrd="0" presId="urn:microsoft.com/office/officeart/2005/8/layout/process4"/>
    <dgm:cxn modelId="{EFDCF93D-BC67-4AD9-8CD2-4FAE6E92C82C}" type="presOf" srcId="{564BFD13-EB30-45E4-AB23-4F3711534332}" destId="{329E29FF-D2CD-4005-92A8-9927BEB73ED7}" srcOrd="0" destOrd="0" presId="urn:microsoft.com/office/officeart/2005/8/layout/process4"/>
    <dgm:cxn modelId="{B6FCB951-9024-4558-A399-1D5F627A872D}" srcId="{27569EBB-5056-423B-A208-D25CF8DEADAF}" destId="{0EEE56A6-8CBD-47D5-BA30-EADD4324B528}" srcOrd="1" destOrd="0" parTransId="{602EB3C7-0F97-4618-B8F2-3EE728E2EA73}" sibTransId="{0AF29561-0CA7-4F27-B02E-F550DD633EE5}"/>
    <dgm:cxn modelId="{18B24A0C-FD72-4A57-9D29-2AC017BCF40E}" type="presOf" srcId="{30A78BBC-231A-4F3D-B771-BC5A0B974898}" destId="{823EC669-12F8-4EBE-A38F-CE9A9EEE6404}" srcOrd="0" destOrd="0" presId="urn:microsoft.com/office/officeart/2005/8/layout/process4"/>
    <dgm:cxn modelId="{ED489CC7-A797-4447-ACE3-B333D879E30C}" type="presOf" srcId="{0D62EF55-972B-476A-8B0E-54C6A9E07F97}" destId="{BA3C32B4-1F42-423A-AF0E-3116CB975424}" srcOrd="1" destOrd="0" presId="urn:microsoft.com/office/officeart/2005/8/layout/process4"/>
    <dgm:cxn modelId="{2FA17CC2-BD9D-4EFF-8D8D-003697164C9A}" type="presOf" srcId="{CF6C5DF1-94F8-4EA0-8008-D8192A9868C4}" destId="{DDFC2827-ED48-40D3-BD99-2AA335F18770}" srcOrd="0" destOrd="0" presId="urn:microsoft.com/office/officeart/2005/8/layout/process4"/>
    <dgm:cxn modelId="{CC40FEA3-0461-46BC-A09D-9B317E4795F7}" type="presOf" srcId="{27569EBB-5056-423B-A208-D25CF8DEADAF}" destId="{2F5967EF-CF5B-427F-9F7F-71B0D5C8ECF6}" srcOrd="0" destOrd="0" presId="urn:microsoft.com/office/officeart/2005/8/layout/process4"/>
    <dgm:cxn modelId="{9E049930-F9E1-4374-B31A-C90B7167D0B0}" srcId="{27569EBB-5056-423B-A208-D25CF8DEADAF}" destId="{564BFD13-EB30-45E4-AB23-4F3711534332}" srcOrd="0" destOrd="0" parTransId="{4DA7988C-AF3F-4DF1-B4DB-8342B374281B}" sibTransId="{923A9912-5AA7-488B-A7CC-F04D52509AE0}"/>
    <dgm:cxn modelId="{99614730-695F-4461-8E35-01329DD21E71}" type="presParOf" srcId="{823EC669-12F8-4EBE-A38F-CE9A9EEE6404}" destId="{043D19CA-C648-4A24-BD6D-4B3A7D01BC84}" srcOrd="0" destOrd="0" presId="urn:microsoft.com/office/officeart/2005/8/layout/process4"/>
    <dgm:cxn modelId="{D69264EF-92EF-4CB5-8FB9-882E99AF35EB}" type="presParOf" srcId="{043D19CA-C648-4A24-BD6D-4B3A7D01BC84}" destId="{7660739C-C45B-4324-A612-D39B618D0103}" srcOrd="0" destOrd="0" presId="urn:microsoft.com/office/officeart/2005/8/layout/process4"/>
    <dgm:cxn modelId="{42C113E1-66E3-4CA0-AB8E-54408D67E2FF}" type="presParOf" srcId="{043D19CA-C648-4A24-BD6D-4B3A7D01BC84}" destId="{BA3C32B4-1F42-423A-AF0E-3116CB975424}" srcOrd="1" destOrd="0" presId="urn:microsoft.com/office/officeart/2005/8/layout/process4"/>
    <dgm:cxn modelId="{FAEF2F82-B8D3-4324-9BDD-5E32A0B220B4}" type="presParOf" srcId="{043D19CA-C648-4A24-BD6D-4B3A7D01BC84}" destId="{16FD1C68-B77B-4C47-AD60-25EC11052B73}" srcOrd="2" destOrd="0" presId="urn:microsoft.com/office/officeart/2005/8/layout/process4"/>
    <dgm:cxn modelId="{374CB4D0-DF9C-4770-BC46-8D38DCF415BC}" type="presParOf" srcId="{16FD1C68-B77B-4C47-AD60-25EC11052B73}" destId="{DDFC2827-ED48-40D3-BD99-2AA335F18770}" srcOrd="0" destOrd="0" presId="urn:microsoft.com/office/officeart/2005/8/layout/process4"/>
    <dgm:cxn modelId="{7EA93607-EEB6-4BCB-98E3-E82F6EFCA659}" type="presParOf" srcId="{16FD1C68-B77B-4C47-AD60-25EC11052B73}" destId="{10392061-7F8A-4AAD-8469-FAAF594ED090}" srcOrd="1" destOrd="0" presId="urn:microsoft.com/office/officeart/2005/8/layout/process4"/>
    <dgm:cxn modelId="{F02027E7-5C1D-4C35-888C-63D2746E190A}" type="presParOf" srcId="{823EC669-12F8-4EBE-A38F-CE9A9EEE6404}" destId="{7BFC17ED-771E-4EED-993D-E40462EF791E}" srcOrd="1" destOrd="0" presId="urn:microsoft.com/office/officeart/2005/8/layout/process4"/>
    <dgm:cxn modelId="{C64FDD11-C55D-4EEA-99D7-6194B8E5765F}" type="presParOf" srcId="{823EC669-12F8-4EBE-A38F-CE9A9EEE6404}" destId="{7927BBF6-3B4E-4FF4-8DC1-80BD06212B38}" srcOrd="2" destOrd="0" presId="urn:microsoft.com/office/officeart/2005/8/layout/process4"/>
    <dgm:cxn modelId="{7BA02138-3581-4AEF-80B8-4B0329E9ECD9}" type="presParOf" srcId="{7927BBF6-3B4E-4FF4-8DC1-80BD06212B38}" destId="{125FCE2D-AC40-4797-859B-8797366D6302}" srcOrd="0" destOrd="0" presId="urn:microsoft.com/office/officeart/2005/8/layout/process4"/>
    <dgm:cxn modelId="{EC9C2AE8-7A10-45D5-91BB-3918DB7E3ECD}" type="presParOf" srcId="{7927BBF6-3B4E-4FF4-8DC1-80BD06212B38}" destId="{FA4AB9FF-A1A7-4BAA-AE46-9C0962F4A22A}" srcOrd="1" destOrd="0" presId="urn:microsoft.com/office/officeart/2005/8/layout/process4"/>
    <dgm:cxn modelId="{65ECD4FB-44CE-4600-B294-24BF75070296}" type="presParOf" srcId="{7927BBF6-3B4E-4FF4-8DC1-80BD06212B38}" destId="{C127A920-DD58-4EE2-8806-479A8441F754}" srcOrd="2" destOrd="0" presId="urn:microsoft.com/office/officeart/2005/8/layout/process4"/>
    <dgm:cxn modelId="{ACA2EBBB-0627-4653-BE5A-A05F88B80C2E}" type="presParOf" srcId="{C127A920-DD58-4EE2-8806-479A8441F754}" destId="{67278453-4B9E-4E05-BA05-FF046114CA23}" srcOrd="0" destOrd="0" presId="urn:microsoft.com/office/officeart/2005/8/layout/process4"/>
    <dgm:cxn modelId="{2643F3B0-44D5-4316-84FF-22850A825617}" type="presParOf" srcId="{C127A920-DD58-4EE2-8806-479A8441F754}" destId="{67E6CD54-8C1D-4333-8FFE-5C77E7E9491B}" srcOrd="1" destOrd="0" presId="urn:microsoft.com/office/officeart/2005/8/layout/process4"/>
    <dgm:cxn modelId="{A55C95FA-E216-4FDE-885F-24C1877E5E5D}" type="presParOf" srcId="{823EC669-12F8-4EBE-A38F-CE9A9EEE6404}" destId="{F2FC3D00-E7F9-45D2-A7C2-7BC4B80368A0}" srcOrd="3" destOrd="0" presId="urn:microsoft.com/office/officeart/2005/8/layout/process4"/>
    <dgm:cxn modelId="{750EEBA4-280C-43E9-A0A6-E35DFB0D3B1E}" type="presParOf" srcId="{823EC669-12F8-4EBE-A38F-CE9A9EEE6404}" destId="{6FAEA975-9066-43A5-B528-1C86F4A27289}" srcOrd="4" destOrd="0" presId="urn:microsoft.com/office/officeart/2005/8/layout/process4"/>
    <dgm:cxn modelId="{BCD70FB0-3AFE-453C-9467-CA1BD8D2BB3B}" type="presParOf" srcId="{6FAEA975-9066-43A5-B528-1C86F4A27289}" destId="{2F5967EF-CF5B-427F-9F7F-71B0D5C8ECF6}" srcOrd="0" destOrd="0" presId="urn:microsoft.com/office/officeart/2005/8/layout/process4"/>
    <dgm:cxn modelId="{28395AAB-BD14-4386-8BCB-3E84F067CE54}" type="presParOf" srcId="{6FAEA975-9066-43A5-B528-1C86F4A27289}" destId="{0C5F6D5A-427C-464D-A77A-0A470D03A6A2}" srcOrd="1" destOrd="0" presId="urn:microsoft.com/office/officeart/2005/8/layout/process4"/>
    <dgm:cxn modelId="{6BBA161E-66D7-4CEF-BA52-07560846E996}" type="presParOf" srcId="{6FAEA975-9066-43A5-B528-1C86F4A27289}" destId="{3A12D819-CBB0-4580-A9D1-04307636A477}" srcOrd="2" destOrd="0" presId="urn:microsoft.com/office/officeart/2005/8/layout/process4"/>
    <dgm:cxn modelId="{D293BE1D-A80A-4CEE-9469-89FB38ED7C58}" type="presParOf" srcId="{3A12D819-CBB0-4580-A9D1-04307636A477}" destId="{329E29FF-D2CD-4005-92A8-9927BEB73ED7}" srcOrd="0" destOrd="0" presId="urn:microsoft.com/office/officeart/2005/8/layout/process4"/>
    <dgm:cxn modelId="{C0979873-42AB-491B-9418-D4AD44613EFD}" type="presParOf" srcId="{3A12D819-CBB0-4580-A9D1-04307636A477}" destId="{4E4E56A0-3D26-402A-856D-B0DA38ADC17B}" srcOrd="1"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B822E24-7884-4E5D-8FD3-14AC87277A71}" type="doc">
      <dgm:prSet loTypeId="urn:microsoft.com/office/officeart/2005/8/layout/cycle3" loCatId="cycle" qsTypeId="urn:microsoft.com/office/officeart/2005/8/quickstyle/simple1" qsCatId="simple" csTypeId="urn:microsoft.com/office/officeart/2005/8/colors/accent2_3" csCatId="accent2" phldr="1"/>
      <dgm:spPr/>
      <dgm:t>
        <a:bodyPr/>
        <a:lstStyle/>
        <a:p>
          <a:pPr rtl="1"/>
          <a:endParaRPr lang="ar-JO"/>
        </a:p>
      </dgm:t>
    </dgm:pt>
    <dgm:pt modelId="{BF5ABD7B-430C-4736-8237-25582A68AB47}">
      <dgm:prSet phldrT="[Text]" custT="1"/>
      <dgm:spPr/>
      <dgm:t>
        <a:bodyPr/>
        <a:lstStyle/>
        <a:p>
          <a:pPr rtl="1"/>
          <a:r>
            <a:rPr lang="ar-JO" sz="2200" b="1" dirty="0" smtClean="0">
              <a:latin typeface="Arabic Typesetting" pitchFamily="66" charset="-78"/>
              <a:cs typeface="Arabic Typesetting" pitchFamily="66" charset="-78"/>
            </a:rPr>
            <a:t>معلومة المصدر وموقعة</a:t>
          </a:r>
          <a:endParaRPr lang="ar-JO" sz="2200" b="1" dirty="0">
            <a:latin typeface="Arabic Typesetting" pitchFamily="66" charset="-78"/>
            <a:cs typeface="Arabic Typesetting" pitchFamily="66" charset="-78"/>
          </a:endParaRPr>
        </a:p>
      </dgm:t>
    </dgm:pt>
    <dgm:pt modelId="{40FB1B64-911D-4ACD-BAC3-B47CF3B524B2}" type="parTrans" cxnId="{31EEB708-686E-4A4E-B84A-3E1EB1E023DD}">
      <dgm:prSet/>
      <dgm:spPr/>
      <dgm:t>
        <a:bodyPr/>
        <a:lstStyle/>
        <a:p>
          <a:pPr rtl="1"/>
          <a:endParaRPr lang="ar-JO" sz="2200" b="1">
            <a:latin typeface="Arabic Typesetting" pitchFamily="66" charset="-78"/>
            <a:cs typeface="Arabic Typesetting" pitchFamily="66" charset="-78"/>
          </a:endParaRPr>
        </a:p>
      </dgm:t>
    </dgm:pt>
    <dgm:pt modelId="{CB65924C-00D0-4137-BF93-3E161BDD7F6C}" type="sibTrans" cxnId="{31EEB708-686E-4A4E-B84A-3E1EB1E023DD}">
      <dgm:prSet/>
      <dgm:spPr/>
      <dgm:t>
        <a:bodyPr/>
        <a:lstStyle/>
        <a:p>
          <a:pPr rtl="1"/>
          <a:endParaRPr lang="ar-JO" sz="2200" b="1">
            <a:latin typeface="Arabic Typesetting" pitchFamily="66" charset="-78"/>
            <a:cs typeface="Arabic Typesetting" pitchFamily="66" charset="-78"/>
          </a:endParaRPr>
        </a:p>
      </dgm:t>
    </dgm:pt>
    <dgm:pt modelId="{4DC089B9-6CDA-4D4D-8D9F-F61470F73F48}">
      <dgm:prSet phldrT="[Text]" custT="1"/>
      <dgm:spPr/>
      <dgm:t>
        <a:bodyPr/>
        <a:lstStyle/>
        <a:p>
          <a:pPr rtl="1"/>
          <a:r>
            <a:rPr lang="ar-JO" sz="2200" b="1" dirty="0" smtClean="0">
              <a:latin typeface="Arabic Typesetting" pitchFamily="66" charset="-78"/>
              <a:cs typeface="Arabic Typesetting" pitchFamily="66" charset="-78"/>
            </a:rPr>
            <a:t>ان تكون الشكوى مكتوبة</a:t>
          </a:r>
          <a:endParaRPr lang="ar-JO" sz="2200" b="1" dirty="0">
            <a:latin typeface="Arabic Typesetting" pitchFamily="66" charset="-78"/>
            <a:cs typeface="Arabic Typesetting" pitchFamily="66" charset="-78"/>
          </a:endParaRPr>
        </a:p>
      </dgm:t>
    </dgm:pt>
    <dgm:pt modelId="{10DD923F-1A0F-4C29-B24E-3AAF9CE8DDDA}" type="parTrans" cxnId="{8E962565-DFDF-4D53-8293-4C8FDCCBCB5E}">
      <dgm:prSet/>
      <dgm:spPr/>
      <dgm:t>
        <a:bodyPr/>
        <a:lstStyle/>
        <a:p>
          <a:pPr rtl="1"/>
          <a:endParaRPr lang="ar-JO" sz="2200" b="1">
            <a:latin typeface="Arabic Typesetting" pitchFamily="66" charset="-78"/>
            <a:cs typeface="Arabic Typesetting" pitchFamily="66" charset="-78"/>
          </a:endParaRPr>
        </a:p>
      </dgm:t>
    </dgm:pt>
    <dgm:pt modelId="{FFD1104E-539A-491A-8E89-0D162B970BD3}" type="sibTrans" cxnId="{8E962565-DFDF-4D53-8293-4C8FDCCBCB5E}">
      <dgm:prSet/>
      <dgm:spPr/>
      <dgm:t>
        <a:bodyPr/>
        <a:lstStyle/>
        <a:p>
          <a:pPr rtl="1"/>
          <a:endParaRPr lang="ar-JO" sz="2200" b="1">
            <a:latin typeface="Arabic Typesetting" pitchFamily="66" charset="-78"/>
            <a:cs typeface="Arabic Typesetting" pitchFamily="66" charset="-78"/>
          </a:endParaRPr>
        </a:p>
      </dgm:t>
    </dgm:pt>
    <dgm:pt modelId="{13EE354F-3A27-4E41-9309-ED6CC271CFAE}">
      <dgm:prSet phldrT="[Text]" custT="1"/>
      <dgm:spPr/>
      <dgm:t>
        <a:bodyPr/>
        <a:lstStyle/>
        <a:p>
          <a:pPr rtl="1"/>
          <a:r>
            <a:rPr lang="ar-JO" sz="2200" b="1" dirty="0" smtClean="0">
              <a:latin typeface="Arabic Typesetting" pitchFamily="66" charset="-78"/>
              <a:cs typeface="Arabic Typesetting" pitchFamily="66" charset="-78"/>
            </a:rPr>
            <a:t>ان يكون مقدم الشكوى من دولة طرف في الاتفاقية</a:t>
          </a:r>
          <a:endParaRPr lang="ar-JO" sz="2200" b="1" dirty="0">
            <a:latin typeface="Arabic Typesetting" pitchFamily="66" charset="-78"/>
            <a:cs typeface="Arabic Typesetting" pitchFamily="66" charset="-78"/>
          </a:endParaRPr>
        </a:p>
      </dgm:t>
    </dgm:pt>
    <dgm:pt modelId="{C821DB5A-B30D-40AE-AA87-884164D15BF4}" type="parTrans" cxnId="{3C404A6E-F660-451C-901C-CCC12F82192D}">
      <dgm:prSet/>
      <dgm:spPr/>
      <dgm:t>
        <a:bodyPr/>
        <a:lstStyle/>
        <a:p>
          <a:pPr rtl="1"/>
          <a:endParaRPr lang="ar-JO" sz="2200" b="1">
            <a:latin typeface="Arabic Typesetting" pitchFamily="66" charset="-78"/>
            <a:cs typeface="Arabic Typesetting" pitchFamily="66" charset="-78"/>
          </a:endParaRPr>
        </a:p>
      </dgm:t>
    </dgm:pt>
    <dgm:pt modelId="{3FB67D47-A17E-4A88-8BF2-43B650B4EF17}" type="sibTrans" cxnId="{3C404A6E-F660-451C-901C-CCC12F82192D}">
      <dgm:prSet/>
      <dgm:spPr/>
      <dgm:t>
        <a:bodyPr/>
        <a:lstStyle/>
        <a:p>
          <a:pPr rtl="1"/>
          <a:endParaRPr lang="ar-JO" sz="2200" b="1">
            <a:latin typeface="Arabic Typesetting" pitchFamily="66" charset="-78"/>
            <a:cs typeface="Arabic Typesetting" pitchFamily="66" charset="-78"/>
          </a:endParaRPr>
        </a:p>
      </dgm:t>
    </dgm:pt>
    <dgm:pt modelId="{E382646B-88F4-462A-A641-A729431C497E}">
      <dgm:prSet phldrT="[Text]" custT="1"/>
      <dgm:spPr/>
      <dgm:t>
        <a:bodyPr/>
        <a:lstStyle/>
        <a:p>
          <a:pPr rtl="1"/>
          <a:r>
            <a:rPr lang="ar-JO" sz="1800" b="1" dirty="0" smtClean="0">
              <a:latin typeface="Arabic Typesetting" pitchFamily="66" charset="-78"/>
              <a:cs typeface="Arabic Typesetting" pitchFamily="66" charset="-78"/>
            </a:rPr>
            <a:t>الشكوى تتعلق بانتهاك نصوص الاتقاقيات</a:t>
          </a:r>
        </a:p>
        <a:p>
          <a:pPr rtl="1"/>
          <a:r>
            <a:rPr lang="ar-JO" sz="1800" b="1" dirty="0" smtClean="0">
              <a:latin typeface="Arabic Typesetting" pitchFamily="66" charset="-78"/>
              <a:cs typeface="Arabic Typesetting" pitchFamily="66" charset="-78"/>
            </a:rPr>
            <a:t>- استنفاذ كافة طرق الطعن الداخلية</a:t>
          </a:r>
        </a:p>
        <a:p>
          <a:pPr rtl="1"/>
          <a:r>
            <a:rPr lang="ar-JO" sz="1800" b="1" dirty="0" smtClean="0">
              <a:latin typeface="Arabic Typesetting" pitchFamily="66" charset="-78"/>
              <a:cs typeface="Arabic Typesetting" pitchFamily="66" charset="-78"/>
            </a:rPr>
            <a:t>ان لا تكون الشكوى معروضة على هيئة دولية اخرى</a:t>
          </a:r>
          <a:endParaRPr lang="ar-JO" sz="1800" b="1" dirty="0">
            <a:latin typeface="Arabic Typesetting" pitchFamily="66" charset="-78"/>
            <a:cs typeface="Arabic Typesetting" pitchFamily="66" charset="-78"/>
          </a:endParaRPr>
        </a:p>
      </dgm:t>
    </dgm:pt>
    <dgm:pt modelId="{0C5304BE-4FD3-4458-8763-3EB6B51CDF70}" type="parTrans" cxnId="{87BD8273-44E5-4012-86A5-9D551350AA66}">
      <dgm:prSet/>
      <dgm:spPr/>
      <dgm:t>
        <a:bodyPr/>
        <a:lstStyle/>
        <a:p>
          <a:pPr rtl="1"/>
          <a:endParaRPr lang="ar-JO" sz="2200" b="1">
            <a:latin typeface="Arabic Typesetting" pitchFamily="66" charset="-78"/>
            <a:cs typeface="Arabic Typesetting" pitchFamily="66" charset="-78"/>
          </a:endParaRPr>
        </a:p>
      </dgm:t>
    </dgm:pt>
    <dgm:pt modelId="{BB2AA33F-90E3-4A02-B1B6-2D4FE7C21230}" type="sibTrans" cxnId="{87BD8273-44E5-4012-86A5-9D551350AA66}">
      <dgm:prSet/>
      <dgm:spPr/>
      <dgm:t>
        <a:bodyPr/>
        <a:lstStyle/>
        <a:p>
          <a:pPr rtl="1"/>
          <a:endParaRPr lang="ar-JO" sz="2200" b="1">
            <a:latin typeface="Arabic Typesetting" pitchFamily="66" charset="-78"/>
            <a:cs typeface="Arabic Typesetting" pitchFamily="66" charset="-78"/>
          </a:endParaRPr>
        </a:p>
      </dgm:t>
    </dgm:pt>
    <dgm:pt modelId="{89B5121C-3000-4D70-9C49-66D1B157F5C6}">
      <dgm:prSet phldrT="[Text]" custT="1"/>
      <dgm:spPr/>
      <dgm:t>
        <a:bodyPr/>
        <a:lstStyle/>
        <a:p>
          <a:pPr rtl="1"/>
          <a:r>
            <a:rPr lang="ar-JO" sz="2200" b="1" dirty="0" smtClean="0">
              <a:latin typeface="Arabic Typesetting" pitchFamily="66" charset="-78"/>
              <a:cs typeface="Arabic Typesetting" pitchFamily="66" charset="-78"/>
            </a:rPr>
            <a:t>الاعتراف باختصاص اللجنة</a:t>
          </a:r>
          <a:endParaRPr lang="ar-JO" sz="2200" b="1" dirty="0">
            <a:latin typeface="Arabic Typesetting" pitchFamily="66" charset="-78"/>
            <a:cs typeface="Arabic Typesetting" pitchFamily="66" charset="-78"/>
          </a:endParaRPr>
        </a:p>
      </dgm:t>
    </dgm:pt>
    <dgm:pt modelId="{4B701613-ACDA-42D1-9FF0-EDAF634F945B}" type="parTrans" cxnId="{A8CD0E01-7197-4718-BE0D-324C1E287084}">
      <dgm:prSet/>
      <dgm:spPr/>
      <dgm:t>
        <a:bodyPr/>
        <a:lstStyle/>
        <a:p>
          <a:pPr rtl="1"/>
          <a:endParaRPr lang="ar-JO" sz="2200" b="1">
            <a:latin typeface="Arabic Typesetting" pitchFamily="66" charset="-78"/>
            <a:cs typeface="Arabic Typesetting" pitchFamily="66" charset="-78"/>
          </a:endParaRPr>
        </a:p>
      </dgm:t>
    </dgm:pt>
    <dgm:pt modelId="{C0200C26-AD37-40F8-A05A-5F8F3B54A90F}" type="sibTrans" cxnId="{A8CD0E01-7197-4718-BE0D-324C1E287084}">
      <dgm:prSet/>
      <dgm:spPr/>
      <dgm:t>
        <a:bodyPr/>
        <a:lstStyle/>
        <a:p>
          <a:pPr rtl="1"/>
          <a:endParaRPr lang="ar-JO" sz="2200" b="1">
            <a:latin typeface="Arabic Typesetting" pitchFamily="66" charset="-78"/>
            <a:cs typeface="Arabic Typesetting" pitchFamily="66" charset="-78"/>
          </a:endParaRPr>
        </a:p>
      </dgm:t>
    </dgm:pt>
    <dgm:pt modelId="{EADFC9AA-901F-44A2-8B93-65524117BBAC}" type="pres">
      <dgm:prSet presAssocID="{0B822E24-7884-4E5D-8FD3-14AC87277A71}" presName="Name0" presStyleCnt="0">
        <dgm:presLayoutVars>
          <dgm:dir/>
          <dgm:resizeHandles val="exact"/>
        </dgm:presLayoutVars>
      </dgm:prSet>
      <dgm:spPr/>
      <dgm:t>
        <a:bodyPr/>
        <a:lstStyle/>
        <a:p>
          <a:pPr rtl="1"/>
          <a:endParaRPr lang="ar-JO"/>
        </a:p>
      </dgm:t>
    </dgm:pt>
    <dgm:pt modelId="{C6B55DD3-5050-4A0E-B767-27DBF5E1A713}" type="pres">
      <dgm:prSet presAssocID="{0B822E24-7884-4E5D-8FD3-14AC87277A71}" presName="cycle" presStyleCnt="0"/>
      <dgm:spPr/>
      <dgm:t>
        <a:bodyPr/>
        <a:lstStyle/>
        <a:p>
          <a:endParaRPr lang="en-US"/>
        </a:p>
      </dgm:t>
    </dgm:pt>
    <dgm:pt modelId="{E64AC6B8-6ED4-40F9-A042-43263D00933E}" type="pres">
      <dgm:prSet presAssocID="{BF5ABD7B-430C-4736-8237-25582A68AB47}" presName="nodeFirstNode" presStyleLbl="node1" presStyleIdx="0" presStyleCnt="5">
        <dgm:presLayoutVars>
          <dgm:bulletEnabled val="1"/>
        </dgm:presLayoutVars>
      </dgm:prSet>
      <dgm:spPr/>
      <dgm:t>
        <a:bodyPr/>
        <a:lstStyle/>
        <a:p>
          <a:pPr rtl="1"/>
          <a:endParaRPr lang="ar-JO"/>
        </a:p>
      </dgm:t>
    </dgm:pt>
    <dgm:pt modelId="{CB977088-2E01-4BBA-A102-50676C5539B3}" type="pres">
      <dgm:prSet presAssocID="{CB65924C-00D0-4137-BF93-3E161BDD7F6C}" presName="sibTransFirstNode" presStyleLbl="bgShp" presStyleIdx="0" presStyleCnt="1"/>
      <dgm:spPr/>
      <dgm:t>
        <a:bodyPr/>
        <a:lstStyle/>
        <a:p>
          <a:pPr rtl="1"/>
          <a:endParaRPr lang="ar-JO"/>
        </a:p>
      </dgm:t>
    </dgm:pt>
    <dgm:pt modelId="{49B0836E-E6C9-4E13-8DAF-6C3CC2A13992}" type="pres">
      <dgm:prSet presAssocID="{4DC089B9-6CDA-4D4D-8D9F-F61470F73F48}" presName="nodeFollowingNodes" presStyleLbl="node1" presStyleIdx="1" presStyleCnt="5">
        <dgm:presLayoutVars>
          <dgm:bulletEnabled val="1"/>
        </dgm:presLayoutVars>
      </dgm:prSet>
      <dgm:spPr/>
      <dgm:t>
        <a:bodyPr/>
        <a:lstStyle/>
        <a:p>
          <a:pPr rtl="1"/>
          <a:endParaRPr lang="ar-JO"/>
        </a:p>
      </dgm:t>
    </dgm:pt>
    <dgm:pt modelId="{FFF99C5F-8497-46F7-B5FD-04F2B890D314}" type="pres">
      <dgm:prSet presAssocID="{13EE354F-3A27-4E41-9309-ED6CC271CFAE}" presName="nodeFollowingNodes" presStyleLbl="node1" presStyleIdx="2" presStyleCnt="5" custScaleX="120603" custScaleY="122516" custRadScaleRad="114812" custRadScaleInc="-15332">
        <dgm:presLayoutVars>
          <dgm:bulletEnabled val="1"/>
        </dgm:presLayoutVars>
      </dgm:prSet>
      <dgm:spPr/>
      <dgm:t>
        <a:bodyPr/>
        <a:lstStyle/>
        <a:p>
          <a:pPr rtl="1"/>
          <a:endParaRPr lang="ar-JO"/>
        </a:p>
      </dgm:t>
    </dgm:pt>
    <dgm:pt modelId="{7971070F-6463-4923-B393-6D82203BC6DE}" type="pres">
      <dgm:prSet presAssocID="{E382646B-88F4-462A-A641-A729431C497E}" presName="nodeFollowingNodes" presStyleLbl="node1" presStyleIdx="3" presStyleCnt="5" custScaleX="145016" custScaleY="145033" custRadScaleRad="112045" custRadScaleInc="12962">
        <dgm:presLayoutVars>
          <dgm:bulletEnabled val="1"/>
        </dgm:presLayoutVars>
      </dgm:prSet>
      <dgm:spPr/>
      <dgm:t>
        <a:bodyPr/>
        <a:lstStyle/>
        <a:p>
          <a:pPr rtl="1"/>
          <a:endParaRPr lang="ar-JO"/>
        </a:p>
      </dgm:t>
    </dgm:pt>
    <dgm:pt modelId="{5496CCEF-2E0C-4F92-8E01-C163D985836B}" type="pres">
      <dgm:prSet presAssocID="{89B5121C-3000-4D70-9C49-66D1B157F5C6}" presName="nodeFollowingNodes" presStyleLbl="node1" presStyleIdx="4" presStyleCnt="5">
        <dgm:presLayoutVars>
          <dgm:bulletEnabled val="1"/>
        </dgm:presLayoutVars>
      </dgm:prSet>
      <dgm:spPr/>
      <dgm:t>
        <a:bodyPr/>
        <a:lstStyle/>
        <a:p>
          <a:pPr rtl="1"/>
          <a:endParaRPr lang="ar-JO"/>
        </a:p>
      </dgm:t>
    </dgm:pt>
  </dgm:ptLst>
  <dgm:cxnLst>
    <dgm:cxn modelId="{36E384DC-67E7-4E2E-BF81-731047AE707D}" type="presOf" srcId="{0B822E24-7884-4E5D-8FD3-14AC87277A71}" destId="{EADFC9AA-901F-44A2-8B93-65524117BBAC}" srcOrd="0" destOrd="0" presId="urn:microsoft.com/office/officeart/2005/8/layout/cycle3"/>
    <dgm:cxn modelId="{87BD8273-44E5-4012-86A5-9D551350AA66}" srcId="{0B822E24-7884-4E5D-8FD3-14AC87277A71}" destId="{E382646B-88F4-462A-A641-A729431C497E}" srcOrd="3" destOrd="0" parTransId="{0C5304BE-4FD3-4458-8763-3EB6B51CDF70}" sibTransId="{BB2AA33F-90E3-4A02-B1B6-2D4FE7C21230}"/>
    <dgm:cxn modelId="{8E962565-DFDF-4D53-8293-4C8FDCCBCB5E}" srcId="{0B822E24-7884-4E5D-8FD3-14AC87277A71}" destId="{4DC089B9-6CDA-4D4D-8D9F-F61470F73F48}" srcOrd="1" destOrd="0" parTransId="{10DD923F-1A0F-4C29-B24E-3AAF9CE8DDDA}" sibTransId="{FFD1104E-539A-491A-8E89-0D162B970BD3}"/>
    <dgm:cxn modelId="{A8CD0E01-7197-4718-BE0D-324C1E287084}" srcId="{0B822E24-7884-4E5D-8FD3-14AC87277A71}" destId="{89B5121C-3000-4D70-9C49-66D1B157F5C6}" srcOrd="4" destOrd="0" parTransId="{4B701613-ACDA-42D1-9FF0-EDAF634F945B}" sibTransId="{C0200C26-AD37-40F8-A05A-5F8F3B54A90F}"/>
    <dgm:cxn modelId="{C3535CD9-43C0-4A2E-9D01-EF18AA36ECC7}" type="presOf" srcId="{89B5121C-3000-4D70-9C49-66D1B157F5C6}" destId="{5496CCEF-2E0C-4F92-8E01-C163D985836B}" srcOrd="0" destOrd="0" presId="urn:microsoft.com/office/officeart/2005/8/layout/cycle3"/>
    <dgm:cxn modelId="{1C974901-9EE7-4D23-875B-47D8F39790F7}" type="presOf" srcId="{CB65924C-00D0-4137-BF93-3E161BDD7F6C}" destId="{CB977088-2E01-4BBA-A102-50676C5539B3}" srcOrd="0" destOrd="0" presId="urn:microsoft.com/office/officeart/2005/8/layout/cycle3"/>
    <dgm:cxn modelId="{CB00278B-4D52-4A0E-A9FE-F08C4EB280FD}" type="presOf" srcId="{E382646B-88F4-462A-A641-A729431C497E}" destId="{7971070F-6463-4923-B393-6D82203BC6DE}" srcOrd="0" destOrd="0" presId="urn:microsoft.com/office/officeart/2005/8/layout/cycle3"/>
    <dgm:cxn modelId="{31EEB708-686E-4A4E-B84A-3E1EB1E023DD}" srcId="{0B822E24-7884-4E5D-8FD3-14AC87277A71}" destId="{BF5ABD7B-430C-4736-8237-25582A68AB47}" srcOrd="0" destOrd="0" parTransId="{40FB1B64-911D-4ACD-BAC3-B47CF3B524B2}" sibTransId="{CB65924C-00D0-4137-BF93-3E161BDD7F6C}"/>
    <dgm:cxn modelId="{D2BF84E2-0535-4DBF-AEAD-AC46925B8F28}" type="presOf" srcId="{BF5ABD7B-430C-4736-8237-25582A68AB47}" destId="{E64AC6B8-6ED4-40F9-A042-43263D00933E}" srcOrd="0" destOrd="0" presId="urn:microsoft.com/office/officeart/2005/8/layout/cycle3"/>
    <dgm:cxn modelId="{3C404A6E-F660-451C-901C-CCC12F82192D}" srcId="{0B822E24-7884-4E5D-8FD3-14AC87277A71}" destId="{13EE354F-3A27-4E41-9309-ED6CC271CFAE}" srcOrd="2" destOrd="0" parTransId="{C821DB5A-B30D-40AE-AA87-884164D15BF4}" sibTransId="{3FB67D47-A17E-4A88-8BF2-43B650B4EF17}"/>
    <dgm:cxn modelId="{A24ADEC4-4949-4AF1-9452-498B03B0E75B}" type="presOf" srcId="{13EE354F-3A27-4E41-9309-ED6CC271CFAE}" destId="{FFF99C5F-8497-46F7-B5FD-04F2B890D314}" srcOrd="0" destOrd="0" presId="urn:microsoft.com/office/officeart/2005/8/layout/cycle3"/>
    <dgm:cxn modelId="{8DA9A053-C4AC-48C1-8794-2BAA637B5779}" type="presOf" srcId="{4DC089B9-6CDA-4D4D-8D9F-F61470F73F48}" destId="{49B0836E-E6C9-4E13-8DAF-6C3CC2A13992}" srcOrd="0" destOrd="0" presId="urn:microsoft.com/office/officeart/2005/8/layout/cycle3"/>
    <dgm:cxn modelId="{5A960620-9BC8-4401-8FC4-D6C78A157B7F}" type="presParOf" srcId="{EADFC9AA-901F-44A2-8B93-65524117BBAC}" destId="{C6B55DD3-5050-4A0E-B767-27DBF5E1A713}" srcOrd="0" destOrd="0" presId="urn:microsoft.com/office/officeart/2005/8/layout/cycle3"/>
    <dgm:cxn modelId="{2751A61A-B4A5-4129-BE89-CA94547E7A86}" type="presParOf" srcId="{C6B55DD3-5050-4A0E-B767-27DBF5E1A713}" destId="{E64AC6B8-6ED4-40F9-A042-43263D00933E}" srcOrd="0" destOrd="0" presId="urn:microsoft.com/office/officeart/2005/8/layout/cycle3"/>
    <dgm:cxn modelId="{2B1FFEF9-5B92-4632-87F1-296F696BFF92}" type="presParOf" srcId="{C6B55DD3-5050-4A0E-B767-27DBF5E1A713}" destId="{CB977088-2E01-4BBA-A102-50676C5539B3}" srcOrd="1" destOrd="0" presId="urn:microsoft.com/office/officeart/2005/8/layout/cycle3"/>
    <dgm:cxn modelId="{BDF119F8-E401-44FE-9950-E5B8E21B09A3}" type="presParOf" srcId="{C6B55DD3-5050-4A0E-B767-27DBF5E1A713}" destId="{49B0836E-E6C9-4E13-8DAF-6C3CC2A13992}" srcOrd="2" destOrd="0" presId="urn:microsoft.com/office/officeart/2005/8/layout/cycle3"/>
    <dgm:cxn modelId="{98DA7F4D-FD50-46DF-BA3D-1E404B7C8754}" type="presParOf" srcId="{C6B55DD3-5050-4A0E-B767-27DBF5E1A713}" destId="{FFF99C5F-8497-46F7-B5FD-04F2B890D314}" srcOrd="3" destOrd="0" presId="urn:microsoft.com/office/officeart/2005/8/layout/cycle3"/>
    <dgm:cxn modelId="{CF008D93-2B1E-4C51-BADD-C832F0EC0365}" type="presParOf" srcId="{C6B55DD3-5050-4A0E-B767-27DBF5E1A713}" destId="{7971070F-6463-4923-B393-6D82203BC6DE}" srcOrd="4" destOrd="0" presId="urn:microsoft.com/office/officeart/2005/8/layout/cycle3"/>
    <dgm:cxn modelId="{3F9329BC-361F-48E6-A4BB-EC35B13A1F06}" type="presParOf" srcId="{C6B55DD3-5050-4A0E-B767-27DBF5E1A713}" destId="{5496CCEF-2E0C-4F92-8E01-C163D985836B}" srcOrd="5"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024A774-2F15-4782-97B5-7A1535B9D0F9}" type="doc">
      <dgm:prSet loTypeId="urn:microsoft.com/office/officeart/2005/8/layout/orgChart1" loCatId="hierarchy" qsTypeId="urn:microsoft.com/office/officeart/2005/8/quickstyle/simple1" qsCatId="simple" csTypeId="urn:microsoft.com/office/officeart/2005/8/colors/colorful1#1" csCatId="colorful" phldr="1"/>
      <dgm:spPr/>
      <dgm:t>
        <a:bodyPr/>
        <a:lstStyle/>
        <a:p>
          <a:endParaRPr lang="en-US"/>
        </a:p>
      </dgm:t>
    </dgm:pt>
    <dgm:pt modelId="{9FC56556-BED6-4854-B053-00C23A85C594}">
      <dgm:prSet phldrT="[Text]" custT="1"/>
      <dgm:spPr/>
      <dgm:t>
        <a:bodyPr/>
        <a:lstStyle/>
        <a:p>
          <a:r>
            <a:rPr lang="ar-LB" altLang="zh-CN" sz="3600" b="1" dirty="0" smtClean="0">
              <a:solidFill>
                <a:srgbClr val="002A6C"/>
              </a:solidFill>
              <a:latin typeface="Arabic Typesetting" pitchFamily="66" charset="-78"/>
              <a:cs typeface="Arabic Typesetting" pitchFamily="66" charset="-78"/>
            </a:rPr>
            <a:t>الإجراءات الخاصة </a:t>
          </a:r>
        </a:p>
        <a:p>
          <a:pPr rtl="1"/>
          <a:r>
            <a:rPr lang="ar-LB" sz="3600" b="1" dirty="0" smtClean="0">
              <a:solidFill>
                <a:srgbClr val="002A6C"/>
              </a:solidFill>
              <a:latin typeface="Arabic Typesetting" pitchFamily="66" charset="-78"/>
              <a:ea typeface="SimSun" pitchFamily="2" charset="-122"/>
              <a:cs typeface="Arabic Typesetting" pitchFamily="66" charset="-78"/>
            </a:rPr>
            <a:t>(المقررون الخواص) </a:t>
          </a:r>
          <a:br>
            <a:rPr lang="ar-LB" sz="3600" b="1" dirty="0" smtClean="0">
              <a:solidFill>
                <a:srgbClr val="002A6C"/>
              </a:solidFill>
              <a:latin typeface="Arabic Typesetting" pitchFamily="66" charset="-78"/>
              <a:ea typeface="SimSun" pitchFamily="2" charset="-122"/>
              <a:cs typeface="Arabic Typesetting" pitchFamily="66" charset="-78"/>
            </a:rPr>
          </a:br>
          <a:r>
            <a:rPr lang="en-US" sz="3600" b="1" dirty="0" smtClean="0">
              <a:solidFill>
                <a:srgbClr val="002A6C"/>
              </a:solidFill>
              <a:latin typeface="Arabic Typesetting" pitchFamily="66" charset="-78"/>
              <a:ea typeface="SimSun" pitchFamily="2" charset="-122"/>
              <a:cs typeface="Arabic Typesetting" pitchFamily="66" charset="-78"/>
            </a:rPr>
            <a:t>1235</a:t>
          </a:r>
          <a:endParaRPr lang="en-US" sz="3600" b="1" dirty="0">
            <a:solidFill>
              <a:srgbClr val="002A6C"/>
            </a:solidFill>
          </a:endParaRPr>
        </a:p>
      </dgm:t>
    </dgm:pt>
    <dgm:pt modelId="{98DABFF3-B4A1-45C4-BD1A-4BF2DB821BAA}" type="parTrans" cxnId="{1E93E79F-46EE-476F-910F-3C87CF4C6625}">
      <dgm:prSet/>
      <dgm:spPr/>
      <dgm:t>
        <a:bodyPr/>
        <a:lstStyle/>
        <a:p>
          <a:endParaRPr lang="en-US"/>
        </a:p>
      </dgm:t>
    </dgm:pt>
    <dgm:pt modelId="{FCCBE7EE-7550-4DF3-852D-C0217CCA7472}" type="sibTrans" cxnId="{1E93E79F-46EE-476F-910F-3C87CF4C6625}">
      <dgm:prSet/>
      <dgm:spPr/>
      <dgm:t>
        <a:bodyPr/>
        <a:lstStyle/>
        <a:p>
          <a:endParaRPr lang="en-US"/>
        </a:p>
      </dgm:t>
    </dgm:pt>
    <dgm:pt modelId="{1FE94935-A829-4366-95D5-00878D1D8DC5}">
      <dgm:prSet phldrT="[Text]" custT="1"/>
      <dgm:spPr/>
      <dgm:t>
        <a:bodyPr/>
        <a:lstStyle/>
        <a:p>
          <a:pPr rtl="1"/>
          <a:r>
            <a:rPr lang="ar-SA" sz="3600" b="1" dirty="0" smtClean="0">
              <a:latin typeface="Arabic Typesetting" pitchFamily="66" charset="-78"/>
              <a:cs typeface="Arabic Typesetting" pitchFamily="66" charset="-78"/>
            </a:rPr>
            <a:t>حسـب الموضوع</a:t>
          </a:r>
          <a:endParaRPr lang="en-US" sz="3600" b="1" dirty="0"/>
        </a:p>
      </dgm:t>
    </dgm:pt>
    <dgm:pt modelId="{618E6D47-6A2A-4CF1-BC61-75DEB1AFC5AA}" type="parTrans" cxnId="{A7D6AF08-6D51-455C-9222-253486E128E5}">
      <dgm:prSet/>
      <dgm:spPr/>
      <dgm:t>
        <a:bodyPr/>
        <a:lstStyle/>
        <a:p>
          <a:endParaRPr lang="en-US" sz="3600" b="1"/>
        </a:p>
      </dgm:t>
    </dgm:pt>
    <dgm:pt modelId="{37B8F2C6-BE86-44F7-961D-7BF9480F359E}" type="sibTrans" cxnId="{A7D6AF08-6D51-455C-9222-253486E128E5}">
      <dgm:prSet/>
      <dgm:spPr/>
      <dgm:t>
        <a:bodyPr/>
        <a:lstStyle/>
        <a:p>
          <a:endParaRPr lang="en-US"/>
        </a:p>
      </dgm:t>
    </dgm:pt>
    <dgm:pt modelId="{C1787ABB-5EDB-4F41-8049-0FE30FDA8FB7}">
      <dgm:prSet phldrT="[Text]" custT="1"/>
      <dgm:spPr/>
      <dgm:t>
        <a:bodyPr/>
        <a:lstStyle/>
        <a:p>
          <a:pPr rtl="1"/>
          <a:r>
            <a:rPr lang="ar-SA" sz="3600" b="1" dirty="0" smtClean="0">
              <a:latin typeface="Arabic Typesetting" pitchFamily="66" charset="-78"/>
              <a:cs typeface="Arabic Typesetting" pitchFamily="66" charset="-78"/>
            </a:rPr>
            <a:t>حـســب الـبــلــــد</a:t>
          </a:r>
          <a:endParaRPr lang="en-US" sz="3600" b="1" dirty="0"/>
        </a:p>
      </dgm:t>
    </dgm:pt>
    <dgm:pt modelId="{9B138B0B-4302-42B9-811A-CB48945C1396}" type="parTrans" cxnId="{BFEB9822-6462-46F3-A3B1-9416D124BC11}">
      <dgm:prSet/>
      <dgm:spPr/>
      <dgm:t>
        <a:bodyPr/>
        <a:lstStyle/>
        <a:p>
          <a:endParaRPr lang="en-US" sz="3600" b="1"/>
        </a:p>
      </dgm:t>
    </dgm:pt>
    <dgm:pt modelId="{3B2430D3-0E12-40D7-BB20-89C3699DF5B2}" type="sibTrans" cxnId="{BFEB9822-6462-46F3-A3B1-9416D124BC11}">
      <dgm:prSet/>
      <dgm:spPr/>
      <dgm:t>
        <a:bodyPr/>
        <a:lstStyle/>
        <a:p>
          <a:endParaRPr lang="en-US"/>
        </a:p>
      </dgm:t>
    </dgm:pt>
    <dgm:pt modelId="{7866E2C7-D2F4-41BC-8DE5-1AB7F19A81CC}" type="pres">
      <dgm:prSet presAssocID="{6024A774-2F15-4782-97B5-7A1535B9D0F9}" presName="hierChild1" presStyleCnt="0">
        <dgm:presLayoutVars>
          <dgm:orgChart val="1"/>
          <dgm:chPref val="1"/>
          <dgm:dir/>
          <dgm:animOne val="branch"/>
          <dgm:animLvl val="lvl"/>
          <dgm:resizeHandles/>
        </dgm:presLayoutVars>
      </dgm:prSet>
      <dgm:spPr/>
      <dgm:t>
        <a:bodyPr/>
        <a:lstStyle/>
        <a:p>
          <a:endParaRPr lang="en-US"/>
        </a:p>
      </dgm:t>
    </dgm:pt>
    <dgm:pt modelId="{96E6810E-D31C-4761-902E-D51B54EF8375}" type="pres">
      <dgm:prSet presAssocID="{9FC56556-BED6-4854-B053-00C23A85C594}" presName="hierRoot1" presStyleCnt="0">
        <dgm:presLayoutVars>
          <dgm:hierBranch val="init"/>
        </dgm:presLayoutVars>
      </dgm:prSet>
      <dgm:spPr/>
    </dgm:pt>
    <dgm:pt modelId="{4AC0E06E-B2B4-4DD3-B219-7B43D8DBD122}" type="pres">
      <dgm:prSet presAssocID="{9FC56556-BED6-4854-B053-00C23A85C594}" presName="rootComposite1" presStyleCnt="0"/>
      <dgm:spPr/>
    </dgm:pt>
    <dgm:pt modelId="{C6A84A5D-4D2A-40B5-B1A9-0308FBD7B70A}" type="pres">
      <dgm:prSet presAssocID="{9FC56556-BED6-4854-B053-00C23A85C594}" presName="rootText1" presStyleLbl="node0" presStyleIdx="0" presStyleCnt="1" custScaleY="117560">
        <dgm:presLayoutVars>
          <dgm:chPref val="3"/>
        </dgm:presLayoutVars>
      </dgm:prSet>
      <dgm:spPr/>
      <dgm:t>
        <a:bodyPr/>
        <a:lstStyle/>
        <a:p>
          <a:endParaRPr lang="en-US"/>
        </a:p>
      </dgm:t>
    </dgm:pt>
    <dgm:pt modelId="{0FFAFCE8-5678-412D-B0C3-F7C21E89775A}" type="pres">
      <dgm:prSet presAssocID="{9FC56556-BED6-4854-B053-00C23A85C594}" presName="rootConnector1" presStyleLbl="node1" presStyleIdx="0" presStyleCnt="0"/>
      <dgm:spPr/>
      <dgm:t>
        <a:bodyPr/>
        <a:lstStyle/>
        <a:p>
          <a:endParaRPr lang="en-US"/>
        </a:p>
      </dgm:t>
    </dgm:pt>
    <dgm:pt modelId="{40AC93A7-A12D-4A32-A13D-9D6B0AB9B0FD}" type="pres">
      <dgm:prSet presAssocID="{9FC56556-BED6-4854-B053-00C23A85C594}" presName="hierChild2" presStyleCnt="0"/>
      <dgm:spPr/>
    </dgm:pt>
    <dgm:pt modelId="{B9E42BC0-75ED-46C8-87FD-E4BE98EC2367}" type="pres">
      <dgm:prSet presAssocID="{618E6D47-6A2A-4CF1-BC61-75DEB1AFC5AA}" presName="Name37" presStyleLbl="parChTrans1D2" presStyleIdx="0" presStyleCnt="2"/>
      <dgm:spPr/>
      <dgm:t>
        <a:bodyPr/>
        <a:lstStyle/>
        <a:p>
          <a:endParaRPr lang="en-US"/>
        </a:p>
      </dgm:t>
    </dgm:pt>
    <dgm:pt modelId="{4EAE82A8-240C-4F02-A0DE-06EF8D614BDE}" type="pres">
      <dgm:prSet presAssocID="{1FE94935-A829-4366-95D5-00878D1D8DC5}" presName="hierRoot2" presStyleCnt="0">
        <dgm:presLayoutVars>
          <dgm:hierBranch val="init"/>
        </dgm:presLayoutVars>
      </dgm:prSet>
      <dgm:spPr/>
    </dgm:pt>
    <dgm:pt modelId="{8E30B148-4A2A-435C-8341-BCBC081446EF}" type="pres">
      <dgm:prSet presAssocID="{1FE94935-A829-4366-95D5-00878D1D8DC5}" presName="rootComposite" presStyleCnt="0"/>
      <dgm:spPr/>
    </dgm:pt>
    <dgm:pt modelId="{044C8951-3CC6-4730-A553-A6443DAF0E9E}" type="pres">
      <dgm:prSet presAssocID="{1FE94935-A829-4366-95D5-00878D1D8DC5}" presName="rootText" presStyleLbl="node2" presStyleIdx="0" presStyleCnt="2">
        <dgm:presLayoutVars>
          <dgm:chPref val="3"/>
        </dgm:presLayoutVars>
      </dgm:prSet>
      <dgm:spPr/>
      <dgm:t>
        <a:bodyPr/>
        <a:lstStyle/>
        <a:p>
          <a:endParaRPr lang="en-US"/>
        </a:p>
      </dgm:t>
    </dgm:pt>
    <dgm:pt modelId="{2CC7F60F-CB81-4F40-8D53-0C5F6D327F0A}" type="pres">
      <dgm:prSet presAssocID="{1FE94935-A829-4366-95D5-00878D1D8DC5}" presName="rootConnector" presStyleLbl="node2" presStyleIdx="0" presStyleCnt="2"/>
      <dgm:spPr/>
      <dgm:t>
        <a:bodyPr/>
        <a:lstStyle/>
        <a:p>
          <a:endParaRPr lang="en-US"/>
        </a:p>
      </dgm:t>
    </dgm:pt>
    <dgm:pt modelId="{1F87C252-D712-4935-AF11-C019F1F608C7}" type="pres">
      <dgm:prSet presAssocID="{1FE94935-A829-4366-95D5-00878D1D8DC5}" presName="hierChild4" presStyleCnt="0"/>
      <dgm:spPr/>
    </dgm:pt>
    <dgm:pt modelId="{B236A2FA-7EB3-4C75-92F7-5CA691DD284C}" type="pres">
      <dgm:prSet presAssocID="{1FE94935-A829-4366-95D5-00878D1D8DC5}" presName="hierChild5" presStyleCnt="0"/>
      <dgm:spPr/>
    </dgm:pt>
    <dgm:pt modelId="{5436A42F-F2E6-46A6-82AA-CC0EE749CF4D}" type="pres">
      <dgm:prSet presAssocID="{9B138B0B-4302-42B9-811A-CB48945C1396}" presName="Name37" presStyleLbl="parChTrans1D2" presStyleIdx="1" presStyleCnt="2"/>
      <dgm:spPr/>
      <dgm:t>
        <a:bodyPr/>
        <a:lstStyle/>
        <a:p>
          <a:endParaRPr lang="en-US"/>
        </a:p>
      </dgm:t>
    </dgm:pt>
    <dgm:pt modelId="{F985EEDC-9807-426B-8080-40E3788EB6FE}" type="pres">
      <dgm:prSet presAssocID="{C1787ABB-5EDB-4F41-8049-0FE30FDA8FB7}" presName="hierRoot2" presStyleCnt="0">
        <dgm:presLayoutVars>
          <dgm:hierBranch val="init"/>
        </dgm:presLayoutVars>
      </dgm:prSet>
      <dgm:spPr/>
    </dgm:pt>
    <dgm:pt modelId="{F08800FE-35AB-4F83-8C86-988CB2D3B131}" type="pres">
      <dgm:prSet presAssocID="{C1787ABB-5EDB-4F41-8049-0FE30FDA8FB7}" presName="rootComposite" presStyleCnt="0"/>
      <dgm:spPr/>
    </dgm:pt>
    <dgm:pt modelId="{889B5555-F886-4F8A-853B-184BEF0923B7}" type="pres">
      <dgm:prSet presAssocID="{C1787ABB-5EDB-4F41-8049-0FE30FDA8FB7}" presName="rootText" presStyleLbl="node2" presStyleIdx="1" presStyleCnt="2">
        <dgm:presLayoutVars>
          <dgm:chPref val="3"/>
        </dgm:presLayoutVars>
      </dgm:prSet>
      <dgm:spPr/>
      <dgm:t>
        <a:bodyPr/>
        <a:lstStyle/>
        <a:p>
          <a:endParaRPr lang="en-US"/>
        </a:p>
      </dgm:t>
    </dgm:pt>
    <dgm:pt modelId="{0AC32987-EE5C-413D-8C1D-30294A269DC8}" type="pres">
      <dgm:prSet presAssocID="{C1787ABB-5EDB-4F41-8049-0FE30FDA8FB7}" presName="rootConnector" presStyleLbl="node2" presStyleIdx="1" presStyleCnt="2"/>
      <dgm:spPr/>
      <dgm:t>
        <a:bodyPr/>
        <a:lstStyle/>
        <a:p>
          <a:endParaRPr lang="en-US"/>
        </a:p>
      </dgm:t>
    </dgm:pt>
    <dgm:pt modelId="{BA6F0D27-55F4-4E0C-A89E-E6574C9F9221}" type="pres">
      <dgm:prSet presAssocID="{C1787ABB-5EDB-4F41-8049-0FE30FDA8FB7}" presName="hierChild4" presStyleCnt="0"/>
      <dgm:spPr/>
    </dgm:pt>
    <dgm:pt modelId="{2DA73ABA-1F13-4CE8-93A5-253C427220B4}" type="pres">
      <dgm:prSet presAssocID="{C1787ABB-5EDB-4F41-8049-0FE30FDA8FB7}" presName="hierChild5" presStyleCnt="0"/>
      <dgm:spPr/>
    </dgm:pt>
    <dgm:pt modelId="{80838329-C90B-4185-8612-BB16C027A9CC}" type="pres">
      <dgm:prSet presAssocID="{9FC56556-BED6-4854-B053-00C23A85C594}" presName="hierChild3" presStyleCnt="0"/>
      <dgm:spPr/>
    </dgm:pt>
  </dgm:ptLst>
  <dgm:cxnLst>
    <dgm:cxn modelId="{1E93E79F-46EE-476F-910F-3C87CF4C6625}" srcId="{6024A774-2F15-4782-97B5-7A1535B9D0F9}" destId="{9FC56556-BED6-4854-B053-00C23A85C594}" srcOrd="0" destOrd="0" parTransId="{98DABFF3-B4A1-45C4-BD1A-4BF2DB821BAA}" sibTransId="{FCCBE7EE-7550-4DF3-852D-C0217CCA7472}"/>
    <dgm:cxn modelId="{BFEB9822-6462-46F3-A3B1-9416D124BC11}" srcId="{9FC56556-BED6-4854-B053-00C23A85C594}" destId="{C1787ABB-5EDB-4F41-8049-0FE30FDA8FB7}" srcOrd="1" destOrd="0" parTransId="{9B138B0B-4302-42B9-811A-CB48945C1396}" sibTransId="{3B2430D3-0E12-40D7-BB20-89C3699DF5B2}"/>
    <dgm:cxn modelId="{87ADCB1A-338D-44DB-A9A9-835260C53305}" type="presOf" srcId="{6024A774-2F15-4782-97B5-7A1535B9D0F9}" destId="{7866E2C7-D2F4-41BC-8DE5-1AB7F19A81CC}" srcOrd="0" destOrd="0" presId="urn:microsoft.com/office/officeart/2005/8/layout/orgChart1"/>
    <dgm:cxn modelId="{08C318CC-A849-4DA3-9497-48342FC473E0}" type="presOf" srcId="{C1787ABB-5EDB-4F41-8049-0FE30FDA8FB7}" destId="{889B5555-F886-4F8A-853B-184BEF0923B7}" srcOrd="0" destOrd="0" presId="urn:microsoft.com/office/officeart/2005/8/layout/orgChart1"/>
    <dgm:cxn modelId="{12D4D90B-8C4C-4582-A819-101227035AD6}" type="presOf" srcId="{1FE94935-A829-4366-95D5-00878D1D8DC5}" destId="{2CC7F60F-CB81-4F40-8D53-0C5F6D327F0A}" srcOrd="1" destOrd="0" presId="urn:microsoft.com/office/officeart/2005/8/layout/orgChart1"/>
    <dgm:cxn modelId="{10A55D1C-2D51-4E3D-A349-0A78616DE390}" type="presOf" srcId="{C1787ABB-5EDB-4F41-8049-0FE30FDA8FB7}" destId="{0AC32987-EE5C-413D-8C1D-30294A269DC8}" srcOrd="1" destOrd="0" presId="urn:microsoft.com/office/officeart/2005/8/layout/orgChart1"/>
    <dgm:cxn modelId="{1F641E44-A21E-4E94-B2D9-4E131A94EFAF}" type="presOf" srcId="{618E6D47-6A2A-4CF1-BC61-75DEB1AFC5AA}" destId="{B9E42BC0-75ED-46C8-87FD-E4BE98EC2367}" srcOrd="0" destOrd="0" presId="urn:microsoft.com/office/officeart/2005/8/layout/orgChart1"/>
    <dgm:cxn modelId="{88D35EFC-2BD7-4B91-BE9F-EAABA676A8F8}" type="presOf" srcId="{9FC56556-BED6-4854-B053-00C23A85C594}" destId="{0FFAFCE8-5678-412D-B0C3-F7C21E89775A}" srcOrd="1" destOrd="0" presId="urn:microsoft.com/office/officeart/2005/8/layout/orgChart1"/>
    <dgm:cxn modelId="{C42CA21F-A0E6-47E1-86C1-37A65A8819AA}" type="presOf" srcId="{9B138B0B-4302-42B9-811A-CB48945C1396}" destId="{5436A42F-F2E6-46A6-82AA-CC0EE749CF4D}" srcOrd="0" destOrd="0" presId="urn:microsoft.com/office/officeart/2005/8/layout/orgChart1"/>
    <dgm:cxn modelId="{D8F73DD2-EE23-4769-8EF2-CB4C195AA745}" type="presOf" srcId="{1FE94935-A829-4366-95D5-00878D1D8DC5}" destId="{044C8951-3CC6-4730-A553-A6443DAF0E9E}" srcOrd="0" destOrd="0" presId="urn:microsoft.com/office/officeart/2005/8/layout/orgChart1"/>
    <dgm:cxn modelId="{A7D6AF08-6D51-455C-9222-253486E128E5}" srcId="{9FC56556-BED6-4854-B053-00C23A85C594}" destId="{1FE94935-A829-4366-95D5-00878D1D8DC5}" srcOrd="0" destOrd="0" parTransId="{618E6D47-6A2A-4CF1-BC61-75DEB1AFC5AA}" sibTransId="{37B8F2C6-BE86-44F7-961D-7BF9480F359E}"/>
    <dgm:cxn modelId="{001F7D51-12E4-44CE-AB2F-3551332DE0E7}" type="presOf" srcId="{9FC56556-BED6-4854-B053-00C23A85C594}" destId="{C6A84A5D-4D2A-40B5-B1A9-0308FBD7B70A}" srcOrd="0" destOrd="0" presId="urn:microsoft.com/office/officeart/2005/8/layout/orgChart1"/>
    <dgm:cxn modelId="{C7B76817-58AB-4F96-A55E-BE5374E4182A}" type="presParOf" srcId="{7866E2C7-D2F4-41BC-8DE5-1AB7F19A81CC}" destId="{96E6810E-D31C-4761-902E-D51B54EF8375}" srcOrd="0" destOrd="0" presId="urn:microsoft.com/office/officeart/2005/8/layout/orgChart1"/>
    <dgm:cxn modelId="{9546E904-6EA8-4BEA-9F31-0DD1075E9640}" type="presParOf" srcId="{96E6810E-D31C-4761-902E-D51B54EF8375}" destId="{4AC0E06E-B2B4-4DD3-B219-7B43D8DBD122}" srcOrd="0" destOrd="0" presId="urn:microsoft.com/office/officeart/2005/8/layout/orgChart1"/>
    <dgm:cxn modelId="{ADD68237-5360-4B58-A872-82C153848A07}" type="presParOf" srcId="{4AC0E06E-B2B4-4DD3-B219-7B43D8DBD122}" destId="{C6A84A5D-4D2A-40B5-B1A9-0308FBD7B70A}" srcOrd="0" destOrd="0" presId="urn:microsoft.com/office/officeart/2005/8/layout/orgChart1"/>
    <dgm:cxn modelId="{5EA62771-5617-4162-9CEC-357EBF616290}" type="presParOf" srcId="{4AC0E06E-B2B4-4DD3-B219-7B43D8DBD122}" destId="{0FFAFCE8-5678-412D-B0C3-F7C21E89775A}" srcOrd="1" destOrd="0" presId="urn:microsoft.com/office/officeart/2005/8/layout/orgChart1"/>
    <dgm:cxn modelId="{3C02BF4D-1145-420F-A750-684563180473}" type="presParOf" srcId="{96E6810E-D31C-4761-902E-D51B54EF8375}" destId="{40AC93A7-A12D-4A32-A13D-9D6B0AB9B0FD}" srcOrd="1" destOrd="0" presId="urn:microsoft.com/office/officeart/2005/8/layout/orgChart1"/>
    <dgm:cxn modelId="{4E981818-93AA-40CF-9070-1AFF781A399F}" type="presParOf" srcId="{40AC93A7-A12D-4A32-A13D-9D6B0AB9B0FD}" destId="{B9E42BC0-75ED-46C8-87FD-E4BE98EC2367}" srcOrd="0" destOrd="0" presId="urn:microsoft.com/office/officeart/2005/8/layout/orgChart1"/>
    <dgm:cxn modelId="{B1B1E77B-3D2B-4745-B7C8-9172252D56D8}" type="presParOf" srcId="{40AC93A7-A12D-4A32-A13D-9D6B0AB9B0FD}" destId="{4EAE82A8-240C-4F02-A0DE-06EF8D614BDE}" srcOrd="1" destOrd="0" presId="urn:microsoft.com/office/officeart/2005/8/layout/orgChart1"/>
    <dgm:cxn modelId="{BB655482-E3C7-43FF-8D5A-17A4B2164CA7}" type="presParOf" srcId="{4EAE82A8-240C-4F02-A0DE-06EF8D614BDE}" destId="{8E30B148-4A2A-435C-8341-BCBC081446EF}" srcOrd="0" destOrd="0" presId="urn:microsoft.com/office/officeart/2005/8/layout/orgChart1"/>
    <dgm:cxn modelId="{04920903-6BC9-4A2C-8425-B769AC76BFB2}" type="presParOf" srcId="{8E30B148-4A2A-435C-8341-BCBC081446EF}" destId="{044C8951-3CC6-4730-A553-A6443DAF0E9E}" srcOrd="0" destOrd="0" presId="urn:microsoft.com/office/officeart/2005/8/layout/orgChart1"/>
    <dgm:cxn modelId="{F258775B-363D-43A0-AF65-2A5A9DE25BE9}" type="presParOf" srcId="{8E30B148-4A2A-435C-8341-BCBC081446EF}" destId="{2CC7F60F-CB81-4F40-8D53-0C5F6D327F0A}" srcOrd="1" destOrd="0" presId="urn:microsoft.com/office/officeart/2005/8/layout/orgChart1"/>
    <dgm:cxn modelId="{997E3495-A7A7-4E42-945C-E82025E9262D}" type="presParOf" srcId="{4EAE82A8-240C-4F02-A0DE-06EF8D614BDE}" destId="{1F87C252-D712-4935-AF11-C019F1F608C7}" srcOrd="1" destOrd="0" presId="urn:microsoft.com/office/officeart/2005/8/layout/orgChart1"/>
    <dgm:cxn modelId="{9BA9816F-FDB2-43E2-9813-DD2E95761379}" type="presParOf" srcId="{4EAE82A8-240C-4F02-A0DE-06EF8D614BDE}" destId="{B236A2FA-7EB3-4C75-92F7-5CA691DD284C}" srcOrd="2" destOrd="0" presId="urn:microsoft.com/office/officeart/2005/8/layout/orgChart1"/>
    <dgm:cxn modelId="{CF38F3C0-2501-450F-84A8-E0E72232D1FB}" type="presParOf" srcId="{40AC93A7-A12D-4A32-A13D-9D6B0AB9B0FD}" destId="{5436A42F-F2E6-46A6-82AA-CC0EE749CF4D}" srcOrd="2" destOrd="0" presId="urn:microsoft.com/office/officeart/2005/8/layout/orgChart1"/>
    <dgm:cxn modelId="{9C75858B-0BEA-465A-BAF5-91E95860AB2D}" type="presParOf" srcId="{40AC93A7-A12D-4A32-A13D-9D6B0AB9B0FD}" destId="{F985EEDC-9807-426B-8080-40E3788EB6FE}" srcOrd="3" destOrd="0" presId="urn:microsoft.com/office/officeart/2005/8/layout/orgChart1"/>
    <dgm:cxn modelId="{8430FBD0-6BD0-45D7-AA58-881C44946947}" type="presParOf" srcId="{F985EEDC-9807-426B-8080-40E3788EB6FE}" destId="{F08800FE-35AB-4F83-8C86-988CB2D3B131}" srcOrd="0" destOrd="0" presId="urn:microsoft.com/office/officeart/2005/8/layout/orgChart1"/>
    <dgm:cxn modelId="{A36BEF84-A5E9-4EE2-BF74-7CE0EED0F0CB}" type="presParOf" srcId="{F08800FE-35AB-4F83-8C86-988CB2D3B131}" destId="{889B5555-F886-4F8A-853B-184BEF0923B7}" srcOrd="0" destOrd="0" presId="urn:microsoft.com/office/officeart/2005/8/layout/orgChart1"/>
    <dgm:cxn modelId="{0BC4842D-47BA-4890-899D-A1B8A30F37A2}" type="presParOf" srcId="{F08800FE-35AB-4F83-8C86-988CB2D3B131}" destId="{0AC32987-EE5C-413D-8C1D-30294A269DC8}" srcOrd="1" destOrd="0" presId="urn:microsoft.com/office/officeart/2005/8/layout/orgChart1"/>
    <dgm:cxn modelId="{563D0D5F-BC78-4AC7-B2E7-A2DFBC56FFFB}" type="presParOf" srcId="{F985EEDC-9807-426B-8080-40E3788EB6FE}" destId="{BA6F0D27-55F4-4E0C-A89E-E6574C9F9221}" srcOrd="1" destOrd="0" presId="urn:microsoft.com/office/officeart/2005/8/layout/orgChart1"/>
    <dgm:cxn modelId="{67BC7E1F-C3BD-4669-886B-5690CA7362A6}" type="presParOf" srcId="{F985EEDC-9807-426B-8080-40E3788EB6FE}" destId="{2DA73ABA-1F13-4CE8-93A5-253C427220B4}" srcOrd="2" destOrd="0" presId="urn:microsoft.com/office/officeart/2005/8/layout/orgChart1"/>
    <dgm:cxn modelId="{886ECB93-46E7-4684-90C3-1AB6A4310EB0}" type="presParOf" srcId="{96E6810E-D31C-4761-902E-D51B54EF8375}" destId="{80838329-C90B-4185-8612-BB16C027A9CC}"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3C32B4-1F42-423A-AF0E-3116CB975424}">
      <dsp:nvSpPr>
        <dsp:cNvPr id="0" name=""/>
        <dsp:cNvSpPr/>
      </dsp:nvSpPr>
      <dsp:spPr>
        <a:xfrm>
          <a:off x="0" y="3378435"/>
          <a:ext cx="8610600" cy="964964"/>
        </a:xfrm>
        <a:prstGeom prst="rect">
          <a:avLst/>
        </a:prstGeom>
        <a:solidFill>
          <a:schemeClr val="accent2">
            <a:alpha val="9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rtl="1">
            <a:lnSpc>
              <a:spcPct val="90000"/>
            </a:lnSpc>
            <a:spcBef>
              <a:spcPct val="0"/>
            </a:spcBef>
            <a:spcAft>
              <a:spcPct val="35000"/>
            </a:spcAft>
          </a:pPr>
          <a:r>
            <a:rPr lang="ar-JO" sz="2400" b="1" kern="1200" dirty="0" smtClean="0">
              <a:latin typeface="Arabic Typesetting" pitchFamily="66" charset="-78"/>
              <a:cs typeface="Arabic Typesetting" pitchFamily="66" charset="-78"/>
            </a:rPr>
            <a:t>استلام البلاغات والشكاوى</a:t>
          </a:r>
          <a:endParaRPr lang="ar-JO" sz="2400" b="1" kern="1200" dirty="0">
            <a:latin typeface="Arabic Typesetting" pitchFamily="66" charset="-78"/>
            <a:cs typeface="Arabic Typesetting" pitchFamily="66" charset="-78"/>
          </a:endParaRPr>
        </a:p>
      </dsp:txBody>
      <dsp:txXfrm>
        <a:off x="0" y="3378435"/>
        <a:ext cx="8610600" cy="521080"/>
      </dsp:txXfrm>
    </dsp:sp>
    <dsp:sp modelId="{DDFC2827-ED48-40D3-BD99-2AA335F18770}">
      <dsp:nvSpPr>
        <dsp:cNvPr id="0" name=""/>
        <dsp:cNvSpPr/>
      </dsp:nvSpPr>
      <dsp:spPr>
        <a:xfrm>
          <a:off x="0" y="3879806"/>
          <a:ext cx="4305299" cy="443883"/>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lvl="0" algn="ctr" defTabSz="1066800" rtl="1">
            <a:lnSpc>
              <a:spcPct val="90000"/>
            </a:lnSpc>
            <a:spcBef>
              <a:spcPct val="0"/>
            </a:spcBef>
            <a:spcAft>
              <a:spcPct val="35000"/>
            </a:spcAft>
          </a:pPr>
          <a:r>
            <a:rPr lang="ar-JO" sz="2400" b="1" kern="1200" dirty="0" smtClean="0">
              <a:solidFill>
                <a:srgbClr val="002A6C"/>
              </a:solidFill>
              <a:latin typeface="Arabic Typesetting" pitchFamily="66" charset="-78"/>
              <a:cs typeface="Arabic Typesetting" pitchFamily="66" charset="-78"/>
            </a:rPr>
            <a:t>البلاغات والشكاوى الفردية</a:t>
          </a:r>
          <a:endParaRPr lang="ar-JO" sz="2400" b="1" kern="1200" dirty="0">
            <a:solidFill>
              <a:srgbClr val="002A6C"/>
            </a:solidFill>
            <a:latin typeface="Arabic Typesetting" pitchFamily="66" charset="-78"/>
            <a:cs typeface="Arabic Typesetting" pitchFamily="66" charset="-78"/>
          </a:endParaRPr>
        </a:p>
      </dsp:txBody>
      <dsp:txXfrm>
        <a:off x="0" y="3879806"/>
        <a:ext cx="4305299" cy="443883"/>
      </dsp:txXfrm>
    </dsp:sp>
    <dsp:sp modelId="{10392061-7F8A-4AAD-8469-FAAF594ED090}">
      <dsp:nvSpPr>
        <dsp:cNvPr id="0" name=""/>
        <dsp:cNvSpPr/>
      </dsp:nvSpPr>
      <dsp:spPr>
        <a:xfrm>
          <a:off x="4305300" y="3879806"/>
          <a:ext cx="4305299" cy="443883"/>
        </a:xfrm>
        <a:prstGeom prst="rect">
          <a:avLst/>
        </a:prstGeom>
        <a:solidFill>
          <a:schemeClr val="accent2">
            <a:alpha val="90000"/>
            <a:tint val="40000"/>
            <a:hueOff val="0"/>
            <a:satOff val="0"/>
            <a:lumOff val="0"/>
            <a:alphaOff val="-800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lvl="0" algn="ctr" defTabSz="1066800" rtl="1">
            <a:lnSpc>
              <a:spcPct val="90000"/>
            </a:lnSpc>
            <a:spcBef>
              <a:spcPct val="0"/>
            </a:spcBef>
            <a:spcAft>
              <a:spcPct val="35000"/>
            </a:spcAft>
          </a:pPr>
          <a:r>
            <a:rPr lang="ar-JO" sz="2400" b="1" kern="1200" dirty="0" smtClean="0">
              <a:solidFill>
                <a:srgbClr val="002A6C"/>
              </a:solidFill>
              <a:latin typeface="Arabic Typesetting" pitchFamily="66" charset="-78"/>
              <a:cs typeface="Arabic Typesetting" pitchFamily="66" charset="-78"/>
            </a:rPr>
            <a:t>البلاغات والشكاوى </a:t>
          </a:r>
          <a:r>
            <a:rPr lang="ar-LB" sz="2400" b="1" kern="1200" dirty="0" smtClean="0">
              <a:solidFill>
                <a:srgbClr val="002A6C"/>
              </a:solidFill>
              <a:latin typeface="Arabic Typesetting" pitchFamily="66" charset="-78"/>
              <a:cs typeface="Arabic Typesetting" pitchFamily="66" charset="-78"/>
            </a:rPr>
            <a:t>بين الدول</a:t>
          </a:r>
          <a:r>
            <a:rPr lang="ar-JO" sz="2400" b="1" kern="1200" dirty="0" smtClean="0">
              <a:solidFill>
                <a:srgbClr val="002A6C"/>
              </a:solidFill>
              <a:latin typeface="Arabic Typesetting" pitchFamily="66" charset="-78"/>
              <a:cs typeface="Arabic Typesetting" pitchFamily="66" charset="-78"/>
            </a:rPr>
            <a:t>	</a:t>
          </a:r>
          <a:endParaRPr lang="ar-JO" sz="2400" b="1" kern="1200" dirty="0">
            <a:solidFill>
              <a:srgbClr val="002A6C"/>
            </a:solidFill>
            <a:latin typeface="Arabic Typesetting" pitchFamily="66" charset="-78"/>
            <a:cs typeface="Arabic Typesetting" pitchFamily="66" charset="-78"/>
          </a:endParaRPr>
        </a:p>
      </dsp:txBody>
      <dsp:txXfrm>
        <a:off x="4305300" y="3879806"/>
        <a:ext cx="4305299" cy="443883"/>
      </dsp:txXfrm>
    </dsp:sp>
    <dsp:sp modelId="{FA4AB9FF-A1A7-4BAA-AE46-9C0962F4A22A}">
      <dsp:nvSpPr>
        <dsp:cNvPr id="0" name=""/>
        <dsp:cNvSpPr/>
      </dsp:nvSpPr>
      <dsp:spPr>
        <a:xfrm rot="10800000">
          <a:off x="0" y="1517824"/>
          <a:ext cx="8610600" cy="1922448"/>
        </a:xfrm>
        <a:prstGeom prst="upArrowCallout">
          <a:avLst/>
        </a:prstGeom>
        <a:solidFill>
          <a:schemeClr val="accent2">
            <a:alpha val="90000"/>
            <a:hueOff val="0"/>
            <a:satOff val="0"/>
            <a:lumOff val="0"/>
            <a:alphaOff val="-2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rtl="1">
            <a:lnSpc>
              <a:spcPct val="90000"/>
            </a:lnSpc>
            <a:spcBef>
              <a:spcPct val="0"/>
            </a:spcBef>
            <a:spcAft>
              <a:spcPct val="35000"/>
            </a:spcAft>
          </a:pPr>
          <a:r>
            <a:rPr lang="ar-JO" sz="2400" b="1" kern="1200" dirty="0" smtClean="0">
              <a:latin typeface="Arabic Typesetting" pitchFamily="66" charset="-78"/>
              <a:cs typeface="Arabic Typesetting" pitchFamily="66" charset="-78"/>
            </a:rPr>
            <a:t>التحقيق وتقصي الحقائق</a:t>
          </a:r>
          <a:r>
            <a:rPr lang="ar-LB" sz="2400" b="1" kern="1200" dirty="0" smtClean="0">
              <a:latin typeface="Arabic Typesetting" pitchFamily="66" charset="-78"/>
              <a:cs typeface="Arabic Typesetting" pitchFamily="66" charset="-78"/>
            </a:rPr>
            <a:t> (مقتصر على بعض اللجان)</a:t>
          </a:r>
          <a:endParaRPr lang="ar-JO" sz="2400" b="1" kern="1200" dirty="0">
            <a:latin typeface="Arabic Typesetting" pitchFamily="66" charset="-78"/>
            <a:cs typeface="Arabic Typesetting" pitchFamily="66" charset="-78"/>
          </a:endParaRPr>
        </a:p>
      </dsp:txBody>
      <dsp:txXfrm rot="-10800000">
        <a:off x="0" y="1517824"/>
        <a:ext cx="8610600" cy="674779"/>
      </dsp:txXfrm>
    </dsp:sp>
    <dsp:sp modelId="{67278453-4B9E-4E05-BA05-FF046114CA23}">
      <dsp:nvSpPr>
        <dsp:cNvPr id="0" name=""/>
        <dsp:cNvSpPr/>
      </dsp:nvSpPr>
      <dsp:spPr>
        <a:xfrm>
          <a:off x="0" y="2088738"/>
          <a:ext cx="4305299" cy="686557"/>
        </a:xfrm>
        <a:prstGeom prst="rect">
          <a:avLst/>
        </a:prstGeom>
        <a:solidFill>
          <a:schemeClr val="accent2">
            <a:alpha val="90000"/>
            <a:tint val="40000"/>
            <a:hueOff val="0"/>
            <a:satOff val="0"/>
            <a:lumOff val="0"/>
            <a:alphaOff val="-1600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lvl="0" algn="ctr" defTabSz="1066800" rtl="1">
            <a:lnSpc>
              <a:spcPct val="90000"/>
            </a:lnSpc>
            <a:spcBef>
              <a:spcPct val="0"/>
            </a:spcBef>
            <a:spcAft>
              <a:spcPct val="35000"/>
            </a:spcAft>
          </a:pPr>
          <a:r>
            <a:rPr lang="ar-JO" sz="2400" b="1" kern="1200" dirty="0" smtClean="0">
              <a:solidFill>
                <a:srgbClr val="002A6C"/>
              </a:solidFill>
              <a:latin typeface="Arabic Typesetting" pitchFamily="66" charset="-78"/>
              <a:cs typeface="Arabic Typesetting" pitchFamily="66" charset="-78"/>
            </a:rPr>
            <a:t>لجنة مناهضة التعذيب</a:t>
          </a:r>
          <a:r>
            <a:rPr lang="ar-LB" sz="2400" b="1" kern="1200" dirty="0" smtClean="0">
              <a:solidFill>
                <a:srgbClr val="002A6C"/>
              </a:solidFill>
              <a:latin typeface="Arabic Typesetting" pitchFamily="66" charset="-78"/>
              <a:cs typeface="Arabic Typesetting" pitchFamily="66" charset="-78"/>
            </a:rPr>
            <a:t> لجنة حقوق الأشخاص ذوي الإعاقة</a:t>
          </a:r>
          <a:endParaRPr lang="ar-JO" sz="2400" b="1" kern="1200" dirty="0">
            <a:solidFill>
              <a:srgbClr val="002A6C"/>
            </a:solidFill>
            <a:latin typeface="Arabic Typesetting" pitchFamily="66" charset="-78"/>
            <a:cs typeface="Arabic Typesetting" pitchFamily="66" charset="-78"/>
          </a:endParaRPr>
        </a:p>
      </dsp:txBody>
      <dsp:txXfrm>
        <a:off x="0" y="2088738"/>
        <a:ext cx="4305299" cy="686557"/>
      </dsp:txXfrm>
    </dsp:sp>
    <dsp:sp modelId="{67E6CD54-8C1D-4333-8FFE-5C77E7E9491B}">
      <dsp:nvSpPr>
        <dsp:cNvPr id="0" name=""/>
        <dsp:cNvSpPr/>
      </dsp:nvSpPr>
      <dsp:spPr>
        <a:xfrm>
          <a:off x="4305300" y="2088738"/>
          <a:ext cx="4305299" cy="686557"/>
        </a:xfrm>
        <a:prstGeom prst="rect">
          <a:avLst/>
        </a:prstGeom>
        <a:solidFill>
          <a:schemeClr val="accent2">
            <a:alpha val="90000"/>
            <a:tint val="40000"/>
            <a:hueOff val="0"/>
            <a:satOff val="0"/>
            <a:lumOff val="0"/>
            <a:alphaOff val="-2400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lvl="0" algn="ctr" defTabSz="889000" rtl="1">
            <a:lnSpc>
              <a:spcPct val="100000"/>
            </a:lnSpc>
            <a:spcBef>
              <a:spcPct val="0"/>
            </a:spcBef>
            <a:spcAft>
              <a:spcPts val="1000"/>
            </a:spcAft>
          </a:pPr>
          <a:r>
            <a:rPr lang="ar-LB" sz="2000" b="1" kern="1200" dirty="0" smtClean="0">
              <a:solidFill>
                <a:srgbClr val="002A6C"/>
              </a:solidFill>
              <a:latin typeface="Arabic Typesetting" pitchFamily="66" charset="-78"/>
              <a:cs typeface="Arabic Typesetting" pitchFamily="66" charset="-78"/>
            </a:rPr>
            <a:t> </a:t>
          </a:r>
          <a:r>
            <a:rPr lang="ar-JO" sz="2000" b="1" kern="1200" dirty="0" smtClean="0">
              <a:solidFill>
                <a:srgbClr val="002A6C"/>
              </a:solidFill>
              <a:latin typeface="Arabic Typesetting" pitchFamily="66" charset="-78"/>
              <a:cs typeface="Arabic Typesetting" pitchFamily="66" charset="-78"/>
            </a:rPr>
            <a:t>لجنة القضاء على كافة اشكال التمييز ضد المرأة</a:t>
          </a:r>
          <a:r>
            <a:rPr lang="ar-LB" sz="2000" b="1" kern="1200" dirty="0" smtClean="0">
              <a:solidFill>
                <a:srgbClr val="002A6C"/>
              </a:solidFill>
              <a:latin typeface="Arabic Typesetting" pitchFamily="66" charset="-78"/>
              <a:cs typeface="Arabic Typesetting" pitchFamily="66" charset="-78"/>
            </a:rPr>
            <a:t> اللجنة المعنية بحالات الإختفاء القسري</a:t>
          </a:r>
          <a:endParaRPr lang="ar-JO" sz="2000" b="1" kern="1200" dirty="0">
            <a:solidFill>
              <a:srgbClr val="002A6C"/>
            </a:solidFill>
            <a:latin typeface="Arabic Typesetting" pitchFamily="66" charset="-78"/>
            <a:cs typeface="Arabic Typesetting" pitchFamily="66" charset="-78"/>
          </a:endParaRPr>
        </a:p>
      </dsp:txBody>
      <dsp:txXfrm>
        <a:off x="4305300" y="2088738"/>
        <a:ext cx="4305299" cy="686557"/>
      </dsp:txXfrm>
    </dsp:sp>
    <dsp:sp modelId="{0C5F6D5A-427C-464D-A77A-0A470D03A6A2}">
      <dsp:nvSpPr>
        <dsp:cNvPr id="0" name=""/>
        <dsp:cNvSpPr/>
      </dsp:nvSpPr>
      <dsp:spPr>
        <a:xfrm rot="10800000">
          <a:off x="0" y="0"/>
          <a:ext cx="8610600" cy="1484115"/>
        </a:xfrm>
        <a:prstGeom prst="upArrowCallout">
          <a:avLst/>
        </a:prstGeom>
        <a:solidFill>
          <a:schemeClr val="accent2">
            <a:alpha val="90000"/>
            <a:hueOff val="0"/>
            <a:satOff val="0"/>
            <a:lumOff val="0"/>
            <a:alphaOff val="-4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rtl="1">
            <a:lnSpc>
              <a:spcPct val="90000"/>
            </a:lnSpc>
            <a:spcBef>
              <a:spcPct val="0"/>
            </a:spcBef>
            <a:spcAft>
              <a:spcPct val="35000"/>
            </a:spcAft>
          </a:pPr>
          <a:r>
            <a:rPr lang="ar-JO" sz="2400" b="1" kern="1200" dirty="0" smtClean="0">
              <a:latin typeface="Arabic Typesetting" pitchFamily="66" charset="-78"/>
              <a:cs typeface="Arabic Typesetting" pitchFamily="66" charset="-78"/>
            </a:rPr>
            <a:t>رصد تنفيذ الاتفاقيات </a:t>
          </a:r>
          <a:endParaRPr lang="ar-JO" sz="2400" b="1" kern="1200" dirty="0">
            <a:latin typeface="Arabic Typesetting" pitchFamily="66" charset="-78"/>
            <a:cs typeface="Arabic Typesetting" pitchFamily="66" charset="-78"/>
          </a:endParaRPr>
        </a:p>
      </dsp:txBody>
      <dsp:txXfrm rot="-10800000">
        <a:off x="0" y="0"/>
        <a:ext cx="8610600" cy="520924"/>
      </dsp:txXfrm>
    </dsp:sp>
    <dsp:sp modelId="{329E29FF-D2CD-4005-92A8-9927BEB73ED7}">
      <dsp:nvSpPr>
        <dsp:cNvPr id="0" name=""/>
        <dsp:cNvSpPr/>
      </dsp:nvSpPr>
      <dsp:spPr>
        <a:xfrm>
          <a:off x="0" y="521334"/>
          <a:ext cx="4305299" cy="443750"/>
        </a:xfrm>
        <a:prstGeom prst="rect">
          <a:avLst/>
        </a:prstGeom>
        <a:solidFill>
          <a:schemeClr val="accent2">
            <a:alpha val="90000"/>
            <a:tint val="40000"/>
            <a:hueOff val="0"/>
            <a:satOff val="0"/>
            <a:lumOff val="0"/>
            <a:alphaOff val="-3200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lvl="0" algn="ctr" defTabSz="1066800" rtl="1">
            <a:lnSpc>
              <a:spcPct val="90000"/>
            </a:lnSpc>
            <a:spcBef>
              <a:spcPct val="0"/>
            </a:spcBef>
            <a:spcAft>
              <a:spcPct val="35000"/>
            </a:spcAft>
          </a:pPr>
          <a:r>
            <a:rPr lang="ar-LB" sz="2400" b="1" kern="1200" dirty="0" smtClean="0">
              <a:solidFill>
                <a:srgbClr val="002A6C"/>
              </a:solidFill>
              <a:latin typeface="Arabic Typesetting" pitchFamily="66" charset="-78"/>
              <a:cs typeface="Arabic Typesetting" pitchFamily="66" charset="-78"/>
            </a:rPr>
            <a:t>اصدار ملاحظات ختامية وتوصيات</a:t>
          </a:r>
          <a:endParaRPr lang="ar-JO" sz="2400" b="1" kern="1200" dirty="0">
            <a:solidFill>
              <a:srgbClr val="002A6C"/>
            </a:solidFill>
            <a:latin typeface="Arabic Typesetting" pitchFamily="66" charset="-78"/>
            <a:cs typeface="Arabic Typesetting" pitchFamily="66" charset="-78"/>
          </a:endParaRPr>
        </a:p>
      </dsp:txBody>
      <dsp:txXfrm>
        <a:off x="0" y="521334"/>
        <a:ext cx="4305299" cy="443750"/>
      </dsp:txXfrm>
    </dsp:sp>
    <dsp:sp modelId="{4E4E56A0-3D26-402A-856D-B0DA38ADC17B}">
      <dsp:nvSpPr>
        <dsp:cNvPr id="0" name=""/>
        <dsp:cNvSpPr/>
      </dsp:nvSpPr>
      <dsp:spPr>
        <a:xfrm>
          <a:off x="4305300" y="521334"/>
          <a:ext cx="4305299" cy="443750"/>
        </a:xfrm>
        <a:prstGeom prst="rect">
          <a:avLst/>
        </a:prstGeom>
        <a:solidFill>
          <a:schemeClr val="accent2">
            <a:alpha val="90000"/>
            <a:tint val="40000"/>
            <a:hueOff val="0"/>
            <a:satOff val="0"/>
            <a:lumOff val="0"/>
            <a:alphaOff val="-4000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lvl="0" algn="ctr" defTabSz="889000" rtl="1">
            <a:lnSpc>
              <a:spcPct val="90000"/>
            </a:lnSpc>
            <a:spcBef>
              <a:spcPct val="0"/>
            </a:spcBef>
            <a:spcAft>
              <a:spcPct val="35000"/>
            </a:spcAft>
          </a:pPr>
          <a:r>
            <a:rPr lang="ar-LB" sz="2000" b="1" kern="1200" dirty="0" smtClean="0">
              <a:solidFill>
                <a:srgbClr val="002A6C"/>
              </a:solidFill>
              <a:latin typeface="Arabic Typesetting" pitchFamily="66" charset="-78"/>
              <a:cs typeface="Arabic Typesetting" pitchFamily="66" charset="-78"/>
            </a:rPr>
            <a:t>النظر في تقارير الدول الأطراف (تقارير أولية - تقارير دورية)</a:t>
          </a:r>
          <a:endParaRPr lang="ar-JO" sz="2000" b="1" kern="1200" dirty="0">
            <a:solidFill>
              <a:srgbClr val="002A6C"/>
            </a:solidFill>
            <a:latin typeface="Arabic Typesetting" pitchFamily="66" charset="-78"/>
            <a:cs typeface="Arabic Typesetting" pitchFamily="66" charset="-78"/>
          </a:endParaRPr>
        </a:p>
      </dsp:txBody>
      <dsp:txXfrm>
        <a:off x="4305300" y="521334"/>
        <a:ext cx="4305299" cy="4437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977088-2E01-4BBA-A102-50676C5539B3}">
      <dsp:nvSpPr>
        <dsp:cNvPr id="0" name=""/>
        <dsp:cNvSpPr/>
      </dsp:nvSpPr>
      <dsp:spPr>
        <a:xfrm>
          <a:off x="1326412" y="-144603"/>
          <a:ext cx="4505213" cy="4505213"/>
        </a:xfrm>
        <a:prstGeom prst="circularArrow">
          <a:avLst>
            <a:gd name="adj1" fmla="val 5544"/>
            <a:gd name="adj2" fmla="val 330680"/>
            <a:gd name="adj3" fmla="val 13789697"/>
            <a:gd name="adj4" fmla="val 17377589"/>
            <a:gd name="adj5" fmla="val 5757"/>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64AC6B8-6ED4-40F9-A042-43263D00933E}">
      <dsp:nvSpPr>
        <dsp:cNvPr id="0" name=""/>
        <dsp:cNvSpPr/>
      </dsp:nvSpPr>
      <dsp:spPr>
        <a:xfrm>
          <a:off x="2530478" y="-117077"/>
          <a:ext cx="2097081" cy="1048540"/>
        </a:xfrm>
        <a:prstGeom prst="roundRect">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1">
            <a:lnSpc>
              <a:spcPct val="90000"/>
            </a:lnSpc>
            <a:spcBef>
              <a:spcPct val="0"/>
            </a:spcBef>
            <a:spcAft>
              <a:spcPct val="35000"/>
            </a:spcAft>
          </a:pPr>
          <a:r>
            <a:rPr lang="ar-JO" sz="2200" b="1" kern="1200" dirty="0" smtClean="0">
              <a:latin typeface="Arabic Typesetting" pitchFamily="66" charset="-78"/>
              <a:cs typeface="Arabic Typesetting" pitchFamily="66" charset="-78"/>
            </a:rPr>
            <a:t>معلومة المصدر وموقعة</a:t>
          </a:r>
          <a:endParaRPr lang="ar-JO" sz="2200" b="1" kern="1200" dirty="0">
            <a:latin typeface="Arabic Typesetting" pitchFamily="66" charset="-78"/>
            <a:cs typeface="Arabic Typesetting" pitchFamily="66" charset="-78"/>
          </a:endParaRPr>
        </a:p>
      </dsp:txBody>
      <dsp:txXfrm>
        <a:off x="2581664" y="-65891"/>
        <a:ext cx="1994709" cy="946168"/>
      </dsp:txXfrm>
    </dsp:sp>
    <dsp:sp modelId="{49B0836E-E6C9-4E13-8DAF-6C3CC2A13992}">
      <dsp:nvSpPr>
        <dsp:cNvPr id="0" name=""/>
        <dsp:cNvSpPr/>
      </dsp:nvSpPr>
      <dsp:spPr>
        <a:xfrm>
          <a:off x="4357648" y="1210438"/>
          <a:ext cx="2097081" cy="1048540"/>
        </a:xfrm>
        <a:prstGeom prst="roundRect">
          <a:avLst/>
        </a:prstGeom>
        <a:solidFill>
          <a:schemeClr val="accent2">
            <a:shade val="80000"/>
            <a:hueOff val="0"/>
            <a:satOff val="-7005"/>
            <a:lumOff val="793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1">
            <a:lnSpc>
              <a:spcPct val="90000"/>
            </a:lnSpc>
            <a:spcBef>
              <a:spcPct val="0"/>
            </a:spcBef>
            <a:spcAft>
              <a:spcPct val="35000"/>
            </a:spcAft>
          </a:pPr>
          <a:r>
            <a:rPr lang="ar-JO" sz="2200" b="1" kern="1200" dirty="0" smtClean="0">
              <a:latin typeface="Arabic Typesetting" pitchFamily="66" charset="-78"/>
              <a:cs typeface="Arabic Typesetting" pitchFamily="66" charset="-78"/>
            </a:rPr>
            <a:t>ان تكون الشكوى مكتوبة</a:t>
          </a:r>
          <a:endParaRPr lang="ar-JO" sz="2200" b="1" kern="1200" dirty="0">
            <a:latin typeface="Arabic Typesetting" pitchFamily="66" charset="-78"/>
            <a:cs typeface="Arabic Typesetting" pitchFamily="66" charset="-78"/>
          </a:endParaRPr>
        </a:p>
      </dsp:txBody>
      <dsp:txXfrm>
        <a:off x="4408834" y="1261624"/>
        <a:ext cx="1994709" cy="946168"/>
      </dsp:txXfrm>
    </dsp:sp>
    <dsp:sp modelId="{FFF99C5F-8497-46F7-B5FD-04F2B890D314}">
      <dsp:nvSpPr>
        <dsp:cNvPr id="0" name=""/>
        <dsp:cNvSpPr/>
      </dsp:nvSpPr>
      <dsp:spPr>
        <a:xfrm>
          <a:off x="3879574" y="3240358"/>
          <a:ext cx="2529143" cy="1284630"/>
        </a:xfrm>
        <a:prstGeom prst="roundRect">
          <a:avLst/>
        </a:prstGeom>
        <a:solidFill>
          <a:schemeClr val="accent2">
            <a:shade val="80000"/>
            <a:hueOff val="0"/>
            <a:satOff val="-14010"/>
            <a:lumOff val="15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1">
            <a:lnSpc>
              <a:spcPct val="90000"/>
            </a:lnSpc>
            <a:spcBef>
              <a:spcPct val="0"/>
            </a:spcBef>
            <a:spcAft>
              <a:spcPct val="35000"/>
            </a:spcAft>
          </a:pPr>
          <a:r>
            <a:rPr lang="ar-JO" sz="2200" b="1" kern="1200" dirty="0" smtClean="0">
              <a:latin typeface="Arabic Typesetting" pitchFamily="66" charset="-78"/>
              <a:cs typeface="Arabic Typesetting" pitchFamily="66" charset="-78"/>
            </a:rPr>
            <a:t>ان يكون مقدم الشكوى من دولة طرف في الاتفاقية</a:t>
          </a:r>
          <a:endParaRPr lang="ar-JO" sz="2200" b="1" kern="1200" dirty="0">
            <a:latin typeface="Arabic Typesetting" pitchFamily="66" charset="-78"/>
            <a:cs typeface="Arabic Typesetting" pitchFamily="66" charset="-78"/>
          </a:endParaRPr>
        </a:p>
      </dsp:txBody>
      <dsp:txXfrm>
        <a:off x="3942284" y="3303068"/>
        <a:ext cx="2403723" cy="1159210"/>
      </dsp:txXfrm>
    </dsp:sp>
    <dsp:sp modelId="{7971070F-6463-4923-B393-6D82203BC6DE}">
      <dsp:nvSpPr>
        <dsp:cNvPr id="0" name=""/>
        <dsp:cNvSpPr/>
      </dsp:nvSpPr>
      <dsp:spPr>
        <a:xfrm>
          <a:off x="569172" y="3122287"/>
          <a:ext cx="3041103" cy="1520730"/>
        </a:xfrm>
        <a:prstGeom prst="roundRect">
          <a:avLst/>
        </a:prstGeom>
        <a:solidFill>
          <a:schemeClr val="accent2">
            <a:shade val="80000"/>
            <a:hueOff val="0"/>
            <a:satOff val="-21014"/>
            <a:lumOff val="238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ar-JO" sz="1800" b="1" kern="1200" dirty="0" smtClean="0">
              <a:latin typeface="Arabic Typesetting" pitchFamily="66" charset="-78"/>
              <a:cs typeface="Arabic Typesetting" pitchFamily="66" charset="-78"/>
            </a:rPr>
            <a:t>الشكوى تتعلق بانتهاك نصوص الاتقاقيات</a:t>
          </a:r>
        </a:p>
        <a:p>
          <a:pPr lvl="0" algn="ctr" defTabSz="800100" rtl="1">
            <a:lnSpc>
              <a:spcPct val="90000"/>
            </a:lnSpc>
            <a:spcBef>
              <a:spcPct val="0"/>
            </a:spcBef>
            <a:spcAft>
              <a:spcPct val="35000"/>
            </a:spcAft>
          </a:pPr>
          <a:r>
            <a:rPr lang="ar-JO" sz="1800" b="1" kern="1200" dirty="0" smtClean="0">
              <a:latin typeface="Arabic Typesetting" pitchFamily="66" charset="-78"/>
              <a:cs typeface="Arabic Typesetting" pitchFamily="66" charset="-78"/>
            </a:rPr>
            <a:t>- استنفاذ كافة طرق الطعن الداخلية</a:t>
          </a:r>
        </a:p>
        <a:p>
          <a:pPr lvl="0" algn="ctr" defTabSz="800100" rtl="1">
            <a:lnSpc>
              <a:spcPct val="90000"/>
            </a:lnSpc>
            <a:spcBef>
              <a:spcPct val="0"/>
            </a:spcBef>
            <a:spcAft>
              <a:spcPct val="35000"/>
            </a:spcAft>
          </a:pPr>
          <a:r>
            <a:rPr lang="ar-JO" sz="1800" b="1" kern="1200" dirty="0" smtClean="0">
              <a:latin typeface="Arabic Typesetting" pitchFamily="66" charset="-78"/>
              <a:cs typeface="Arabic Typesetting" pitchFamily="66" charset="-78"/>
            </a:rPr>
            <a:t>ان لا تكون الشكوى معروضة على هيئة دولية اخرى</a:t>
          </a:r>
          <a:endParaRPr lang="ar-JO" sz="1800" b="1" kern="1200" dirty="0">
            <a:latin typeface="Arabic Typesetting" pitchFamily="66" charset="-78"/>
            <a:cs typeface="Arabic Typesetting" pitchFamily="66" charset="-78"/>
          </a:endParaRPr>
        </a:p>
      </dsp:txBody>
      <dsp:txXfrm>
        <a:off x="643408" y="3196523"/>
        <a:ext cx="2892631" cy="1372258"/>
      </dsp:txXfrm>
    </dsp:sp>
    <dsp:sp modelId="{5496CCEF-2E0C-4F92-8E01-C163D985836B}">
      <dsp:nvSpPr>
        <dsp:cNvPr id="0" name=""/>
        <dsp:cNvSpPr/>
      </dsp:nvSpPr>
      <dsp:spPr>
        <a:xfrm>
          <a:off x="703308" y="1210438"/>
          <a:ext cx="2097081" cy="1048540"/>
        </a:xfrm>
        <a:prstGeom prst="roundRect">
          <a:avLst/>
        </a:prstGeom>
        <a:solidFill>
          <a:schemeClr val="accent2">
            <a:shade val="80000"/>
            <a:hueOff val="0"/>
            <a:satOff val="-28019"/>
            <a:lumOff val="31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1">
            <a:lnSpc>
              <a:spcPct val="90000"/>
            </a:lnSpc>
            <a:spcBef>
              <a:spcPct val="0"/>
            </a:spcBef>
            <a:spcAft>
              <a:spcPct val="35000"/>
            </a:spcAft>
          </a:pPr>
          <a:r>
            <a:rPr lang="ar-JO" sz="2200" b="1" kern="1200" dirty="0" smtClean="0">
              <a:latin typeface="Arabic Typesetting" pitchFamily="66" charset="-78"/>
              <a:cs typeface="Arabic Typesetting" pitchFamily="66" charset="-78"/>
            </a:rPr>
            <a:t>الاعتراف باختصاص اللجنة</a:t>
          </a:r>
          <a:endParaRPr lang="ar-JO" sz="2200" b="1" kern="1200" dirty="0">
            <a:latin typeface="Arabic Typesetting" pitchFamily="66" charset="-78"/>
            <a:cs typeface="Arabic Typesetting" pitchFamily="66" charset="-78"/>
          </a:endParaRPr>
        </a:p>
      </dsp:txBody>
      <dsp:txXfrm>
        <a:off x="754494" y="1261624"/>
        <a:ext cx="1994709" cy="9461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36A42F-F2E6-46A6-82AA-CC0EE749CF4D}">
      <dsp:nvSpPr>
        <dsp:cNvPr id="0" name=""/>
        <dsp:cNvSpPr/>
      </dsp:nvSpPr>
      <dsp:spPr>
        <a:xfrm>
          <a:off x="3505200" y="2244676"/>
          <a:ext cx="1918211" cy="665825"/>
        </a:xfrm>
        <a:custGeom>
          <a:avLst/>
          <a:gdLst/>
          <a:ahLst/>
          <a:cxnLst/>
          <a:rect l="0" t="0" r="0" b="0"/>
          <a:pathLst>
            <a:path>
              <a:moveTo>
                <a:pt x="0" y="0"/>
              </a:moveTo>
              <a:lnTo>
                <a:pt x="0" y="332912"/>
              </a:lnTo>
              <a:lnTo>
                <a:pt x="1918211" y="332912"/>
              </a:lnTo>
              <a:lnTo>
                <a:pt x="1918211" y="665825"/>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9E42BC0-75ED-46C8-87FD-E4BE98EC2367}">
      <dsp:nvSpPr>
        <dsp:cNvPr id="0" name=""/>
        <dsp:cNvSpPr/>
      </dsp:nvSpPr>
      <dsp:spPr>
        <a:xfrm>
          <a:off x="1586988" y="2244676"/>
          <a:ext cx="1918211" cy="665825"/>
        </a:xfrm>
        <a:custGeom>
          <a:avLst/>
          <a:gdLst/>
          <a:ahLst/>
          <a:cxnLst/>
          <a:rect l="0" t="0" r="0" b="0"/>
          <a:pathLst>
            <a:path>
              <a:moveTo>
                <a:pt x="1918211" y="0"/>
              </a:moveTo>
              <a:lnTo>
                <a:pt x="1918211" y="332912"/>
              </a:lnTo>
              <a:lnTo>
                <a:pt x="0" y="332912"/>
              </a:lnTo>
              <a:lnTo>
                <a:pt x="0" y="665825"/>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6A84A5D-4D2A-40B5-B1A9-0308FBD7B70A}">
      <dsp:nvSpPr>
        <dsp:cNvPr id="0" name=""/>
        <dsp:cNvSpPr/>
      </dsp:nvSpPr>
      <dsp:spPr>
        <a:xfrm>
          <a:off x="1919901" y="380999"/>
          <a:ext cx="3170597" cy="186367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ar-LB" altLang="zh-CN" sz="3600" b="1" kern="1200" dirty="0" smtClean="0">
              <a:solidFill>
                <a:srgbClr val="002A6C"/>
              </a:solidFill>
              <a:latin typeface="Arabic Typesetting" pitchFamily="66" charset="-78"/>
              <a:cs typeface="Arabic Typesetting" pitchFamily="66" charset="-78"/>
            </a:rPr>
            <a:t>الإجراءات الخاصة </a:t>
          </a:r>
        </a:p>
        <a:p>
          <a:pPr lvl="0" algn="ctr" defTabSz="1600200" rtl="1">
            <a:lnSpc>
              <a:spcPct val="90000"/>
            </a:lnSpc>
            <a:spcBef>
              <a:spcPct val="0"/>
            </a:spcBef>
            <a:spcAft>
              <a:spcPct val="35000"/>
            </a:spcAft>
          </a:pPr>
          <a:r>
            <a:rPr lang="ar-LB" sz="3600" b="1" kern="1200" dirty="0" smtClean="0">
              <a:solidFill>
                <a:srgbClr val="002A6C"/>
              </a:solidFill>
              <a:latin typeface="Arabic Typesetting" pitchFamily="66" charset="-78"/>
              <a:ea typeface="SimSun" pitchFamily="2" charset="-122"/>
              <a:cs typeface="Arabic Typesetting" pitchFamily="66" charset="-78"/>
            </a:rPr>
            <a:t>(المقررون الخواص) </a:t>
          </a:r>
          <a:br>
            <a:rPr lang="ar-LB" sz="3600" b="1" kern="1200" dirty="0" smtClean="0">
              <a:solidFill>
                <a:srgbClr val="002A6C"/>
              </a:solidFill>
              <a:latin typeface="Arabic Typesetting" pitchFamily="66" charset="-78"/>
              <a:ea typeface="SimSun" pitchFamily="2" charset="-122"/>
              <a:cs typeface="Arabic Typesetting" pitchFamily="66" charset="-78"/>
            </a:rPr>
          </a:br>
          <a:r>
            <a:rPr lang="en-US" sz="3600" b="1" kern="1200" dirty="0" smtClean="0">
              <a:solidFill>
                <a:srgbClr val="002A6C"/>
              </a:solidFill>
              <a:latin typeface="Arabic Typesetting" pitchFamily="66" charset="-78"/>
              <a:ea typeface="SimSun" pitchFamily="2" charset="-122"/>
              <a:cs typeface="Arabic Typesetting" pitchFamily="66" charset="-78"/>
            </a:rPr>
            <a:t>1235</a:t>
          </a:r>
          <a:endParaRPr lang="en-US" sz="3600" b="1" kern="1200" dirty="0">
            <a:solidFill>
              <a:srgbClr val="002A6C"/>
            </a:solidFill>
          </a:endParaRPr>
        </a:p>
      </dsp:txBody>
      <dsp:txXfrm>
        <a:off x="1919901" y="380999"/>
        <a:ext cx="3170597" cy="1863677"/>
      </dsp:txXfrm>
    </dsp:sp>
    <dsp:sp modelId="{044C8951-3CC6-4730-A553-A6443DAF0E9E}">
      <dsp:nvSpPr>
        <dsp:cNvPr id="0" name=""/>
        <dsp:cNvSpPr/>
      </dsp:nvSpPr>
      <dsp:spPr>
        <a:xfrm>
          <a:off x="1690" y="2910501"/>
          <a:ext cx="3170597" cy="1585298"/>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rtl="1">
            <a:lnSpc>
              <a:spcPct val="90000"/>
            </a:lnSpc>
            <a:spcBef>
              <a:spcPct val="0"/>
            </a:spcBef>
            <a:spcAft>
              <a:spcPct val="35000"/>
            </a:spcAft>
          </a:pPr>
          <a:r>
            <a:rPr lang="ar-SA" sz="3600" b="1" kern="1200" dirty="0" smtClean="0">
              <a:latin typeface="Arabic Typesetting" pitchFamily="66" charset="-78"/>
              <a:cs typeface="Arabic Typesetting" pitchFamily="66" charset="-78"/>
            </a:rPr>
            <a:t>حسـب الموضوع</a:t>
          </a:r>
          <a:endParaRPr lang="en-US" sz="3600" b="1" kern="1200" dirty="0"/>
        </a:p>
      </dsp:txBody>
      <dsp:txXfrm>
        <a:off x="1690" y="2910501"/>
        <a:ext cx="3170597" cy="1585298"/>
      </dsp:txXfrm>
    </dsp:sp>
    <dsp:sp modelId="{889B5555-F886-4F8A-853B-184BEF0923B7}">
      <dsp:nvSpPr>
        <dsp:cNvPr id="0" name=""/>
        <dsp:cNvSpPr/>
      </dsp:nvSpPr>
      <dsp:spPr>
        <a:xfrm>
          <a:off x="3838112" y="2910501"/>
          <a:ext cx="3170597" cy="1585298"/>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rtl="1">
            <a:lnSpc>
              <a:spcPct val="90000"/>
            </a:lnSpc>
            <a:spcBef>
              <a:spcPct val="0"/>
            </a:spcBef>
            <a:spcAft>
              <a:spcPct val="35000"/>
            </a:spcAft>
          </a:pPr>
          <a:r>
            <a:rPr lang="ar-SA" sz="3600" b="1" kern="1200" dirty="0" smtClean="0">
              <a:latin typeface="Arabic Typesetting" pitchFamily="66" charset="-78"/>
              <a:cs typeface="Arabic Typesetting" pitchFamily="66" charset="-78"/>
            </a:rPr>
            <a:t>حـســب الـبــلــــد</a:t>
          </a:r>
          <a:endParaRPr lang="en-US" sz="3600" b="1" kern="1200" dirty="0"/>
        </a:p>
      </dsp:txBody>
      <dsp:txXfrm>
        <a:off x="3838112" y="2910501"/>
        <a:ext cx="3170597" cy="1585298"/>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4930" name="Rectangle 2"/>
          <p:cNvSpPr>
            <a:spLocks noGrp="1" noChangeArrowheads="1"/>
          </p:cNvSpPr>
          <p:nvPr>
            <p:ph type="hdr" sz="quarter"/>
          </p:nvPr>
        </p:nvSpPr>
        <p:spPr bwMode="auto">
          <a:xfrm>
            <a:off x="0" y="0"/>
            <a:ext cx="3048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latin typeface="Times" charset="0"/>
              </a:defRPr>
            </a:lvl1pPr>
          </a:lstStyle>
          <a:p>
            <a:pPr>
              <a:defRPr/>
            </a:pPr>
            <a:endParaRPr lang="en-US"/>
          </a:p>
        </p:txBody>
      </p:sp>
      <p:sp>
        <p:nvSpPr>
          <p:cNvPr id="124931" name="Rectangle 3"/>
          <p:cNvSpPr>
            <a:spLocks noGrp="1" noChangeArrowheads="1"/>
          </p:cNvSpPr>
          <p:nvPr>
            <p:ph type="dt" sz="quarter" idx="1"/>
          </p:nvPr>
        </p:nvSpPr>
        <p:spPr bwMode="auto">
          <a:xfrm>
            <a:off x="3962400" y="0"/>
            <a:ext cx="3048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atin typeface="Times" charset="0"/>
              </a:defRPr>
            </a:lvl1pPr>
          </a:lstStyle>
          <a:p>
            <a:pPr>
              <a:defRPr/>
            </a:pPr>
            <a:endParaRPr lang="en-US"/>
          </a:p>
        </p:txBody>
      </p:sp>
      <p:sp>
        <p:nvSpPr>
          <p:cNvPr id="124932" name="Rectangle 4"/>
          <p:cNvSpPr>
            <a:spLocks noGrp="1" noChangeArrowheads="1"/>
          </p:cNvSpPr>
          <p:nvPr>
            <p:ph type="ftr" sz="quarter" idx="2"/>
          </p:nvPr>
        </p:nvSpPr>
        <p:spPr bwMode="auto">
          <a:xfrm>
            <a:off x="0" y="8839200"/>
            <a:ext cx="30480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latin typeface="Times" charset="0"/>
              </a:defRPr>
            </a:lvl1pPr>
          </a:lstStyle>
          <a:p>
            <a:pPr>
              <a:defRPr/>
            </a:pPr>
            <a:endParaRPr lang="en-US"/>
          </a:p>
        </p:txBody>
      </p:sp>
      <p:sp>
        <p:nvSpPr>
          <p:cNvPr id="124933" name="Rectangle 5"/>
          <p:cNvSpPr>
            <a:spLocks noGrp="1" noChangeArrowheads="1"/>
          </p:cNvSpPr>
          <p:nvPr>
            <p:ph type="sldNum" sz="quarter" idx="3"/>
          </p:nvPr>
        </p:nvSpPr>
        <p:spPr bwMode="auto">
          <a:xfrm>
            <a:off x="3962400" y="8839200"/>
            <a:ext cx="30480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vl1pPr>
          </a:lstStyle>
          <a:p>
            <a:pPr>
              <a:defRPr/>
            </a:pPr>
            <a:fld id="{45352BD6-1F36-4C3C-9FC5-C76B90C16174}" type="slidenum">
              <a:rPr lang="en-US" altLang="en-US"/>
              <a:pPr>
                <a:defRPr/>
              </a:pPr>
              <a:t>‹#›</a:t>
            </a:fld>
            <a:endParaRPr lang="en-US" altLang="en-US"/>
          </a:p>
        </p:txBody>
      </p:sp>
    </p:spTree>
    <p:extLst>
      <p:ext uri="{BB962C8B-B14F-4D97-AF65-F5344CB8AC3E}">
        <p14:creationId xmlns:p14="http://schemas.microsoft.com/office/powerpoint/2010/main" val="23641156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9026" name="Rectangle 2"/>
          <p:cNvSpPr>
            <a:spLocks noGrp="1" noChangeArrowheads="1"/>
          </p:cNvSpPr>
          <p:nvPr>
            <p:ph type="hdr" sz="quarter"/>
          </p:nvPr>
        </p:nvSpPr>
        <p:spPr bwMode="auto">
          <a:xfrm>
            <a:off x="0" y="0"/>
            <a:ext cx="3048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latin typeface="Times" charset="0"/>
              </a:defRPr>
            </a:lvl1pPr>
          </a:lstStyle>
          <a:p>
            <a:pPr>
              <a:defRPr/>
            </a:pPr>
            <a:endParaRPr lang="en-US"/>
          </a:p>
        </p:txBody>
      </p:sp>
      <p:sp>
        <p:nvSpPr>
          <p:cNvPr id="129027" name="Rectangle 3"/>
          <p:cNvSpPr>
            <a:spLocks noGrp="1" noChangeArrowheads="1"/>
          </p:cNvSpPr>
          <p:nvPr>
            <p:ph type="dt" idx="1"/>
          </p:nvPr>
        </p:nvSpPr>
        <p:spPr bwMode="auto">
          <a:xfrm>
            <a:off x="3962400" y="0"/>
            <a:ext cx="3048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atin typeface="Times" charset="0"/>
              </a:defRPr>
            </a:lvl1pPr>
          </a:lstStyle>
          <a:p>
            <a:pPr>
              <a:defRPr/>
            </a:pPr>
            <a:endParaRPr lang="en-US"/>
          </a:p>
        </p:txBody>
      </p:sp>
      <p:sp>
        <p:nvSpPr>
          <p:cNvPr id="74756" name="Rectangle 4"/>
          <p:cNvSpPr>
            <a:spLocks noGrp="1" noRot="1" noChangeAspect="1" noChangeArrowheads="1" noTextEdit="1"/>
          </p:cNvSpPr>
          <p:nvPr>
            <p:ph type="sldImg" idx="2"/>
          </p:nvPr>
        </p:nvSpPr>
        <p:spPr bwMode="auto">
          <a:xfrm>
            <a:off x="1168400" y="685800"/>
            <a:ext cx="4673600" cy="3505200"/>
          </a:xfrm>
          <a:prstGeom prst="rect">
            <a:avLst/>
          </a:prstGeom>
          <a:noFill/>
          <a:ln w="9525">
            <a:solidFill>
              <a:srgbClr val="000000"/>
            </a:solidFill>
            <a:miter lim="800000"/>
            <a:headEnd/>
            <a:tailEnd/>
          </a:ln>
        </p:spPr>
      </p:sp>
      <p:sp>
        <p:nvSpPr>
          <p:cNvPr id="129029" name="Rectangle 5"/>
          <p:cNvSpPr>
            <a:spLocks noGrp="1" noChangeArrowheads="1"/>
          </p:cNvSpPr>
          <p:nvPr>
            <p:ph type="body" sz="quarter" idx="3"/>
          </p:nvPr>
        </p:nvSpPr>
        <p:spPr bwMode="auto">
          <a:xfrm>
            <a:off x="914400" y="4419600"/>
            <a:ext cx="5181600" cy="41910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29030" name="Rectangle 6"/>
          <p:cNvSpPr>
            <a:spLocks noGrp="1" noChangeArrowheads="1"/>
          </p:cNvSpPr>
          <p:nvPr>
            <p:ph type="ftr" sz="quarter" idx="4"/>
          </p:nvPr>
        </p:nvSpPr>
        <p:spPr bwMode="auto">
          <a:xfrm>
            <a:off x="0" y="8839200"/>
            <a:ext cx="30480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latin typeface="Times" charset="0"/>
              </a:defRPr>
            </a:lvl1pPr>
          </a:lstStyle>
          <a:p>
            <a:pPr>
              <a:defRPr/>
            </a:pPr>
            <a:endParaRPr lang="en-US"/>
          </a:p>
        </p:txBody>
      </p:sp>
      <p:sp>
        <p:nvSpPr>
          <p:cNvPr id="129031" name="Rectangle 7"/>
          <p:cNvSpPr>
            <a:spLocks noGrp="1" noChangeArrowheads="1"/>
          </p:cNvSpPr>
          <p:nvPr>
            <p:ph type="sldNum" sz="quarter" idx="5"/>
          </p:nvPr>
        </p:nvSpPr>
        <p:spPr bwMode="auto">
          <a:xfrm>
            <a:off x="3962400" y="8839200"/>
            <a:ext cx="30480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vl1pPr>
          </a:lstStyle>
          <a:p>
            <a:pPr>
              <a:defRPr/>
            </a:pPr>
            <a:fld id="{C3793197-A633-4D03-B0C4-F5BCCB897A1B}" type="slidenum">
              <a:rPr lang="en-US" altLang="en-US"/>
              <a:pPr>
                <a:defRPr/>
              </a:pPr>
              <a:t>‹#›</a:t>
            </a:fld>
            <a:endParaRPr lang="en-US" altLang="en-US"/>
          </a:p>
        </p:txBody>
      </p:sp>
    </p:spTree>
    <p:extLst>
      <p:ext uri="{BB962C8B-B14F-4D97-AF65-F5344CB8AC3E}">
        <p14:creationId xmlns:p14="http://schemas.microsoft.com/office/powerpoint/2010/main" val="22840554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mn-ea"/>
        <a:cs typeface="+mn-cs"/>
      </a:defRPr>
    </a:lvl1pPr>
    <a:lvl2pPr marL="457200" algn="l" rtl="0" eaLnBrk="0" fontAlgn="base" hangingPunct="0">
      <a:spcBef>
        <a:spcPct val="30000"/>
      </a:spcBef>
      <a:spcAft>
        <a:spcPct val="0"/>
      </a:spcAft>
      <a:defRPr sz="1200" kern="1200">
        <a:solidFill>
          <a:schemeClr val="tx1"/>
        </a:solidFill>
        <a:latin typeface="Times" charset="0"/>
        <a:ea typeface="+mn-ea"/>
        <a:cs typeface="+mn-cs"/>
      </a:defRPr>
    </a:lvl2pPr>
    <a:lvl3pPr marL="914400" algn="l" rtl="0" eaLnBrk="0" fontAlgn="base" hangingPunct="0">
      <a:spcBef>
        <a:spcPct val="30000"/>
      </a:spcBef>
      <a:spcAft>
        <a:spcPct val="0"/>
      </a:spcAft>
      <a:defRPr sz="1200" kern="1200">
        <a:solidFill>
          <a:schemeClr val="tx1"/>
        </a:solidFill>
        <a:latin typeface="Times" charset="0"/>
        <a:ea typeface="+mn-ea"/>
        <a:cs typeface="+mn-cs"/>
      </a:defRPr>
    </a:lvl3pPr>
    <a:lvl4pPr marL="1371600" algn="l" rtl="0" eaLnBrk="0" fontAlgn="base" hangingPunct="0">
      <a:spcBef>
        <a:spcPct val="30000"/>
      </a:spcBef>
      <a:spcAft>
        <a:spcPct val="0"/>
      </a:spcAft>
      <a:defRPr sz="1200" kern="1200">
        <a:solidFill>
          <a:schemeClr val="tx1"/>
        </a:solidFill>
        <a:latin typeface="Times" charset="0"/>
        <a:ea typeface="+mn-ea"/>
        <a:cs typeface="+mn-cs"/>
      </a:defRPr>
    </a:lvl4pPr>
    <a:lvl5pPr marL="1828800" algn="l" rtl="0" eaLnBrk="0" fontAlgn="base" hangingPunct="0">
      <a:spcBef>
        <a:spcPct val="30000"/>
      </a:spcBef>
      <a:spcAft>
        <a:spcPct val="0"/>
      </a:spcAft>
      <a:defRPr sz="1200" kern="1200">
        <a:solidFill>
          <a:schemeClr val="tx1"/>
        </a:solidFill>
        <a:latin typeface="Times"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p:spPr>
        <p:txBody>
          <a:bodyPr/>
          <a:lstStyle/>
          <a:p>
            <a:pPr eaLnBrk="1" hangingPunct="1">
              <a:spcBef>
                <a:spcPct val="0"/>
              </a:spcBef>
            </a:pPr>
            <a:endParaRPr lang="en-US" smtClean="0">
              <a:cs typeface="Arial" pitchFamily="34" charset="0"/>
            </a:endParaRPr>
          </a:p>
        </p:txBody>
      </p:sp>
      <p:sp>
        <p:nvSpPr>
          <p:cNvPr id="75780" name="Slide Number Placeholder 3"/>
          <p:cNvSpPr>
            <a:spLocks noGrp="1"/>
          </p:cNvSpPr>
          <p:nvPr>
            <p:ph type="sldNum" sz="quarter" idx="5"/>
          </p:nvPr>
        </p:nvSpPr>
        <p:spPr>
          <a:noFill/>
          <a:ln>
            <a:miter lim="800000"/>
            <a:headEnd/>
            <a:tailEnd/>
          </a:ln>
        </p:spPr>
        <p:txBody>
          <a:bodyPr/>
          <a:lstStyle/>
          <a:p>
            <a:fld id="{FB6E8C1F-124C-4978-B40C-916B9E53ACA7}" type="slidenum">
              <a:rPr lang="en-US" smtClean="0"/>
              <a:pPr/>
              <a:t>9</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p:spPr>
        <p:txBody>
          <a:bodyPr/>
          <a:lstStyle/>
          <a:p>
            <a:endParaRPr lang="fr-FR" smtClean="0">
              <a:cs typeface="Arial" pitchFamily="34" charset="0"/>
            </a:endParaRPr>
          </a:p>
        </p:txBody>
      </p:sp>
      <p:sp>
        <p:nvSpPr>
          <p:cNvPr id="76804" name="Slide Number Placeholder 3"/>
          <p:cNvSpPr>
            <a:spLocks noGrp="1"/>
          </p:cNvSpPr>
          <p:nvPr>
            <p:ph type="sldNum" sz="quarter" idx="5"/>
          </p:nvPr>
        </p:nvSpPr>
        <p:spPr>
          <a:noFill/>
          <a:ln>
            <a:miter lim="800000"/>
            <a:headEnd/>
            <a:tailEnd/>
          </a:ln>
        </p:spPr>
        <p:txBody>
          <a:bodyPr/>
          <a:lstStyle/>
          <a:p>
            <a:fld id="{223D6D28-C1FB-40B7-9615-13B5687549C4}" type="slidenum">
              <a:rPr lang="ar-JO" smtClean="0"/>
              <a:pPr/>
              <a:t>10</a:t>
            </a:fld>
            <a:endParaRPr lang="ar-JO"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p:spPr>
        <p:txBody>
          <a:bodyPr/>
          <a:lstStyle/>
          <a:p>
            <a:endParaRPr lang="en-US" smtClean="0"/>
          </a:p>
        </p:txBody>
      </p:sp>
      <p:sp>
        <p:nvSpPr>
          <p:cNvPr id="77828" name="Slide Number Placeholder 3"/>
          <p:cNvSpPr>
            <a:spLocks noGrp="1"/>
          </p:cNvSpPr>
          <p:nvPr>
            <p:ph type="sldNum" sz="quarter" idx="5"/>
          </p:nvPr>
        </p:nvSpPr>
        <p:spPr>
          <a:noFill/>
          <a:ln>
            <a:miter lim="800000"/>
            <a:headEnd/>
            <a:tailEnd/>
          </a:ln>
        </p:spPr>
        <p:txBody>
          <a:bodyPr/>
          <a:lstStyle/>
          <a:p>
            <a:fld id="{6F9FB092-7AA8-4479-BDF1-790DBFD084CC}" type="slidenum">
              <a:rPr lang="en-US" altLang="en-US" smtClean="0"/>
              <a:pPr/>
              <a:t>41</a:t>
            </a:fld>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6096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685800" y="2209800"/>
            <a:ext cx="7772400" cy="38862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noChangeArrowheads="1"/>
          </p:cNvSpPr>
          <p:nvPr>
            <p:ph type="sldNum" sz="quarter" idx="10"/>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6DD79A07-A440-405B-92D4-E439E2707E59}" type="slidenum">
              <a:rPr lang="en-US" altLang="en-US"/>
              <a:pPr>
                <a:defRPr/>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447800"/>
            <a:ext cx="1943100" cy="4648200"/>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447800"/>
            <a:ext cx="5676900" cy="46482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noChangeArrowheads="1"/>
          </p:cNvSpPr>
          <p:nvPr>
            <p:ph type="ftr" sz="quarter" idx="10"/>
          </p:nvPr>
        </p:nvSpPr>
        <p:spPr>
          <a:xfrm>
            <a:off x="3124200" y="6248400"/>
            <a:ext cx="2895600" cy="457200"/>
          </a:xfrm>
          <a:prstGeom prst="rect">
            <a:avLst/>
          </a:prstGeom>
        </p:spPr>
        <p:txBody>
          <a:bodyPr/>
          <a:lstStyle>
            <a:lvl1pPr>
              <a:defRPr>
                <a:latin typeface="Times" charset="0"/>
              </a:defRPr>
            </a:lvl1pPr>
          </a:lstStyle>
          <a:p>
            <a:pPr>
              <a:defRPr/>
            </a:pPr>
            <a:endParaRPr lang="en-US"/>
          </a:p>
        </p:txBody>
      </p:sp>
      <p:sp>
        <p:nvSpPr>
          <p:cNvPr id="5" name="Slide Number Placeholder 4"/>
          <p:cNvSpPr>
            <a:spLocks noGrp="1" noChangeArrowheads="1"/>
          </p:cNvSpPr>
          <p:nvPr>
            <p:ph type="sldNum" sz="quarter" idx="11"/>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22F3F4B4-C0BA-42A1-A86E-871C6B64AE38}" type="slidenum">
              <a:rPr lang="en-US" altLang="en-US"/>
              <a:pPr>
                <a:defRPr/>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609600"/>
          </a:xfrm>
          <a:prstGeom prst="rect">
            <a:avLst/>
          </a:prstGeom>
        </p:spPr>
        <p:txBody>
          <a:bodyPr/>
          <a:lstStyle/>
          <a:p>
            <a:r>
              <a:rPr lang="en-US" smtClean="0"/>
              <a:t>Click to edit Master title style</a:t>
            </a:r>
            <a:endParaRPr lang="en-US"/>
          </a:p>
        </p:txBody>
      </p:sp>
      <p:sp>
        <p:nvSpPr>
          <p:cNvPr id="3" name="Footer Placeholder 3"/>
          <p:cNvSpPr>
            <a:spLocks noGrp="1"/>
          </p:cNvSpPr>
          <p:nvPr>
            <p:ph type="ftr" sz="quarter" idx="10"/>
          </p:nvPr>
        </p:nvSpPr>
        <p:spPr>
          <a:xfrm>
            <a:off x="3124200" y="6248400"/>
            <a:ext cx="2895600" cy="457200"/>
          </a:xfrm>
          <a:prstGeom prst="rect">
            <a:avLst/>
          </a:prstGeom>
        </p:spPr>
        <p:txBody>
          <a:bodyPr/>
          <a:lstStyle>
            <a:lvl1pPr>
              <a:defRPr>
                <a:latin typeface="Times" charset="0"/>
              </a:defRPr>
            </a:lvl1pPr>
          </a:lstStyle>
          <a:p>
            <a:pPr>
              <a:defRPr/>
            </a:pPr>
            <a:endParaRPr lang="en-US"/>
          </a:p>
        </p:txBody>
      </p:sp>
      <p:sp>
        <p:nvSpPr>
          <p:cNvPr id="4" name="Slide Number Placeholder 4"/>
          <p:cNvSpPr>
            <a:spLocks noGrp="1"/>
          </p:cNvSpPr>
          <p:nvPr>
            <p:ph type="sldNum" sz="quarter" idx="11"/>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DFC9E5BA-FAB8-49D5-B730-92F3759C90FA}" type="slidenum">
              <a:rPr lang="en-US" altLang="en-US"/>
              <a:pPr>
                <a:defRPr/>
              </a:pPr>
              <a:t>‹#›</a:t>
            </a:fld>
            <a:endParaRPr lang="en-U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es-ES"/>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s-ES"/>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0E7D8276-67EC-462F-A38F-632EF8F62F40}" type="slidenum">
              <a:rPr lang="es-ES"/>
              <a:pPr>
                <a:defRPr/>
              </a:pPr>
              <a:t>‹#›</a:t>
            </a:fld>
            <a:endParaRPr lang="es-E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122238"/>
            <a:ext cx="8229600" cy="600868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3" name="Date Placeholder 13"/>
          <p:cNvSpPr>
            <a:spLocks noGrp="1"/>
          </p:cNvSpPr>
          <p:nvPr>
            <p:ph type="dt" sz="half" idx="10"/>
          </p:nvPr>
        </p:nvSpPr>
        <p:spPr>
          <a:xfrm>
            <a:off x="6586538" y="612775"/>
            <a:ext cx="957262" cy="457200"/>
          </a:xfrm>
          <a:prstGeom prst="rect">
            <a:avLst/>
          </a:prstGeom>
        </p:spPr>
        <p:txBody>
          <a:bodyPr/>
          <a:lstStyle>
            <a:lvl1pPr>
              <a:defRPr/>
            </a:lvl1pPr>
          </a:lstStyle>
          <a:p>
            <a:pPr>
              <a:defRPr/>
            </a:pPr>
            <a:endParaRPr lang="en-US" altLang="en-US"/>
          </a:p>
        </p:txBody>
      </p:sp>
      <p:sp>
        <p:nvSpPr>
          <p:cNvPr id="4" name="Footer Placeholder 2"/>
          <p:cNvSpPr>
            <a:spLocks noGrp="1"/>
          </p:cNvSpPr>
          <p:nvPr>
            <p:ph type="ftr" sz="quarter" idx="11"/>
          </p:nvPr>
        </p:nvSpPr>
        <p:spPr>
          <a:xfrm>
            <a:off x="5257800" y="612775"/>
            <a:ext cx="1325563" cy="457200"/>
          </a:xfrm>
          <a:prstGeom prst="rect">
            <a:avLst/>
          </a:prstGeom>
        </p:spPr>
        <p:txBody>
          <a:bodyPr/>
          <a:lstStyle>
            <a:lvl1pPr>
              <a:defRPr/>
            </a:lvl1pPr>
          </a:lstStyle>
          <a:p>
            <a:pPr>
              <a:defRPr/>
            </a:pPr>
            <a:endParaRPr lang="en-US" altLang="en-US"/>
          </a:p>
        </p:txBody>
      </p:sp>
      <p:sp>
        <p:nvSpPr>
          <p:cNvPr id="5" name="Slide Number Placeholder 22"/>
          <p:cNvSpPr>
            <a:spLocks noGrp="1"/>
          </p:cNvSpPr>
          <p:nvPr>
            <p:ph type="sldNum" sz="quarter" idx="12"/>
          </p:nvPr>
        </p:nvSpPr>
        <p:spPr>
          <a:xfrm>
            <a:off x="8174038" y="1588"/>
            <a:ext cx="762000" cy="366712"/>
          </a:xfrm>
          <a:prstGeom prst="rect">
            <a:avLst/>
          </a:prstGeom>
        </p:spPr>
        <p:txBody>
          <a:bodyPr/>
          <a:lstStyle>
            <a:lvl1pPr>
              <a:defRPr smtClean="0"/>
            </a:lvl1pPr>
          </a:lstStyle>
          <a:p>
            <a:pPr>
              <a:defRPr/>
            </a:pPr>
            <a:fld id="{FCFEAA3E-1293-461F-9DBB-128C4A4A86FE}" type="slidenum">
              <a:rPr lang="ar-SA" altLang="en-US"/>
              <a:pPr>
                <a:defRPr/>
              </a:pPr>
              <a:t>‹#›</a:t>
            </a:fld>
            <a:endParaRPr lang="en-US"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a:prstGeom prst="rect">
            <a:avLst/>
          </a:prstGeom>
        </p:spPr>
        <p:txBody>
          <a:bodyPr/>
          <a:lstStyle/>
          <a:p>
            <a:r>
              <a:rPr lang="en-US" smtClean="0"/>
              <a:t>Click to edit Master title style</a:t>
            </a:r>
            <a:endParaRPr lang="ar-JO"/>
          </a:p>
        </p:txBody>
      </p:sp>
      <p:sp>
        <p:nvSpPr>
          <p:cNvPr id="3" name="Text Placeholder 2"/>
          <p:cNvSpPr>
            <a:spLocks noGrp="1"/>
          </p:cNvSpPr>
          <p:nvPr>
            <p:ph type="body" sz="half" idx="1"/>
          </p:nvPr>
        </p:nvSpPr>
        <p:spPr>
          <a:xfrm>
            <a:off x="457200" y="1981200"/>
            <a:ext cx="4038600"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Content Placeholder 3"/>
          <p:cNvSpPr>
            <a:spLocks noGrp="1"/>
          </p:cNvSpPr>
          <p:nvPr>
            <p:ph sz="half" idx="2"/>
          </p:nvPr>
        </p:nvSpPr>
        <p:spPr>
          <a:xfrm>
            <a:off x="4648200" y="1981200"/>
            <a:ext cx="4038600"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5" name="Date Placeholder 13"/>
          <p:cNvSpPr>
            <a:spLocks noGrp="1"/>
          </p:cNvSpPr>
          <p:nvPr>
            <p:ph type="dt" sz="half" idx="10"/>
          </p:nvPr>
        </p:nvSpPr>
        <p:spPr>
          <a:xfrm>
            <a:off x="6586538" y="612775"/>
            <a:ext cx="957262" cy="457200"/>
          </a:xfrm>
          <a:prstGeom prst="rect">
            <a:avLst/>
          </a:prstGeom>
        </p:spPr>
        <p:txBody>
          <a:bodyPr/>
          <a:lstStyle>
            <a:lvl1pPr>
              <a:defRPr/>
            </a:lvl1pPr>
          </a:lstStyle>
          <a:p>
            <a:pPr>
              <a:defRPr/>
            </a:pPr>
            <a:endParaRPr lang="en-US" altLang="en-US"/>
          </a:p>
        </p:txBody>
      </p:sp>
      <p:sp>
        <p:nvSpPr>
          <p:cNvPr id="6" name="Footer Placeholder 2"/>
          <p:cNvSpPr>
            <a:spLocks noGrp="1"/>
          </p:cNvSpPr>
          <p:nvPr>
            <p:ph type="ftr" sz="quarter" idx="11"/>
          </p:nvPr>
        </p:nvSpPr>
        <p:spPr>
          <a:xfrm>
            <a:off x="5257800" y="612775"/>
            <a:ext cx="1325563" cy="457200"/>
          </a:xfrm>
          <a:prstGeom prst="rect">
            <a:avLst/>
          </a:prstGeom>
        </p:spPr>
        <p:txBody>
          <a:bodyPr/>
          <a:lstStyle>
            <a:lvl1pPr>
              <a:defRPr/>
            </a:lvl1pPr>
          </a:lstStyle>
          <a:p>
            <a:pPr>
              <a:defRPr/>
            </a:pPr>
            <a:endParaRPr lang="en-US" altLang="en-US"/>
          </a:p>
        </p:txBody>
      </p:sp>
      <p:sp>
        <p:nvSpPr>
          <p:cNvPr id="7" name="Slide Number Placeholder 22"/>
          <p:cNvSpPr>
            <a:spLocks noGrp="1"/>
          </p:cNvSpPr>
          <p:nvPr>
            <p:ph type="sldNum" sz="quarter" idx="12"/>
          </p:nvPr>
        </p:nvSpPr>
        <p:spPr>
          <a:xfrm>
            <a:off x="8174038" y="1588"/>
            <a:ext cx="762000" cy="366712"/>
          </a:xfrm>
          <a:prstGeom prst="rect">
            <a:avLst/>
          </a:prstGeom>
        </p:spPr>
        <p:txBody>
          <a:bodyPr/>
          <a:lstStyle>
            <a:lvl1pPr>
              <a:defRPr smtClean="0"/>
            </a:lvl1pPr>
          </a:lstStyle>
          <a:p>
            <a:pPr>
              <a:defRPr/>
            </a:pPr>
            <a:fld id="{FEAB818A-789A-4F74-861E-4ED24BDFA85D}" type="slidenum">
              <a:rPr lang="ar-SA" altLang="en-US"/>
              <a:pPr>
                <a:defRPr/>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7" name="Title 6"/>
          <p:cNvSpPr>
            <a:spLocks noGrp="1"/>
          </p:cNvSpPr>
          <p:nvPr>
            <p:ph type="title"/>
          </p:nvPr>
        </p:nvSpPr>
        <p:spPr>
          <a:xfrm>
            <a:off x="685800" y="1447800"/>
            <a:ext cx="7772400" cy="6096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6096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209800"/>
            <a:ext cx="3810000" cy="38862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209800"/>
            <a:ext cx="3810000" cy="38862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noChangeArrowheads="1"/>
          </p:cNvSpPr>
          <p:nvPr>
            <p:ph type="ftr" sz="quarter" idx="10"/>
          </p:nvPr>
        </p:nvSpPr>
        <p:spPr>
          <a:xfrm>
            <a:off x="3124200" y="6248400"/>
            <a:ext cx="2895600" cy="457200"/>
          </a:xfrm>
          <a:prstGeom prst="rect">
            <a:avLst/>
          </a:prstGeom>
        </p:spPr>
        <p:txBody>
          <a:bodyPr/>
          <a:lstStyle>
            <a:lvl1pPr>
              <a:defRPr>
                <a:latin typeface="Times" charset="0"/>
              </a:defRPr>
            </a:lvl1pPr>
          </a:lstStyle>
          <a:p>
            <a:pPr>
              <a:defRPr/>
            </a:pPr>
            <a:endParaRPr lang="en-US"/>
          </a:p>
        </p:txBody>
      </p:sp>
      <p:sp>
        <p:nvSpPr>
          <p:cNvPr id="6" name="Slide Number Placeholder 5"/>
          <p:cNvSpPr>
            <a:spLocks noGrp="1" noChangeArrowheads="1"/>
          </p:cNvSpPr>
          <p:nvPr>
            <p:ph type="sldNum" sz="quarter" idx="11"/>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74974CF3-BC3D-4CD4-BA66-19A6F6F869CF}" type="slidenum">
              <a:rPr lang="en-US" altLang="en-US"/>
              <a:pPr>
                <a:defRPr/>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noChangeArrowheads="1"/>
          </p:cNvSpPr>
          <p:nvPr>
            <p:ph type="sldNum" sz="quarter" idx="10"/>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3D212BFD-A512-4C7D-85FE-3CFE1E48A24B}" type="slidenum">
              <a:rPr lang="en-US" altLang="en-US"/>
              <a:pPr>
                <a:defRPr/>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609600"/>
          </a:xfrm>
          <a:prstGeom prst="rect">
            <a:avLst/>
          </a:prstGeom>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9CFECB74-2F13-46CA-87C1-FA3B55A13854}" type="slidenum">
              <a:rPr lang="en-US" altLang="en-US"/>
              <a:pPr>
                <a:defRPr/>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8E7890C1-AAAD-475B-A4DF-95710C623A64}" type="slidenum">
              <a:rPr lang="en-US" altLang="en-US"/>
              <a:pPr>
                <a:defRPr/>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noChangeArrowheads="1"/>
          </p:cNvSpPr>
          <p:nvPr>
            <p:ph type="sldNum" sz="quarter" idx="10"/>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538AC035-8EEC-4977-B777-65ABD32AF3D1}" type="slidenum">
              <a:rPr lang="en-US" altLang="en-US"/>
              <a:pPr>
                <a:defRPr/>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noChangeArrowheads="1"/>
          </p:cNvSpPr>
          <p:nvPr>
            <p:ph type="ftr" sz="quarter" idx="10"/>
          </p:nvPr>
        </p:nvSpPr>
        <p:spPr>
          <a:xfrm>
            <a:off x="3124200" y="6248400"/>
            <a:ext cx="2895600" cy="457200"/>
          </a:xfrm>
          <a:prstGeom prst="rect">
            <a:avLst/>
          </a:prstGeom>
        </p:spPr>
        <p:txBody>
          <a:bodyPr/>
          <a:lstStyle>
            <a:lvl1pPr>
              <a:defRPr>
                <a:latin typeface="Times" charset="0"/>
              </a:defRPr>
            </a:lvl1pPr>
          </a:lstStyle>
          <a:p>
            <a:pPr>
              <a:defRPr/>
            </a:pPr>
            <a:endParaRPr lang="en-US"/>
          </a:p>
        </p:txBody>
      </p:sp>
      <p:sp>
        <p:nvSpPr>
          <p:cNvPr id="6" name="Slide Number Placeholder 5"/>
          <p:cNvSpPr>
            <a:spLocks noGrp="1" noChangeArrowheads="1"/>
          </p:cNvSpPr>
          <p:nvPr>
            <p:ph type="sldNum" sz="quarter" idx="11"/>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7D8EE4EF-E3E8-424A-BADF-BB30B44E281B}" type="slidenum">
              <a:rPr lang="en-US" altLang="en-US"/>
              <a:pPr>
                <a:defRPr/>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6096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209800"/>
            <a:ext cx="7772400" cy="38862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noChangeArrowheads="1"/>
          </p:cNvSpPr>
          <p:nvPr>
            <p:ph type="ftr" sz="quarter" idx="10"/>
          </p:nvPr>
        </p:nvSpPr>
        <p:spPr>
          <a:xfrm>
            <a:off x="3124200" y="6248400"/>
            <a:ext cx="2895600" cy="457200"/>
          </a:xfrm>
          <a:prstGeom prst="rect">
            <a:avLst/>
          </a:prstGeom>
        </p:spPr>
        <p:txBody>
          <a:bodyPr/>
          <a:lstStyle>
            <a:lvl1pPr>
              <a:defRPr>
                <a:latin typeface="Times" charset="0"/>
              </a:defRPr>
            </a:lvl1pPr>
          </a:lstStyle>
          <a:p>
            <a:pPr>
              <a:defRPr/>
            </a:pPr>
            <a:endParaRPr lang="en-US"/>
          </a:p>
        </p:txBody>
      </p:sp>
      <p:sp>
        <p:nvSpPr>
          <p:cNvPr id="5" name="Slide Number Placeholder 4"/>
          <p:cNvSpPr>
            <a:spLocks noGrp="1" noChangeArrowheads="1"/>
          </p:cNvSpPr>
          <p:nvPr>
            <p:ph type="sldNum" sz="quarter" idx="11"/>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E5B713E3-1224-4C6F-8CD6-DDD9F216B5FE}" type="slidenum">
              <a:rPr lang="en-US" altLang="en-US"/>
              <a:pPr>
                <a:defRPr/>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png"/><Relationship Id="rId20"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4.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1" name="Rectangle 10"/>
          <p:cNvSpPr>
            <a:spLocks noChangeArrowheads="1"/>
          </p:cNvSpPr>
          <p:nvPr userDrawn="1"/>
        </p:nvSpPr>
        <p:spPr bwMode="auto">
          <a:xfrm>
            <a:off x="0" y="1143000"/>
            <a:ext cx="9144000" cy="152400"/>
          </a:xfrm>
          <a:prstGeom prst="rect">
            <a:avLst/>
          </a:prstGeom>
          <a:solidFill>
            <a:srgbClr val="C2113A"/>
          </a:solidFill>
          <a:ln>
            <a:noFill/>
          </a:ln>
          <a:extLst/>
        </p:spPr>
        <p:txBody>
          <a:bodyPr wrap="none" anchor="ctr"/>
          <a:lstStyle>
            <a:lvl1pPr>
              <a:defRPr sz="2800">
                <a:solidFill>
                  <a:schemeClr val="tx1"/>
                </a:solidFill>
                <a:latin typeface="Times" panose="02020603050405020304" pitchFamily="18" charset="0"/>
              </a:defRPr>
            </a:lvl1pPr>
            <a:lvl2pPr marL="742950" indent="-285750">
              <a:defRPr sz="2800">
                <a:solidFill>
                  <a:schemeClr val="tx1"/>
                </a:solidFill>
                <a:latin typeface="Times" panose="02020603050405020304" pitchFamily="18" charset="0"/>
              </a:defRPr>
            </a:lvl2pPr>
            <a:lvl3pPr marL="1143000" indent="-228600">
              <a:defRPr sz="2800">
                <a:solidFill>
                  <a:schemeClr val="tx1"/>
                </a:solidFill>
                <a:latin typeface="Times" panose="02020603050405020304" pitchFamily="18" charset="0"/>
              </a:defRPr>
            </a:lvl3pPr>
            <a:lvl4pPr marL="1600200" indent="-228600">
              <a:defRPr sz="2800">
                <a:solidFill>
                  <a:schemeClr val="tx1"/>
                </a:solidFill>
                <a:latin typeface="Times" panose="02020603050405020304" pitchFamily="18" charset="0"/>
              </a:defRPr>
            </a:lvl4pPr>
            <a:lvl5pPr marL="2057400" indent="-228600">
              <a:defRPr sz="2800">
                <a:solidFill>
                  <a:schemeClr val="tx1"/>
                </a:solidFill>
                <a:latin typeface="Times" panose="02020603050405020304" pitchFamily="18" charset="0"/>
              </a:defRPr>
            </a:lvl5pPr>
            <a:lvl6pPr marL="2514600" indent="-228600" eaLnBrk="0" fontAlgn="base" hangingPunct="0">
              <a:spcBef>
                <a:spcPct val="0"/>
              </a:spcBef>
              <a:spcAft>
                <a:spcPct val="0"/>
              </a:spcAft>
              <a:defRPr sz="2800">
                <a:solidFill>
                  <a:schemeClr val="tx1"/>
                </a:solidFill>
                <a:latin typeface="Times" panose="02020603050405020304" pitchFamily="18" charset="0"/>
              </a:defRPr>
            </a:lvl6pPr>
            <a:lvl7pPr marL="2971800" indent="-228600" eaLnBrk="0" fontAlgn="base" hangingPunct="0">
              <a:spcBef>
                <a:spcPct val="0"/>
              </a:spcBef>
              <a:spcAft>
                <a:spcPct val="0"/>
              </a:spcAft>
              <a:defRPr sz="2800">
                <a:solidFill>
                  <a:schemeClr val="tx1"/>
                </a:solidFill>
                <a:latin typeface="Times" panose="02020603050405020304" pitchFamily="18" charset="0"/>
              </a:defRPr>
            </a:lvl7pPr>
            <a:lvl8pPr marL="3429000" indent="-228600" eaLnBrk="0" fontAlgn="base" hangingPunct="0">
              <a:spcBef>
                <a:spcPct val="0"/>
              </a:spcBef>
              <a:spcAft>
                <a:spcPct val="0"/>
              </a:spcAft>
              <a:defRPr sz="2800">
                <a:solidFill>
                  <a:schemeClr val="tx1"/>
                </a:solidFill>
                <a:latin typeface="Times" panose="02020603050405020304" pitchFamily="18" charset="0"/>
              </a:defRPr>
            </a:lvl8pPr>
            <a:lvl9pPr marL="3886200" indent="-228600" eaLnBrk="0" fontAlgn="base" hangingPunct="0">
              <a:spcBef>
                <a:spcPct val="0"/>
              </a:spcBef>
              <a:spcAft>
                <a:spcPct val="0"/>
              </a:spcAft>
              <a:defRPr sz="2800">
                <a:solidFill>
                  <a:schemeClr val="tx1"/>
                </a:solidFill>
                <a:latin typeface="Times" panose="02020603050405020304" pitchFamily="18" charset="0"/>
              </a:defRPr>
            </a:lvl9pPr>
          </a:lstStyle>
          <a:p>
            <a:pPr>
              <a:defRPr/>
            </a:pPr>
            <a:endParaRPr lang="en-US" altLang="en-US" smtClean="0"/>
          </a:p>
        </p:txBody>
      </p:sp>
      <p:sp>
        <p:nvSpPr>
          <p:cNvPr id="1032" name="Rectangle 11"/>
          <p:cNvSpPr>
            <a:spLocks noChangeArrowheads="1"/>
          </p:cNvSpPr>
          <p:nvPr userDrawn="1"/>
        </p:nvSpPr>
        <p:spPr bwMode="auto">
          <a:xfrm>
            <a:off x="0" y="1295400"/>
            <a:ext cx="152400" cy="5562600"/>
          </a:xfrm>
          <a:prstGeom prst="rect">
            <a:avLst/>
          </a:prstGeom>
          <a:solidFill>
            <a:srgbClr val="002A6C"/>
          </a:solidFill>
          <a:ln>
            <a:noFill/>
          </a:ln>
          <a:extLst/>
        </p:spPr>
        <p:txBody>
          <a:bodyPr wrap="none" anchor="ctr"/>
          <a:lstStyle>
            <a:lvl1pPr>
              <a:defRPr sz="2800">
                <a:solidFill>
                  <a:schemeClr val="tx1"/>
                </a:solidFill>
                <a:latin typeface="Times" panose="02020603050405020304" pitchFamily="18" charset="0"/>
              </a:defRPr>
            </a:lvl1pPr>
            <a:lvl2pPr marL="742950" indent="-285750">
              <a:defRPr sz="2800">
                <a:solidFill>
                  <a:schemeClr val="tx1"/>
                </a:solidFill>
                <a:latin typeface="Times" panose="02020603050405020304" pitchFamily="18" charset="0"/>
              </a:defRPr>
            </a:lvl2pPr>
            <a:lvl3pPr marL="1143000" indent="-228600">
              <a:defRPr sz="2800">
                <a:solidFill>
                  <a:schemeClr val="tx1"/>
                </a:solidFill>
                <a:latin typeface="Times" panose="02020603050405020304" pitchFamily="18" charset="0"/>
              </a:defRPr>
            </a:lvl3pPr>
            <a:lvl4pPr marL="1600200" indent="-228600">
              <a:defRPr sz="2800">
                <a:solidFill>
                  <a:schemeClr val="tx1"/>
                </a:solidFill>
                <a:latin typeface="Times" panose="02020603050405020304" pitchFamily="18" charset="0"/>
              </a:defRPr>
            </a:lvl4pPr>
            <a:lvl5pPr marL="2057400" indent="-228600">
              <a:defRPr sz="2800">
                <a:solidFill>
                  <a:schemeClr val="tx1"/>
                </a:solidFill>
                <a:latin typeface="Times" panose="02020603050405020304" pitchFamily="18" charset="0"/>
              </a:defRPr>
            </a:lvl5pPr>
            <a:lvl6pPr marL="2514600" indent="-228600" eaLnBrk="0" fontAlgn="base" hangingPunct="0">
              <a:spcBef>
                <a:spcPct val="0"/>
              </a:spcBef>
              <a:spcAft>
                <a:spcPct val="0"/>
              </a:spcAft>
              <a:defRPr sz="2800">
                <a:solidFill>
                  <a:schemeClr val="tx1"/>
                </a:solidFill>
                <a:latin typeface="Times" panose="02020603050405020304" pitchFamily="18" charset="0"/>
              </a:defRPr>
            </a:lvl6pPr>
            <a:lvl7pPr marL="2971800" indent="-228600" eaLnBrk="0" fontAlgn="base" hangingPunct="0">
              <a:spcBef>
                <a:spcPct val="0"/>
              </a:spcBef>
              <a:spcAft>
                <a:spcPct val="0"/>
              </a:spcAft>
              <a:defRPr sz="2800">
                <a:solidFill>
                  <a:schemeClr val="tx1"/>
                </a:solidFill>
                <a:latin typeface="Times" panose="02020603050405020304" pitchFamily="18" charset="0"/>
              </a:defRPr>
            </a:lvl7pPr>
            <a:lvl8pPr marL="3429000" indent="-228600" eaLnBrk="0" fontAlgn="base" hangingPunct="0">
              <a:spcBef>
                <a:spcPct val="0"/>
              </a:spcBef>
              <a:spcAft>
                <a:spcPct val="0"/>
              </a:spcAft>
              <a:defRPr sz="2800">
                <a:solidFill>
                  <a:schemeClr val="tx1"/>
                </a:solidFill>
                <a:latin typeface="Times" panose="02020603050405020304" pitchFamily="18" charset="0"/>
              </a:defRPr>
            </a:lvl8pPr>
            <a:lvl9pPr marL="3886200" indent="-228600" eaLnBrk="0" fontAlgn="base" hangingPunct="0">
              <a:spcBef>
                <a:spcPct val="0"/>
              </a:spcBef>
              <a:spcAft>
                <a:spcPct val="0"/>
              </a:spcAft>
              <a:defRPr sz="2800">
                <a:solidFill>
                  <a:schemeClr val="tx1"/>
                </a:solidFill>
                <a:latin typeface="Times" panose="02020603050405020304" pitchFamily="18" charset="0"/>
              </a:defRPr>
            </a:lvl9pPr>
          </a:lstStyle>
          <a:p>
            <a:pPr algn="ctr">
              <a:defRPr/>
            </a:pPr>
            <a:endParaRPr lang="en-US" altLang="en-US" smtClean="0">
              <a:solidFill>
                <a:srgbClr val="002A6C"/>
              </a:solidFill>
            </a:endParaRPr>
          </a:p>
        </p:txBody>
      </p:sp>
      <p:pic>
        <p:nvPicPr>
          <p:cNvPr id="1028" name="Picture 10" descr="Lockup_LEBANON_RGB_HIGH.bmp"/>
          <p:cNvPicPr>
            <a:picLocks noChangeAspect="1" noChangeArrowheads="1"/>
          </p:cNvPicPr>
          <p:nvPr userDrawn="1"/>
        </p:nvPicPr>
        <p:blipFill>
          <a:blip r:embed="rId16" cstate="print"/>
          <a:srcRect/>
          <a:stretch>
            <a:fillRect/>
          </a:stretch>
        </p:blipFill>
        <p:spPr bwMode="auto">
          <a:xfrm>
            <a:off x="257175" y="312738"/>
            <a:ext cx="5153025" cy="677862"/>
          </a:xfrm>
          <a:prstGeom prst="rect">
            <a:avLst/>
          </a:prstGeom>
          <a:noFill/>
          <a:ln w="9525">
            <a:noFill/>
            <a:miter lim="800000"/>
            <a:headEnd/>
            <a:tailEnd/>
          </a:ln>
        </p:spPr>
      </p:pic>
      <p:pic>
        <p:nvPicPr>
          <p:cNvPr id="1029" name="Picture 6" descr="Z:\1.TERRE Liban\1.Projets T.E.R.R.E\LANE - ISO\Workshops\final logo.jpg"/>
          <p:cNvPicPr>
            <a:picLocks noChangeAspect="1" noChangeArrowheads="1"/>
          </p:cNvPicPr>
          <p:nvPr userDrawn="1"/>
        </p:nvPicPr>
        <p:blipFill>
          <a:blip r:embed="rId17" cstate="print"/>
          <a:srcRect/>
          <a:stretch>
            <a:fillRect/>
          </a:stretch>
        </p:blipFill>
        <p:spPr bwMode="auto">
          <a:xfrm>
            <a:off x="6248400" y="304800"/>
            <a:ext cx="784225" cy="735013"/>
          </a:xfrm>
          <a:prstGeom prst="rect">
            <a:avLst/>
          </a:prstGeom>
          <a:noFill/>
          <a:ln w="9525">
            <a:noFill/>
            <a:miter lim="800000"/>
            <a:headEnd/>
            <a:tailEnd/>
          </a:ln>
        </p:spPr>
      </p:pic>
      <p:pic>
        <p:nvPicPr>
          <p:cNvPr id="1030" name="Picture 8" descr="Z:\1.TERRE Liban\2.LOGOS - DESIGNS &amp; POSTERS\1-T.E.R.R.E. Liban\1-Logos\Logo T.E.R.R.E. Liban high res (right).jpg"/>
          <p:cNvPicPr>
            <a:picLocks noChangeAspect="1" noChangeArrowheads="1"/>
          </p:cNvPicPr>
          <p:nvPr userDrawn="1"/>
        </p:nvPicPr>
        <p:blipFill>
          <a:blip r:embed="rId18" cstate="print"/>
          <a:srcRect/>
          <a:stretch>
            <a:fillRect/>
          </a:stretch>
        </p:blipFill>
        <p:spPr bwMode="auto">
          <a:xfrm>
            <a:off x="7529513" y="228600"/>
            <a:ext cx="1462087" cy="830263"/>
          </a:xfrm>
          <a:prstGeom prst="rect">
            <a:avLst/>
          </a:prstGeom>
          <a:noFill/>
          <a:ln w="9525">
            <a:noFill/>
            <a:miter lim="800000"/>
            <a:headEnd/>
            <a:tailEnd/>
          </a:ln>
        </p:spPr>
      </p:pic>
      <p:pic>
        <p:nvPicPr>
          <p:cNvPr id="2" name="Picture 9" descr="Z:\1.TERRE Liban\1.Projets T.E.R.R.E\LANE - ISO\Balamand Logo.jpg"/>
          <p:cNvPicPr>
            <a:picLocks noChangeAspect="1" noChangeArrowheads="1"/>
          </p:cNvPicPr>
          <p:nvPr userDrawn="1"/>
        </p:nvPicPr>
        <p:blipFill>
          <a:blip r:embed="rId19" cstate="print"/>
          <a:srcRect/>
          <a:stretch>
            <a:fillRect/>
          </a:stretch>
        </p:blipFill>
        <p:spPr bwMode="auto">
          <a:xfrm>
            <a:off x="381000" y="5988050"/>
            <a:ext cx="876300" cy="869950"/>
          </a:xfrm>
          <a:prstGeom prst="rect">
            <a:avLst/>
          </a:prstGeom>
          <a:noFill/>
          <a:ln w="9525">
            <a:noFill/>
            <a:miter lim="800000"/>
            <a:headEnd/>
            <a:tailEnd/>
          </a:ln>
        </p:spPr>
      </p:pic>
      <p:pic>
        <p:nvPicPr>
          <p:cNvPr id="3" name="Picture 11" descr="Z:\2.LEM\Logo\logo LEM1.jpg"/>
          <p:cNvPicPr>
            <a:picLocks noChangeAspect="1" noChangeArrowheads="1"/>
          </p:cNvPicPr>
          <p:nvPr userDrawn="1"/>
        </p:nvPicPr>
        <p:blipFill>
          <a:blip r:embed="rId20" cstate="print"/>
          <a:srcRect/>
          <a:stretch>
            <a:fillRect/>
          </a:stretch>
        </p:blipFill>
        <p:spPr bwMode="auto">
          <a:xfrm>
            <a:off x="7924800" y="5988050"/>
            <a:ext cx="938213" cy="8699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72" r:id="rId1"/>
    <p:sldLayoutId id="2147483971" r:id="rId2"/>
    <p:sldLayoutId id="2147483973" r:id="rId3"/>
    <p:sldLayoutId id="2147483974" r:id="rId4"/>
    <p:sldLayoutId id="2147483975" r:id="rId5"/>
    <p:sldLayoutId id="2147483976" r:id="rId6"/>
    <p:sldLayoutId id="2147483977" r:id="rId7"/>
    <p:sldLayoutId id="2147483978" r:id="rId8"/>
    <p:sldLayoutId id="2147483979" r:id="rId9"/>
    <p:sldLayoutId id="2147483980" r:id="rId10"/>
    <p:sldLayoutId id="2147483981" r:id="rId11"/>
    <p:sldLayoutId id="2147483982" r:id="rId12"/>
    <p:sldLayoutId id="2147483983" r:id="rId13"/>
    <p:sldLayoutId id="2147483984" r:id="rId14"/>
  </p:sldLayoutIdLst>
  <p:timing>
    <p:tnLst>
      <p:par>
        <p:cTn id="1" dur="indefinite" restart="never" nodeType="tmRoot"/>
      </p:par>
    </p:tnLst>
  </p:timing>
  <p:hf sldNum="0" hdr="0" ftr="0"/>
  <p:txStyles>
    <p:title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Arial" charset="0"/>
        </a:defRPr>
      </a:lvl2pPr>
      <a:lvl3pPr algn="l" rtl="0" eaLnBrk="0" fontAlgn="base" hangingPunct="0">
        <a:spcBef>
          <a:spcPct val="0"/>
        </a:spcBef>
        <a:spcAft>
          <a:spcPct val="0"/>
        </a:spcAft>
        <a:defRPr sz="2400" b="1">
          <a:solidFill>
            <a:schemeClr val="tx2"/>
          </a:solidFill>
          <a:latin typeface="Arial" charset="0"/>
        </a:defRPr>
      </a:lvl3pPr>
      <a:lvl4pPr algn="l" rtl="0" eaLnBrk="0" fontAlgn="base" hangingPunct="0">
        <a:spcBef>
          <a:spcPct val="0"/>
        </a:spcBef>
        <a:spcAft>
          <a:spcPct val="0"/>
        </a:spcAft>
        <a:defRPr sz="2400" b="1">
          <a:solidFill>
            <a:schemeClr val="tx2"/>
          </a:solidFill>
          <a:latin typeface="Arial" charset="0"/>
        </a:defRPr>
      </a:lvl4pPr>
      <a:lvl5pPr algn="l" rtl="0" eaLnBrk="0" fontAlgn="base" hangingPunct="0">
        <a:spcBef>
          <a:spcPct val="0"/>
        </a:spcBef>
        <a:spcAft>
          <a:spcPct val="0"/>
        </a:spcAft>
        <a:defRPr sz="2400" b="1">
          <a:solidFill>
            <a:schemeClr val="tx2"/>
          </a:solidFill>
          <a:latin typeface="Arial" charset="0"/>
        </a:defRPr>
      </a:lvl5pPr>
      <a:lvl6pPr marL="457200" algn="l" rtl="0" fontAlgn="base">
        <a:spcBef>
          <a:spcPct val="0"/>
        </a:spcBef>
        <a:spcAft>
          <a:spcPct val="0"/>
        </a:spcAft>
        <a:defRPr sz="2400" b="1">
          <a:solidFill>
            <a:schemeClr val="tx2"/>
          </a:solidFill>
          <a:latin typeface="Arial" charset="0"/>
        </a:defRPr>
      </a:lvl6pPr>
      <a:lvl7pPr marL="914400" algn="l" rtl="0" fontAlgn="base">
        <a:spcBef>
          <a:spcPct val="0"/>
        </a:spcBef>
        <a:spcAft>
          <a:spcPct val="0"/>
        </a:spcAft>
        <a:defRPr sz="2400" b="1">
          <a:solidFill>
            <a:schemeClr val="tx2"/>
          </a:solidFill>
          <a:latin typeface="Arial" charset="0"/>
        </a:defRPr>
      </a:lvl7pPr>
      <a:lvl8pPr marL="1371600" algn="l" rtl="0" fontAlgn="base">
        <a:spcBef>
          <a:spcPct val="0"/>
        </a:spcBef>
        <a:spcAft>
          <a:spcPct val="0"/>
        </a:spcAft>
        <a:defRPr sz="2400" b="1">
          <a:solidFill>
            <a:schemeClr val="tx2"/>
          </a:solidFill>
          <a:latin typeface="Arial" charset="0"/>
        </a:defRPr>
      </a:lvl8pPr>
      <a:lvl9pPr marL="1828800" algn="l" rtl="0" fontAlgn="base">
        <a:spcBef>
          <a:spcPct val="0"/>
        </a:spcBef>
        <a:spcAft>
          <a:spcPct val="0"/>
        </a:spcAft>
        <a:defRPr sz="24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gif"/><Relationship Id="rId1" Type="http://schemas.openxmlformats.org/officeDocument/2006/relationships/slideLayout" Target="../slideLayouts/slideLayout12.xml"/><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hyperlink" Target="http://www.justiciabc.com/" TargetMode="External"/><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18.gif"/><Relationship Id="rId4" Type="http://schemas.openxmlformats.org/officeDocument/2006/relationships/hyperlink" Target="http://www.justiciadh.org/"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6" descr="Inline image 1"/>
          <p:cNvSpPr>
            <a:spLocks noChangeAspect="1" noChangeArrowheads="1"/>
          </p:cNvSpPr>
          <p:nvPr/>
        </p:nvSpPr>
        <p:spPr bwMode="auto">
          <a:xfrm>
            <a:off x="180975" y="-212725"/>
            <a:ext cx="304800" cy="304800"/>
          </a:xfrm>
          <a:prstGeom prst="rect">
            <a:avLst/>
          </a:prstGeom>
          <a:noFill/>
          <a:ln w="9525">
            <a:noFill/>
            <a:miter lim="800000"/>
            <a:headEnd/>
            <a:tailEnd/>
          </a:ln>
        </p:spPr>
        <p:txBody>
          <a:bodyPr/>
          <a:lstStyle/>
          <a:p>
            <a:endParaRPr lang="en-US"/>
          </a:p>
        </p:txBody>
      </p:sp>
      <p:sp>
        <p:nvSpPr>
          <p:cNvPr id="15363" name="AutoShape 8" descr="Inline image 1"/>
          <p:cNvSpPr>
            <a:spLocks noChangeAspect="1" noChangeArrowheads="1"/>
          </p:cNvSpPr>
          <p:nvPr/>
        </p:nvSpPr>
        <p:spPr bwMode="auto">
          <a:xfrm>
            <a:off x="180975" y="-212725"/>
            <a:ext cx="304800" cy="304800"/>
          </a:xfrm>
          <a:prstGeom prst="rect">
            <a:avLst/>
          </a:prstGeom>
          <a:noFill/>
          <a:ln w="9525">
            <a:noFill/>
            <a:miter lim="800000"/>
            <a:headEnd/>
            <a:tailEnd/>
          </a:ln>
        </p:spPr>
        <p:txBody>
          <a:bodyPr/>
          <a:lstStyle/>
          <a:p>
            <a:endParaRPr lang="en-US"/>
          </a:p>
        </p:txBody>
      </p:sp>
      <p:sp>
        <p:nvSpPr>
          <p:cNvPr id="15364" name="AutoShape 10" descr="Inline image 1"/>
          <p:cNvSpPr>
            <a:spLocks noChangeAspect="1" noChangeArrowheads="1"/>
          </p:cNvSpPr>
          <p:nvPr/>
        </p:nvSpPr>
        <p:spPr bwMode="auto">
          <a:xfrm>
            <a:off x="180975" y="-212725"/>
            <a:ext cx="304800" cy="304800"/>
          </a:xfrm>
          <a:prstGeom prst="rect">
            <a:avLst/>
          </a:prstGeom>
          <a:noFill/>
          <a:ln w="9525">
            <a:noFill/>
            <a:miter lim="800000"/>
            <a:headEnd/>
            <a:tailEnd/>
          </a:ln>
        </p:spPr>
        <p:txBody>
          <a:bodyPr/>
          <a:lstStyle/>
          <a:p>
            <a:endParaRPr lang="en-US"/>
          </a:p>
        </p:txBody>
      </p:sp>
      <p:pic>
        <p:nvPicPr>
          <p:cNvPr id="18" name="Picture 17" descr="world_bouncing_dust_mask_cover_md_wm_v2.gif"/>
          <p:cNvPicPr>
            <a:picLocks noChangeAspect="1"/>
          </p:cNvPicPr>
          <p:nvPr/>
        </p:nvPicPr>
        <p:blipFill>
          <a:blip r:embed="rId2" cstate="print"/>
          <a:stretch>
            <a:fillRect/>
          </a:stretch>
        </p:blipFill>
        <p:spPr>
          <a:xfrm>
            <a:off x="3048000" y="4267200"/>
            <a:ext cx="457200" cy="457200"/>
          </a:xfrm>
          <a:prstGeom prst="rect">
            <a:avLst/>
          </a:prstGeom>
          <a:ln>
            <a:noFill/>
          </a:ln>
          <a:effectLst>
            <a:softEdge rad="112500"/>
          </a:effectLst>
        </p:spPr>
      </p:pic>
      <p:pic>
        <p:nvPicPr>
          <p:cNvPr id="15367" name="Picture 4" descr="animated-flower-image-0062.gif"/>
          <p:cNvPicPr>
            <a:picLocks noChangeAspect="1"/>
          </p:cNvPicPr>
          <p:nvPr/>
        </p:nvPicPr>
        <p:blipFill>
          <a:blip r:embed="rId3" cstate="print"/>
          <a:srcRect/>
          <a:stretch>
            <a:fillRect/>
          </a:stretch>
        </p:blipFill>
        <p:spPr bwMode="auto">
          <a:xfrm>
            <a:off x="6172200" y="2362200"/>
            <a:ext cx="304800" cy="711200"/>
          </a:xfrm>
          <a:prstGeom prst="rect">
            <a:avLst/>
          </a:prstGeom>
          <a:noFill/>
          <a:ln w="9525">
            <a:noFill/>
            <a:miter lim="800000"/>
            <a:headEnd/>
            <a:tailEnd/>
          </a:ln>
        </p:spPr>
      </p:pic>
      <p:sp>
        <p:nvSpPr>
          <p:cNvPr id="8" name="Vertical Scroll 7"/>
          <p:cNvSpPr/>
          <p:nvPr/>
        </p:nvSpPr>
        <p:spPr bwMode="auto">
          <a:xfrm>
            <a:off x="2362200" y="1981200"/>
            <a:ext cx="4648200" cy="3429000"/>
          </a:xfrm>
          <a:prstGeom prst="verticalScroll">
            <a:avLst>
              <a:gd name="adj" fmla="val 14939"/>
            </a:avLst>
          </a:prstGeom>
          <a:blipFill>
            <a:blip r:embed="rId4" cstate="print"/>
            <a:tile tx="0" ty="0" sx="100000" sy="100000" flip="none" algn="tl"/>
          </a:blipFill>
          <a:ln>
            <a:solidFill>
              <a:srgbClr val="666666"/>
            </a:solidFill>
            <a:headEnd type="none" w="med" len="med"/>
            <a:tailEnd type="none" w="med" len="med"/>
          </a:ln>
          <a:extLst/>
        </p:spPr>
        <p:style>
          <a:lnRef idx="2">
            <a:schemeClr val="dk1"/>
          </a:lnRef>
          <a:fillRef idx="1">
            <a:schemeClr val="lt1"/>
          </a:fillRef>
          <a:effectRef idx="0">
            <a:schemeClr val="dk1"/>
          </a:effectRef>
          <a:fontRef idx="minor">
            <a:schemeClr val="dk1"/>
          </a:fontRef>
        </p:style>
        <p:txBody>
          <a:bodyPr/>
          <a:lstStyle/>
          <a:p>
            <a:pPr algn="ctr" rtl="1">
              <a:defRPr/>
            </a:pPr>
            <a:r>
              <a:rPr lang="ar-SA" sz="4800" b="1" dirty="0">
                <a:ln w="1905">
                  <a:solidFill>
                    <a:sysClr val="windowText" lastClr="000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abic Typesetting" pitchFamily="66" charset="-78"/>
                <a:ea typeface="Tahoma" pitchFamily="34" charset="0"/>
                <a:cs typeface="Arabic Typesetting" pitchFamily="66" charset="-78"/>
              </a:rPr>
              <a:t>البيئة في</a:t>
            </a:r>
            <a:r>
              <a:rPr lang="ar-LB" sz="4800" b="1" dirty="0">
                <a:ln w="1905">
                  <a:solidFill>
                    <a:sysClr val="windowText" lastClr="000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abic Typesetting" pitchFamily="66" charset="-78"/>
                <a:ea typeface="Tahoma" pitchFamily="34" charset="0"/>
                <a:cs typeface="Arabic Typesetting" pitchFamily="66" charset="-78"/>
              </a:rPr>
              <a:t> المعاهدات </a:t>
            </a:r>
            <a:r>
              <a:rPr lang="ar-SA" sz="4800" b="1" dirty="0">
                <a:ln w="1905">
                  <a:solidFill>
                    <a:sysClr val="windowText" lastClr="000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abic Typesetting" pitchFamily="66" charset="-78"/>
                <a:ea typeface="Tahoma" pitchFamily="34" charset="0"/>
                <a:cs typeface="Arabic Typesetting" pitchFamily="66" charset="-78"/>
              </a:rPr>
              <a:t>الدولية</a:t>
            </a:r>
            <a:endParaRPr lang="en-US" sz="4800" b="1" dirty="0">
              <a:ln w="1905">
                <a:solidFill>
                  <a:sysClr val="windowText" lastClr="000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abic Typesetting" pitchFamily="66" charset="-78"/>
              <a:ea typeface="Tahoma" pitchFamily="34" charset="0"/>
              <a:cs typeface="Arabic Typesetting" pitchFamily="66" charset="-78"/>
            </a:endParaRPr>
          </a:p>
          <a:p>
            <a:pPr algn="ctr">
              <a:defRPr/>
            </a:pPr>
            <a:r>
              <a:rPr lang="ar-SA" sz="4800" b="1" dirty="0">
                <a:ln w="1905">
                  <a:solidFill>
                    <a:sysClr val="windowText" lastClr="000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abic Typesetting" pitchFamily="66" charset="-78"/>
                <a:ea typeface="Tahoma" pitchFamily="34" charset="0"/>
                <a:cs typeface="Arabic Typesetting" pitchFamily="66" charset="-78"/>
              </a:rPr>
              <a:t> التي أبرمها لبن</a:t>
            </a:r>
            <a:r>
              <a:rPr lang="ar-LB" sz="4800" b="1" dirty="0">
                <a:ln w="1905">
                  <a:solidFill>
                    <a:sysClr val="windowText" lastClr="000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abic Typesetting" pitchFamily="66" charset="-78"/>
                <a:ea typeface="Tahoma" pitchFamily="34" charset="0"/>
                <a:cs typeface="Arabic Typesetting" pitchFamily="66" charset="-78"/>
              </a:rPr>
              <a:t>ان</a:t>
            </a:r>
            <a:r>
              <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abic Typesetting" pitchFamily="66" charset="-78"/>
                <a:ea typeface="Tahoma" pitchFamily="34" charset="0"/>
                <a:cs typeface="Arabic Typesetting" pitchFamily="66" charset="-78"/>
              </a:rPr>
              <a:t> </a:t>
            </a:r>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609600" y="1219200"/>
            <a:ext cx="7772400" cy="792163"/>
          </a:xfrm>
          <a:prstGeom prst="rect">
            <a:avLst/>
          </a:prstGeom>
          <a:noFill/>
          <a:ln w="9525">
            <a:noFill/>
            <a:miter lim="800000"/>
            <a:headEnd/>
            <a:tailEnd/>
          </a:ln>
        </p:spPr>
        <p:txBody>
          <a:bodyPr/>
          <a:lstStyle/>
          <a:p>
            <a:pPr marL="365125" indent="-255588" algn="ctr" eaLnBrk="1" hangingPunct="1">
              <a:spcBef>
                <a:spcPts val="300"/>
              </a:spcBef>
              <a:buClr>
                <a:srgbClr val="A04DA3"/>
              </a:buClr>
              <a:defRPr/>
            </a:pPr>
            <a:r>
              <a:rPr lang="ar-LB" sz="3600" b="1" dirty="0">
                <a:solidFill>
                  <a:schemeClr val="accent2">
                    <a:lumMod val="75000"/>
                  </a:schemeClr>
                </a:solidFill>
                <a:latin typeface="Times New Roman" pitchFamily="18" charset="0"/>
                <a:cs typeface="Times New Roman" pitchFamily="18" charset="0"/>
              </a:rPr>
              <a:t>كيفية عمل هيئات المعاهدات</a:t>
            </a:r>
            <a:endParaRPr lang="en-US" sz="3600" b="1" dirty="0">
              <a:solidFill>
                <a:schemeClr val="accent2">
                  <a:lumMod val="75000"/>
                </a:schemeClr>
              </a:solidFill>
              <a:latin typeface="Times New Roman" pitchFamily="18" charset="0"/>
              <a:cs typeface="Times New Roman" pitchFamily="18" charset="0"/>
            </a:endParaRPr>
          </a:p>
        </p:txBody>
      </p:sp>
      <p:sp>
        <p:nvSpPr>
          <p:cNvPr id="24579" name="Rectangle 3"/>
          <p:cNvSpPr txBox="1">
            <a:spLocks noChangeArrowheads="1"/>
          </p:cNvSpPr>
          <p:nvPr/>
        </p:nvSpPr>
        <p:spPr bwMode="auto">
          <a:xfrm>
            <a:off x="0" y="1828800"/>
            <a:ext cx="8991600" cy="4683125"/>
          </a:xfrm>
          <a:prstGeom prst="rect">
            <a:avLst/>
          </a:prstGeom>
          <a:noFill/>
          <a:ln w="9525">
            <a:noFill/>
            <a:miter lim="800000"/>
            <a:headEnd/>
            <a:tailEnd/>
          </a:ln>
        </p:spPr>
        <p:txBody>
          <a:bodyPr/>
          <a:lstStyle/>
          <a:p>
            <a:pPr marL="365125" indent="-255588" algn="r" rtl="1" eaLnBrk="1" hangingPunct="1">
              <a:lnSpc>
                <a:spcPct val="150000"/>
              </a:lnSpc>
              <a:spcBef>
                <a:spcPts val="300"/>
              </a:spcBef>
              <a:buFont typeface="Wingdings" pitchFamily="2" charset="2"/>
              <a:buChar char="§"/>
            </a:pPr>
            <a:r>
              <a:rPr lang="ar-LB" sz="2000" b="1" dirty="0">
                <a:solidFill>
                  <a:srgbClr val="002A6C"/>
                </a:solidFill>
                <a:latin typeface="Arabic Typesetting" pitchFamily="66" charset="-78"/>
                <a:cs typeface="Arabic Typesetting" pitchFamily="66" charset="-78"/>
              </a:rPr>
              <a:t>على كل دولة طرف تقديم التقارير الى لجان هيئات المعاهدات</a:t>
            </a:r>
          </a:p>
          <a:p>
            <a:pPr marL="365125" indent="-255588" algn="r" rtl="1" eaLnBrk="1" hangingPunct="1">
              <a:lnSpc>
                <a:spcPct val="150000"/>
              </a:lnSpc>
              <a:spcBef>
                <a:spcPts val="300"/>
              </a:spcBef>
            </a:pPr>
            <a:r>
              <a:rPr lang="ar-LB" sz="2000" b="1" dirty="0">
                <a:solidFill>
                  <a:srgbClr val="002A6C"/>
                </a:solidFill>
                <a:latin typeface="Arabic Typesetting" pitchFamily="66" charset="-78"/>
                <a:cs typeface="Arabic Typesetting" pitchFamily="66" charset="-78"/>
              </a:rPr>
              <a:t>   - تقرير أولي بعد المصادقة خلال السنة الأولى او الثانية</a:t>
            </a:r>
          </a:p>
          <a:p>
            <a:pPr marL="365125" indent="-255588" algn="r" rtl="1" eaLnBrk="1" hangingPunct="1">
              <a:lnSpc>
                <a:spcPct val="150000"/>
              </a:lnSpc>
              <a:spcBef>
                <a:spcPts val="300"/>
              </a:spcBef>
            </a:pPr>
            <a:r>
              <a:rPr lang="ar-LB" sz="2000" b="1" dirty="0">
                <a:solidFill>
                  <a:srgbClr val="002A6C"/>
                </a:solidFill>
                <a:latin typeface="Arabic Typesetting" pitchFamily="66" charset="-78"/>
                <a:cs typeface="Arabic Typesetting" pitchFamily="66" charset="-78"/>
              </a:rPr>
              <a:t>   - تقارير دورية بين 2- 5 سنوات حسب أحكام كل اتفاقية</a:t>
            </a:r>
          </a:p>
          <a:p>
            <a:pPr marL="365125" indent="-255588" algn="r" rtl="1" eaLnBrk="1" hangingPunct="1">
              <a:lnSpc>
                <a:spcPct val="150000"/>
              </a:lnSpc>
              <a:spcBef>
                <a:spcPts val="300"/>
              </a:spcBef>
              <a:buFont typeface="Wingdings" pitchFamily="2" charset="2"/>
              <a:buChar char="§"/>
            </a:pPr>
            <a:r>
              <a:rPr lang="ar-LB" sz="2000" b="1" dirty="0">
                <a:solidFill>
                  <a:srgbClr val="002A6C"/>
                </a:solidFill>
                <a:latin typeface="Arabic Typesetting" pitchFamily="66" charset="-78"/>
                <a:cs typeface="Arabic Typesetting" pitchFamily="66" charset="-78"/>
              </a:rPr>
              <a:t>قبل انعقاد الدورة، تقوم اللجنة المعينة باعداد قائمة القضايا و الأسئلة و تحيلها الى الدولة الطرف</a:t>
            </a:r>
          </a:p>
          <a:p>
            <a:pPr marL="365125" indent="-255588" algn="r" rtl="1" eaLnBrk="1" hangingPunct="1">
              <a:lnSpc>
                <a:spcPct val="150000"/>
              </a:lnSpc>
              <a:spcBef>
                <a:spcPts val="300"/>
              </a:spcBef>
              <a:buFont typeface="Wingdings" pitchFamily="2" charset="2"/>
              <a:buChar char="§"/>
            </a:pPr>
            <a:r>
              <a:rPr lang="ar-LB" sz="2000" b="1" dirty="0">
                <a:solidFill>
                  <a:srgbClr val="002A6C"/>
                </a:solidFill>
                <a:latin typeface="Arabic Typesetting" pitchFamily="66" charset="-78"/>
                <a:cs typeface="Arabic Typesetting" pitchFamily="66" charset="-78"/>
              </a:rPr>
              <a:t>تدعى الدولة الطرف لعرض تقاريرَها و للرد على أسئلة اعضاء اللجنة</a:t>
            </a:r>
          </a:p>
          <a:p>
            <a:pPr marL="365125" indent="-255588" algn="r" rtl="1" eaLnBrk="1" hangingPunct="1">
              <a:lnSpc>
                <a:spcPct val="150000"/>
              </a:lnSpc>
              <a:spcBef>
                <a:spcPts val="300"/>
              </a:spcBef>
              <a:buFont typeface="Wingdings" pitchFamily="2" charset="2"/>
              <a:buChar char="§"/>
            </a:pPr>
            <a:r>
              <a:rPr lang="ar-LB" sz="2000" b="1" dirty="0">
                <a:solidFill>
                  <a:srgbClr val="002A6C"/>
                </a:solidFill>
                <a:latin typeface="Arabic Typesetting" pitchFamily="66" charset="-78"/>
                <a:cs typeface="Arabic Typesetting" pitchFamily="66" charset="-78"/>
              </a:rPr>
              <a:t>تعتمد هيئات معاهدات حقوق الانسان ملاحظات ختامية</a:t>
            </a:r>
          </a:p>
          <a:p>
            <a:pPr marL="365125" indent="-255588" algn="r" rtl="1" eaLnBrk="1" hangingPunct="1">
              <a:lnSpc>
                <a:spcPct val="150000"/>
              </a:lnSpc>
              <a:spcBef>
                <a:spcPts val="300"/>
              </a:spcBef>
              <a:buFont typeface="Wingdings" pitchFamily="2" charset="2"/>
              <a:buChar char="§"/>
            </a:pPr>
            <a:r>
              <a:rPr lang="ar-LB" sz="2000" b="1" dirty="0">
                <a:solidFill>
                  <a:srgbClr val="002A6C"/>
                </a:solidFill>
                <a:latin typeface="Arabic Typesetting" pitchFamily="66" charset="-78"/>
                <a:cs typeface="Arabic Typesetting" pitchFamily="66" charset="-78"/>
              </a:rPr>
              <a:t>تقوم الدولة الطرف بتبليغ اللجان  في التقارير الدورية التالية بالخطوات </a:t>
            </a:r>
          </a:p>
          <a:p>
            <a:pPr marL="365125" indent="-255588" algn="r" rtl="1" eaLnBrk="1" hangingPunct="1">
              <a:lnSpc>
                <a:spcPct val="150000"/>
              </a:lnSpc>
              <a:spcBef>
                <a:spcPts val="300"/>
              </a:spcBef>
            </a:pPr>
            <a:r>
              <a:rPr lang="ar-LB" sz="2000" b="1" dirty="0">
                <a:solidFill>
                  <a:srgbClr val="002A6C"/>
                </a:solidFill>
                <a:latin typeface="Arabic Typesetting" pitchFamily="66" charset="-78"/>
                <a:cs typeface="Arabic Typesetting" pitchFamily="66" charset="-78"/>
              </a:rPr>
              <a:t>   التي تم اتخاذُها لتنفيذ التوصيات و احكام المعاهدات</a:t>
            </a:r>
            <a:endParaRPr lang="en-US" sz="2000" b="1" dirty="0">
              <a:solidFill>
                <a:srgbClr val="002A6C"/>
              </a:solidFill>
              <a:latin typeface="Arabic Typesetting" pitchFamily="66" charset="-78"/>
              <a:cs typeface="Arabic Typesetting" pitchFamily="66" charset="-78"/>
            </a:endParaRPr>
          </a:p>
          <a:p>
            <a:pPr marL="365125" indent="-255588" algn="r" rtl="1" eaLnBrk="1" hangingPunct="1">
              <a:lnSpc>
                <a:spcPct val="150000"/>
              </a:lnSpc>
              <a:spcBef>
                <a:spcPts val="300"/>
              </a:spcBef>
              <a:buFont typeface="Wingdings" pitchFamily="2" charset="2"/>
              <a:buChar char="§"/>
            </a:pPr>
            <a:endParaRPr lang="en-US" sz="1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txBox="1">
            <a:spLocks noChangeArrowheads="1"/>
          </p:cNvSpPr>
          <p:nvPr/>
        </p:nvSpPr>
        <p:spPr bwMode="auto">
          <a:xfrm>
            <a:off x="685800" y="1219200"/>
            <a:ext cx="7772400" cy="1143000"/>
          </a:xfrm>
          <a:prstGeom prst="rect">
            <a:avLst/>
          </a:prstGeom>
          <a:noFill/>
          <a:ln w="9525">
            <a:noFill/>
            <a:miter lim="800000"/>
            <a:headEnd/>
            <a:tailEnd/>
          </a:ln>
        </p:spPr>
        <p:txBody>
          <a:bodyPr/>
          <a:lstStyle/>
          <a:p>
            <a:pPr marL="365125" indent="-255588" algn="ctr" eaLnBrk="1" hangingPunct="1">
              <a:spcBef>
                <a:spcPts val="300"/>
              </a:spcBef>
              <a:buClr>
                <a:srgbClr val="A04DA3"/>
              </a:buClr>
            </a:pPr>
            <a:r>
              <a:rPr lang="ar-LB" sz="3200" b="1" dirty="0">
                <a:latin typeface="Times New Roman" pitchFamily="18" charset="0"/>
                <a:cs typeface="Times New Roman" pitchFamily="18" charset="0"/>
              </a:rPr>
              <a:t>ماهي هيئات المعاهدات؟</a:t>
            </a:r>
            <a:endParaRPr lang="en-US" sz="3200" b="1" dirty="0">
              <a:latin typeface="Times New Roman" pitchFamily="18" charset="0"/>
              <a:cs typeface="Times New Roman" pitchFamily="18" charset="0"/>
            </a:endParaRPr>
          </a:p>
        </p:txBody>
      </p:sp>
      <p:sp>
        <p:nvSpPr>
          <p:cNvPr id="4" name="Rectangle 3"/>
          <p:cNvSpPr txBox="1">
            <a:spLocks noChangeArrowheads="1"/>
          </p:cNvSpPr>
          <p:nvPr/>
        </p:nvSpPr>
        <p:spPr>
          <a:xfrm>
            <a:off x="609600" y="1981200"/>
            <a:ext cx="8534400" cy="2743200"/>
          </a:xfrm>
          <a:prstGeom prst="rect">
            <a:avLst/>
          </a:prstGeom>
        </p:spPr>
        <p:txBody>
          <a:bodyPr/>
          <a:lstStyle/>
          <a:p>
            <a:pPr marL="365125" indent="-255588" algn="r" rtl="1" eaLnBrk="1" hangingPunct="1">
              <a:lnSpc>
                <a:spcPct val="150000"/>
              </a:lnSpc>
              <a:spcBef>
                <a:spcPts val="300"/>
              </a:spcBef>
              <a:buClr>
                <a:srgbClr val="A04DA3"/>
              </a:buClr>
              <a:buFont typeface="Georgia" pitchFamily="18" charset="0"/>
              <a:buChar char="•"/>
              <a:defRPr/>
            </a:pPr>
            <a:r>
              <a:rPr lang="ar-LB" sz="2000" b="1" dirty="0">
                <a:solidFill>
                  <a:srgbClr val="002A6C"/>
                </a:solidFill>
                <a:latin typeface="Arabic Typesetting" pitchFamily="66" charset="-78"/>
                <a:cs typeface="Arabic Typesetting" pitchFamily="66" charset="-78"/>
              </a:rPr>
              <a:t>لجان من خبراء مستقلين يتمتعون بكفاءة معترف بها في مجال حقوق </a:t>
            </a:r>
            <a:r>
              <a:rPr lang="ar-LB" sz="2000" b="1" dirty="0" smtClean="0">
                <a:solidFill>
                  <a:srgbClr val="002A6C"/>
                </a:solidFill>
                <a:latin typeface="Arabic Typesetting" pitchFamily="66" charset="-78"/>
                <a:cs typeface="Arabic Typesetting" pitchFamily="66" charset="-78"/>
              </a:rPr>
              <a:t>الانسان</a:t>
            </a:r>
            <a:endParaRPr lang="ar-LB" sz="2000" b="1" dirty="0">
              <a:solidFill>
                <a:srgbClr val="002A6C"/>
              </a:solidFill>
              <a:latin typeface="Arabic Typesetting" pitchFamily="66" charset="-78"/>
              <a:cs typeface="Arabic Typesetting" pitchFamily="66" charset="-78"/>
            </a:endParaRPr>
          </a:p>
          <a:p>
            <a:pPr marL="365125" indent="-255588" algn="r" rtl="1" eaLnBrk="1" hangingPunct="1">
              <a:lnSpc>
                <a:spcPct val="150000"/>
              </a:lnSpc>
              <a:spcBef>
                <a:spcPts val="300"/>
              </a:spcBef>
              <a:buClr>
                <a:srgbClr val="A04DA3"/>
              </a:buClr>
              <a:buFont typeface="Georgia" pitchFamily="18" charset="0"/>
              <a:buChar char="•"/>
              <a:defRPr/>
            </a:pPr>
            <a:r>
              <a:rPr lang="ar-LB" sz="2000" b="1" dirty="0">
                <a:solidFill>
                  <a:srgbClr val="002A6C"/>
                </a:solidFill>
                <a:latin typeface="Arabic Typesetting" pitchFamily="66" charset="-78"/>
                <a:cs typeface="Arabic Typesetting" pitchFamily="66" charset="-78"/>
              </a:rPr>
              <a:t>تتألف اللجان من 10-23 </a:t>
            </a:r>
            <a:r>
              <a:rPr lang="ar-LB" sz="2000" b="1" dirty="0" smtClean="0">
                <a:solidFill>
                  <a:srgbClr val="002A6C"/>
                </a:solidFill>
                <a:latin typeface="Arabic Typesetting" pitchFamily="66" charset="-78"/>
                <a:cs typeface="Arabic Typesetting" pitchFamily="66" charset="-78"/>
              </a:rPr>
              <a:t>خبيراً</a:t>
            </a:r>
            <a:endParaRPr lang="ar-LB" sz="2000" b="1" dirty="0">
              <a:solidFill>
                <a:srgbClr val="002A6C"/>
              </a:solidFill>
              <a:latin typeface="Arabic Typesetting" pitchFamily="66" charset="-78"/>
              <a:cs typeface="Arabic Typesetting" pitchFamily="66" charset="-78"/>
            </a:endParaRPr>
          </a:p>
          <a:p>
            <a:pPr marL="365125" indent="-255588" algn="r" rtl="1" eaLnBrk="1" hangingPunct="1">
              <a:lnSpc>
                <a:spcPct val="150000"/>
              </a:lnSpc>
              <a:spcBef>
                <a:spcPts val="300"/>
              </a:spcBef>
              <a:buClr>
                <a:srgbClr val="A04DA3"/>
              </a:buClr>
              <a:buFont typeface="Georgia" pitchFamily="18" charset="0"/>
              <a:buChar char="•"/>
              <a:defRPr/>
            </a:pPr>
            <a:r>
              <a:rPr lang="ar-LB" sz="2000" b="1" dirty="0">
                <a:solidFill>
                  <a:srgbClr val="002A6C"/>
                </a:solidFill>
                <a:latin typeface="Arabic Typesetting" pitchFamily="66" charset="-78"/>
                <a:cs typeface="Arabic Typesetting" pitchFamily="66" charset="-78"/>
              </a:rPr>
              <a:t>يعملون بصفتهم </a:t>
            </a:r>
            <a:r>
              <a:rPr lang="ar-LB" sz="2000" b="1" dirty="0" smtClean="0">
                <a:solidFill>
                  <a:srgbClr val="002A6C"/>
                </a:solidFill>
                <a:latin typeface="Arabic Typesetting" pitchFamily="66" charset="-78"/>
                <a:cs typeface="Arabic Typesetting" pitchFamily="66" charset="-78"/>
              </a:rPr>
              <a:t>الشخصية</a:t>
            </a:r>
            <a:endParaRPr lang="ar-LB" sz="2000" b="1" dirty="0">
              <a:solidFill>
                <a:srgbClr val="002A6C"/>
              </a:solidFill>
              <a:latin typeface="Arabic Typesetting" pitchFamily="66" charset="-78"/>
              <a:cs typeface="Arabic Typesetting" pitchFamily="66" charset="-78"/>
            </a:endParaRPr>
          </a:p>
          <a:p>
            <a:pPr marL="365125" indent="-255588" algn="r" rtl="1" eaLnBrk="1" hangingPunct="1">
              <a:lnSpc>
                <a:spcPct val="150000"/>
              </a:lnSpc>
              <a:spcBef>
                <a:spcPts val="300"/>
              </a:spcBef>
              <a:buClr>
                <a:srgbClr val="A04DA3"/>
              </a:buClr>
              <a:buFont typeface="Georgia" pitchFamily="18" charset="0"/>
              <a:buChar char="•"/>
              <a:defRPr/>
            </a:pPr>
            <a:r>
              <a:rPr lang="ar-LB" sz="2000" b="1" dirty="0">
                <a:solidFill>
                  <a:srgbClr val="002A6C"/>
                </a:solidFill>
                <a:latin typeface="Arabic Typesetting" pitchFamily="66" charset="-78"/>
                <a:cs typeface="Arabic Typesetting" pitchFamily="66" charset="-78"/>
              </a:rPr>
              <a:t>يتم ترشيحُهم و انتخابُهم من قبل الدول الأطراف لمدة 4 سنوات قابلة </a:t>
            </a:r>
            <a:r>
              <a:rPr lang="ar-LB" sz="2000" b="1" dirty="0" smtClean="0">
                <a:solidFill>
                  <a:srgbClr val="002A6C"/>
                </a:solidFill>
                <a:latin typeface="Arabic Typesetting" pitchFamily="66" charset="-78"/>
                <a:cs typeface="Arabic Typesetting" pitchFamily="66" charset="-78"/>
              </a:rPr>
              <a:t>للتجديد</a:t>
            </a:r>
            <a:endParaRPr lang="ar-LB" sz="2000" b="1" dirty="0">
              <a:solidFill>
                <a:srgbClr val="002A6C"/>
              </a:solidFill>
              <a:latin typeface="Arabic Typesetting" pitchFamily="66" charset="-78"/>
              <a:cs typeface="Arabic Typesetting" pitchFamily="66" charset="-78"/>
            </a:endParaRPr>
          </a:p>
          <a:p>
            <a:pPr marL="365125" indent="-255588" algn="r" rtl="1" eaLnBrk="1" hangingPunct="1">
              <a:lnSpc>
                <a:spcPct val="150000"/>
              </a:lnSpc>
              <a:spcBef>
                <a:spcPts val="300"/>
              </a:spcBef>
              <a:buClr>
                <a:srgbClr val="A04DA3"/>
              </a:buClr>
              <a:buFont typeface="Georgia" pitchFamily="18" charset="0"/>
              <a:buChar char="•"/>
              <a:defRPr/>
            </a:pPr>
            <a:r>
              <a:rPr lang="ar-LB" sz="2000" b="1" dirty="0">
                <a:solidFill>
                  <a:srgbClr val="002A6C"/>
                </a:solidFill>
                <a:latin typeface="Arabic Typesetting" pitchFamily="66" charset="-78"/>
                <a:cs typeface="Arabic Typesetting" pitchFamily="66" charset="-78"/>
              </a:rPr>
              <a:t>يُؤخذ بعين الاعتبار التوزيع </a:t>
            </a:r>
            <a:r>
              <a:rPr lang="ar-LB" sz="2000" b="1" dirty="0" smtClean="0">
                <a:solidFill>
                  <a:srgbClr val="002A6C"/>
                </a:solidFill>
                <a:latin typeface="Arabic Typesetting" pitchFamily="66" charset="-78"/>
                <a:cs typeface="Arabic Typesetting" pitchFamily="66" charset="-78"/>
              </a:rPr>
              <a:t>الجغرافي</a:t>
            </a:r>
            <a:endParaRPr lang="ar-LB" sz="2000" b="1" dirty="0">
              <a:solidFill>
                <a:srgbClr val="002A6C"/>
              </a:solidFill>
              <a:latin typeface="Arabic Typesetting" pitchFamily="66" charset="-78"/>
              <a:cs typeface="Arabic Typesetting" pitchFamily="66" charset="-78"/>
            </a:endParaRPr>
          </a:p>
          <a:p>
            <a:pPr marL="365125" indent="-255588" algn="r" rtl="1" eaLnBrk="1" hangingPunct="1">
              <a:lnSpc>
                <a:spcPct val="150000"/>
              </a:lnSpc>
              <a:spcBef>
                <a:spcPts val="300"/>
              </a:spcBef>
              <a:buClr>
                <a:srgbClr val="A04DA3"/>
              </a:buClr>
              <a:buFont typeface="Georgia" pitchFamily="18" charset="0"/>
              <a:buChar char="•"/>
              <a:defRPr/>
            </a:pPr>
            <a:r>
              <a:rPr lang="ar-LB" sz="2000" b="1" dirty="0">
                <a:solidFill>
                  <a:srgbClr val="002A6C"/>
                </a:solidFill>
                <a:latin typeface="Arabic Typesetting" pitchFamily="66" charset="-78"/>
                <a:cs typeface="Arabic Typesetting" pitchFamily="66" charset="-78"/>
              </a:rPr>
              <a:t>تجتمع اللجان 2 أو 3 دورات في </a:t>
            </a:r>
            <a:r>
              <a:rPr lang="ar-LB" sz="2000" b="1" dirty="0" smtClean="0">
                <a:solidFill>
                  <a:srgbClr val="002A6C"/>
                </a:solidFill>
                <a:latin typeface="Arabic Typesetting" pitchFamily="66" charset="-78"/>
                <a:cs typeface="Arabic Typesetting" pitchFamily="66" charset="-78"/>
              </a:rPr>
              <a:t>السنة</a:t>
            </a:r>
            <a:endParaRPr lang="ar-LB" sz="2000" b="1" dirty="0">
              <a:solidFill>
                <a:srgbClr val="002A6C"/>
              </a:solidFill>
              <a:latin typeface="Arabic Typesetting" pitchFamily="66" charset="-78"/>
              <a:cs typeface="Arabic Typesetting" pitchFamily="66" charset="-78"/>
            </a:endParaRPr>
          </a:p>
          <a:p>
            <a:pPr marL="365125" indent="-255588" algn="r" rtl="1" eaLnBrk="1" hangingPunct="1">
              <a:lnSpc>
                <a:spcPct val="150000"/>
              </a:lnSpc>
              <a:spcBef>
                <a:spcPts val="300"/>
              </a:spcBef>
              <a:buClr>
                <a:srgbClr val="A04DA3"/>
              </a:buClr>
              <a:buFont typeface="Georgia" pitchFamily="18" charset="0"/>
              <a:buChar char="•"/>
              <a:defRPr/>
            </a:pPr>
            <a:r>
              <a:rPr lang="ar-LB" sz="2000" b="1" dirty="0">
                <a:solidFill>
                  <a:srgbClr val="002A6C"/>
                </a:solidFill>
                <a:latin typeface="Arabic Typesetting" pitchFamily="66" charset="-78"/>
                <a:cs typeface="Arabic Typesetting" pitchFamily="66" charset="-78"/>
              </a:rPr>
              <a:t>يوفر مكتب المفوضية السامية لحقوق الانسان الخدمات لجميع هيئات </a:t>
            </a:r>
            <a:r>
              <a:rPr lang="ar-LB" sz="2000" b="1" dirty="0" smtClean="0">
                <a:solidFill>
                  <a:srgbClr val="002A6C"/>
                </a:solidFill>
                <a:latin typeface="Arabic Typesetting" pitchFamily="66" charset="-78"/>
                <a:cs typeface="Arabic Typesetting" pitchFamily="66" charset="-78"/>
              </a:rPr>
              <a:t>المعاهدات</a:t>
            </a:r>
            <a:endParaRPr lang="ar-LB" sz="2000" b="1" dirty="0">
              <a:solidFill>
                <a:srgbClr val="002A6C"/>
              </a:solidFill>
              <a:latin typeface="Arabic Typesetting" pitchFamily="66" charset="-78"/>
              <a:cs typeface="Arabic Typesetting" pitchFamily="66" charset="-78"/>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idx="4294967295"/>
          </p:nvPr>
        </p:nvSpPr>
        <p:spPr bwMode="auto">
          <a:xfrm>
            <a:off x="685800" y="1295400"/>
            <a:ext cx="8229600" cy="1371600"/>
          </a:xfrm>
          <a:prstGeom prst="rect">
            <a:avLst/>
          </a:prstGeom>
          <a:noFill/>
          <a:ln>
            <a:miter lim="800000"/>
            <a:headEnd/>
            <a:tailEnd/>
          </a:ln>
        </p:spPr>
        <p:txBody>
          <a:bodyPr/>
          <a:lstStyle/>
          <a:p>
            <a:pPr algn="ctr" eaLnBrk="1" hangingPunct="1"/>
            <a:r>
              <a:rPr lang="ar-JO" dirty="0" smtClean="0">
                <a:solidFill>
                  <a:srgbClr val="C00000"/>
                </a:solidFill>
                <a:cs typeface="Times New Roman" pitchFamily="18" charset="0"/>
              </a:rPr>
              <a:t>اختصاصات اللجان </a:t>
            </a: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2191731760"/>
              </p:ext>
            </p:extLst>
          </p:nvPr>
        </p:nvGraphicFramePr>
        <p:xfrm>
          <a:off x="228600" y="1828800"/>
          <a:ext cx="8610600"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6"/>
          <p:cNvSpPr/>
          <p:nvPr/>
        </p:nvSpPr>
        <p:spPr bwMode="auto">
          <a:xfrm>
            <a:off x="2438400" y="6343650"/>
            <a:ext cx="4114800" cy="51435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106680" tIns="19050" rIns="106680" bIns="19050" spcCol="1270" anchor="ctr"/>
          <a:lstStyle/>
          <a:p>
            <a:pPr algn="ctr" defTabSz="666750" rtl="1" eaLnBrk="1" hangingPunct="1">
              <a:lnSpc>
                <a:spcPct val="90000"/>
              </a:lnSpc>
              <a:spcAft>
                <a:spcPct val="35000"/>
              </a:spcAft>
              <a:defRPr/>
            </a:pPr>
            <a:r>
              <a:rPr lang="ar-LB" sz="1500" b="1" dirty="0">
                <a:solidFill>
                  <a:srgbClr val="C00000"/>
                </a:solidFill>
              </a:rPr>
              <a:t>+ إجراءات الإنذار المبكر والإجراءات العاجلة (لجنة القضاء على التمييز العنصري)</a:t>
            </a:r>
            <a:r>
              <a:rPr lang="ar-JO" sz="1500" dirty="0"/>
              <a:t>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idx="4294967295"/>
          </p:nvPr>
        </p:nvSpPr>
        <p:spPr bwMode="auto">
          <a:xfrm>
            <a:off x="685800" y="1295400"/>
            <a:ext cx="8229600" cy="1143000"/>
          </a:xfrm>
          <a:prstGeom prst="rect">
            <a:avLst/>
          </a:prstGeom>
          <a:noFill/>
          <a:ln>
            <a:miter lim="800000"/>
            <a:headEnd/>
            <a:tailEnd/>
          </a:ln>
        </p:spPr>
        <p:txBody>
          <a:bodyPr/>
          <a:lstStyle/>
          <a:p>
            <a:pPr algn="ctr" eaLnBrk="1" hangingPunct="1"/>
            <a:r>
              <a:rPr lang="ar-JO" sz="3200" dirty="0" smtClean="0">
                <a:latin typeface="Arial" pitchFamily="34" charset="0"/>
                <a:cs typeface="Arial" pitchFamily="34" charset="0"/>
              </a:rPr>
              <a:t>شروط قبول الشكوى</a:t>
            </a: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1195551154"/>
              </p:ext>
            </p:extLst>
          </p:nvPr>
        </p:nvGraphicFramePr>
        <p:xfrm>
          <a:off x="1143000" y="2057400"/>
          <a:ext cx="7158038"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200400" y="1371600"/>
            <a:ext cx="2160588" cy="768350"/>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rtl="1" eaLnBrk="1" hangingPunct="1">
              <a:defRPr/>
            </a:pPr>
            <a:r>
              <a:rPr lang="ar-SA" sz="3600" b="1" dirty="0">
                <a:solidFill>
                  <a:schemeClr val="tx1"/>
                </a:solidFill>
                <a:latin typeface="Arabic Typesetting" pitchFamily="66" charset="-78"/>
                <a:cs typeface="Arabic Typesetting" pitchFamily="66" charset="-78"/>
              </a:rPr>
              <a:t> </a:t>
            </a:r>
            <a:r>
              <a:rPr lang="ar-LB" sz="3600" b="1" dirty="0">
                <a:solidFill>
                  <a:schemeClr val="tx1"/>
                </a:solidFill>
                <a:latin typeface="Arabic Typesetting" pitchFamily="66" charset="-78"/>
                <a:cs typeface="Arabic Typesetting" pitchFamily="66" charset="-78"/>
              </a:rPr>
              <a:t>غير تعاقدية</a:t>
            </a:r>
            <a:endParaRPr lang="fr-FR" sz="3600" b="1" dirty="0">
              <a:solidFill>
                <a:schemeClr val="tx1"/>
              </a:solidFill>
              <a:latin typeface="Arabic Typesetting" pitchFamily="66" charset="-78"/>
              <a:cs typeface="Arabic Typesetting" pitchFamily="66" charset="-78"/>
            </a:endParaRPr>
          </a:p>
        </p:txBody>
      </p:sp>
      <p:grpSp>
        <p:nvGrpSpPr>
          <p:cNvPr id="28676" name="Group 28"/>
          <p:cNvGrpSpPr>
            <a:grpSpLocks/>
          </p:cNvGrpSpPr>
          <p:nvPr/>
        </p:nvGrpSpPr>
        <p:grpSpPr bwMode="auto">
          <a:xfrm>
            <a:off x="4648200" y="3962400"/>
            <a:ext cx="3048000" cy="1574800"/>
            <a:chOff x="1383" y="1345790"/>
            <a:chExt cx="1834381" cy="1834381"/>
          </a:xfrm>
        </p:grpSpPr>
        <p:sp>
          <p:nvSpPr>
            <p:cNvPr id="8" name="Oval 7"/>
            <p:cNvSpPr/>
            <p:nvPr/>
          </p:nvSpPr>
          <p:spPr>
            <a:xfrm>
              <a:off x="1383" y="1345790"/>
              <a:ext cx="1834381" cy="1834381"/>
            </a:xfrm>
            <a:prstGeom prst="ellipse">
              <a:avLst/>
            </a:prstGeom>
          </p:spPr>
          <p:style>
            <a:lnRef idx="3">
              <a:schemeClr val="lt1"/>
            </a:lnRef>
            <a:fillRef idx="1">
              <a:schemeClr val="accent2"/>
            </a:fillRef>
            <a:effectRef idx="1">
              <a:schemeClr val="accent2"/>
            </a:effectRef>
            <a:fontRef idx="minor">
              <a:schemeClr val="lt1"/>
            </a:fontRef>
          </p:style>
        </p:sp>
        <p:sp>
          <p:nvSpPr>
            <p:cNvPr id="9" name="Oval 4"/>
            <p:cNvSpPr/>
            <p:nvPr/>
          </p:nvSpPr>
          <p:spPr>
            <a:xfrm>
              <a:off x="351009" y="1695285"/>
              <a:ext cx="1127428" cy="1042934"/>
            </a:xfrm>
            <a:prstGeom prst="rect">
              <a:avLst/>
            </a:prstGeom>
          </p:spPr>
          <p:style>
            <a:lnRef idx="0">
              <a:scrgbClr r="0" g="0" b="0"/>
            </a:lnRef>
            <a:fillRef idx="0">
              <a:scrgbClr r="0" g="0" b="0"/>
            </a:fillRef>
            <a:effectRef idx="0">
              <a:scrgbClr r="0" g="0" b="0"/>
            </a:effectRef>
            <a:fontRef idx="minor">
              <a:schemeClr val="lt1"/>
            </a:fontRef>
          </p:style>
          <p:txBody>
            <a:bodyPr lIns="34290" tIns="34290" rIns="34290" bIns="34290" spcCol="1270" anchor="ctr"/>
            <a:lstStyle/>
            <a:p>
              <a:pPr algn="ctr" defTabSz="1200150" rtl="1" eaLnBrk="1" hangingPunct="1">
                <a:lnSpc>
                  <a:spcPct val="90000"/>
                </a:lnSpc>
                <a:spcAft>
                  <a:spcPct val="35000"/>
                </a:spcAft>
                <a:defRPr/>
              </a:pPr>
              <a:r>
                <a:rPr lang="ar-LB" sz="3600" b="1" dirty="0" smtClean="0">
                  <a:latin typeface="Arabic Typesetting" pitchFamily="66" charset="-78"/>
                  <a:cs typeface="Arabic Typesetting" pitchFamily="66" charset="-78"/>
                </a:rPr>
                <a:t>1235</a:t>
              </a:r>
              <a:br>
                <a:rPr lang="ar-LB" sz="3600" b="1" dirty="0" smtClean="0">
                  <a:latin typeface="Arabic Typesetting" pitchFamily="66" charset="-78"/>
                  <a:cs typeface="Arabic Typesetting" pitchFamily="66" charset="-78"/>
                </a:rPr>
              </a:br>
              <a:r>
                <a:rPr lang="ar-LB" sz="3600" b="1" dirty="0" smtClean="0">
                  <a:latin typeface="Arabic Typesetting" pitchFamily="66" charset="-78"/>
                  <a:cs typeface="Arabic Typesetting" pitchFamily="66" charset="-78"/>
                </a:rPr>
                <a:t>نظام </a:t>
              </a:r>
              <a:r>
                <a:rPr lang="ar-LB" sz="3600" b="1" dirty="0">
                  <a:latin typeface="Arabic Typesetting" pitchFamily="66" charset="-78"/>
                  <a:cs typeface="Arabic Typesetting" pitchFamily="66" charset="-78"/>
                </a:rPr>
                <a:t>المقررين الخواص</a:t>
              </a:r>
              <a:endParaRPr lang="ar-JO" sz="3600" b="1" dirty="0">
                <a:latin typeface="Arabic Typesetting" pitchFamily="66" charset="-78"/>
                <a:cs typeface="Arabic Typesetting" pitchFamily="66" charset="-78"/>
              </a:endParaRPr>
            </a:p>
          </p:txBody>
        </p:sp>
      </p:grpSp>
      <p:grpSp>
        <p:nvGrpSpPr>
          <p:cNvPr id="28677" name="Group 31"/>
          <p:cNvGrpSpPr>
            <a:grpSpLocks/>
          </p:cNvGrpSpPr>
          <p:nvPr/>
        </p:nvGrpSpPr>
        <p:grpSpPr bwMode="auto">
          <a:xfrm>
            <a:off x="990600" y="3962400"/>
            <a:ext cx="2895600" cy="1574800"/>
            <a:chOff x="1383" y="1345790"/>
            <a:chExt cx="1834381" cy="1834381"/>
          </a:xfrm>
        </p:grpSpPr>
        <p:sp>
          <p:nvSpPr>
            <p:cNvPr id="11" name="Oval 10"/>
            <p:cNvSpPr/>
            <p:nvPr/>
          </p:nvSpPr>
          <p:spPr>
            <a:xfrm>
              <a:off x="1383" y="1345790"/>
              <a:ext cx="1834381" cy="1834381"/>
            </a:xfrm>
            <a:prstGeom prst="ellipse">
              <a:avLst/>
            </a:prstGeom>
          </p:spPr>
          <p:style>
            <a:lnRef idx="3">
              <a:schemeClr val="lt1"/>
            </a:lnRef>
            <a:fillRef idx="1">
              <a:schemeClr val="accent2"/>
            </a:fillRef>
            <a:effectRef idx="1">
              <a:schemeClr val="accent2"/>
            </a:effectRef>
            <a:fontRef idx="minor">
              <a:schemeClr val="lt1"/>
            </a:fontRef>
          </p:style>
        </p:sp>
        <p:sp>
          <p:nvSpPr>
            <p:cNvPr id="12" name="Oval 4"/>
            <p:cNvSpPr/>
            <p:nvPr/>
          </p:nvSpPr>
          <p:spPr>
            <a:xfrm>
              <a:off x="268654" y="1613921"/>
              <a:ext cx="1299838" cy="1298120"/>
            </a:xfrm>
            <a:prstGeom prst="rect">
              <a:avLst/>
            </a:prstGeom>
          </p:spPr>
          <p:style>
            <a:lnRef idx="0">
              <a:scrgbClr r="0" g="0" b="0"/>
            </a:lnRef>
            <a:fillRef idx="0">
              <a:scrgbClr r="0" g="0" b="0"/>
            </a:fillRef>
            <a:effectRef idx="0">
              <a:scrgbClr r="0" g="0" b="0"/>
            </a:effectRef>
            <a:fontRef idx="minor">
              <a:schemeClr val="lt1"/>
            </a:fontRef>
          </p:style>
          <p:txBody>
            <a:bodyPr lIns="34290" tIns="34290" rIns="34290" bIns="34290" spcCol="1270" anchor="ctr"/>
            <a:lstStyle/>
            <a:p>
              <a:pPr algn="ctr" defTabSz="1200150" rtl="1" eaLnBrk="1" hangingPunct="1">
                <a:lnSpc>
                  <a:spcPct val="90000"/>
                </a:lnSpc>
                <a:spcAft>
                  <a:spcPct val="35000"/>
                </a:spcAft>
                <a:defRPr/>
              </a:pPr>
              <a:r>
                <a:rPr lang="ar-LB" sz="3600" b="1" dirty="0" smtClean="0">
                  <a:latin typeface="Arabic Typesetting" pitchFamily="66" charset="-78"/>
                  <a:cs typeface="Arabic Typesetting" pitchFamily="66" charset="-78"/>
                </a:rPr>
                <a:t>1503</a:t>
              </a:r>
              <a:br>
                <a:rPr lang="ar-LB" sz="3600" b="1" dirty="0" smtClean="0">
                  <a:latin typeface="Arabic Typesetting" pitchFamily="66" charset="-78"/>
                  <a:cs typeface="Arabic Typesetting" pitchFamily="66" charset="-78"/>
                </a:rPr>
              </a:br>
              <a:r>
                <a:rPr lang="ar-LB" sz="3600" b="1" dirty="0" smtClean="0">
                  <a:latin typeface="Arabic Typesetting" pitchFamily="66" charset="-78"/>
                  <a:cs typeface="Arabic Typesetting" pitchFamily="66" charset="-78"/>
                </a:rPr>
                <a:t>نظام </a:t>
              </a:r>
              <a:r>
                <a:rPr lang="ar-LB" sz="3600" b="1" dirty="0">
                  <a:latin typeface="Arabic Typesetting" pitchFamily="66" charset="-78"/>
                  <a:cs typeface="Arabic Typesetting" pitchFamily="66" charset="-78"/>
                </a:rPr>
                <a:t>الشكاوى الخاص</a:t>
              </a:r>
              <a:endParaRPr lang="ar-JO" sz="3600" b="1" dirty="0">
                <a:latin typeface="Arabic Typesetting" pitchFamily="66" charset="-78"/>
                <a:cs typeface="Arabic Typesetting" pitchFamily="66" charset="-78"/>
              </a:endParaRPr>
            </a:p>
          </p:txBody>
        </p:sp>
      </p:grpSp>
      <p:sp>
        <p:nvSpPr>
          <p:cNvPr id="28680" name="Line 7"/>
          <p:cNvSpPr>
            <a:spLocks noChangeShapeType="1"/>
          </p:cNvSpPr>
          <p:nvPr/>
        </p:nvSpPr>
        <p:spPr bwMode="auto">
          <a:xfrm flipH="1">
            <a:off x="4267200" y="2209800"/>
            <a:ext cx="1588" cy="609600"/>
          </a:xfrm>
          <a:prstGeom prst="line">
            <a:avLst/>
          </a:prstGeom>
          <a:ln>
            <a:solidFill>
              <a:srgbClr val="002A6C"/>
            </a:solidFill>
            <a:headEnd/>
            <a:tailEnd type="triangle" w="med" len="med"/>
          </a:ln>
          <a:effectLst>
            <a:outerShdw blurRad="50800" dist="38100" dir="2700000" algn="tl" rotWithShape="0">
              <a:prstClr val="black">
                <a:alpha val="40000"/>
              </a:prstClr>
            </a:outerShdw>
          </a:effectLst>
        </p:spPr>
        <p:style>
          <a:lnRef idx="3">
            <a:schemeClr val="accent6"/>
          </a:lnRef>
          <a:fillRef idx="0">
            <a:schemeClr val="accent6"/>
          </a:fillRef>
          <a:effectRef idx="2">
            <a:schemeClr val="accent6"/>
          </a:effectRef>
          <a:fontRef idx="minor">
            <a:schemeClr val="tx1"/>
          </a:fontRef>
        </p:style>
        <p:txBody>
          <a:bodyPr/>
          <a:lstStyle/>
          <a:p>
            <a:endParaRPr lang="en-US" sz="3600" b="1">
              <a:latin typeface="Arabic Typesetting" pitchFamily="66" charset="-78"/>
              <a:cs typeface="Arabic Typesetting" pitchFamily="66" charset="-78"/>
            </a:endParaRPr>
          </a:p>
        </p:txBody>
      </p:sp>
      <p:sp>
        <p:nvSpPr>
          <p:cNvPr id="16" name="Rectangle 3"/>
          <p:cNvSpPr txBox="1">
            <a:spLocks noChangeArrowheads="1"/>
          </p:cNvSpPr>
          <p:nvPr/>
        </p:nvSpPr>
        <p:spPr bwMode="auto">
          <a:xfrm>
            <a:off x="2667000" y="2743200"/>
            <a:ext cx="3078163" cy="436562"/>
          </a:xfrm>
          <a:prstGeom prst="rect">
            <a:avLst/>
          </a:prstGeom>
          <a:noFill/>
          <a:ln w="9525">
            <a:noFill/>
            <a:miter lim="800000"/>
            <a:headEnd/>
            <a:tailEnd/>
          </a:ln>
        </p:spPr>
        <p:txBody>
          <a:bodyPr/>
          <a:lstStyle/>
          <a:p>
            <a:pPr marL="365760" indent="-256032" algn="ctr" eaLnBrk="1" fontAlgn="auto" hangingPunct="1">
              <a:spcBef>
                <a:spcPts val="300"/>
              </a:spcBef>
              <a:spcAft>
                <a:spcPts val="0"/>
              </a:spcAft>
              <a:buClr>
                <a:schemeClr val="accent3"/>
              </a:buClr>
              <a:buFont typeface="Wingdings" pitchFamily="2" charset="2"/>
              <a:buNone/>
              <a:defRPr/>
            </a:pPr>
            <a:r>
              <a:rPr lang="ar-LB" sz="3600" b="1" dirty="0">
                <a:solidFill>
                  <a:srgbClr val="C00000"/>
                </a:solidFill>
                <a:latin typeface="Arabic Typesetting" pitchFamily="66" charset="-78"/>
                <a:cs typeface="Arabic Typesetting" pitchFamily="66" charset="-78"/>
              </a:rPr>
              <a:t>مجلس حقوق الإنسان</a:t>
            </a:r>
            <a:endParaRPr lang="ar-SA" sz="3600" b="1" dirty="0">
              <a:solidFill>
                <a:srgbClr val="C00000"/>
              </a:solidFill>
              <a:latin typeface="Arabic Typesetting" pitchFamily="66" charset="-78"/>
              <a:cs typeface="Arabic Typesetting" pitchFamily="66" charset="-78"/>
            </a:endParaRPr>
          </a:p>
          <a:p>
            <a:pPr marL="365760" indent="-256032" eaLnBrk="1" fontAlgn="auto" hangingPunct="1">
              <a:spcBef>
                <a:spcPts val="300"/>
              </a:spcBef>
              <a:spcAft>
                <a:spcPts val="0"/>
              </a:spcAft>
              <a:buClr>
                <a:schemeClr val="accent3"/>
              </a:buClr>
              <a:buFont typeface="Wingdings" pitchFamily="2" charset="2"/>
              <a:buNone/>
              <a:defRPr/>
            </a:pPr>
            <a:endParaRPr lang="ar-SA" sz="3600" b="1" dirty="0">
              <a:latin typeface="Arabic Typesetting" pitchFamily="66" charset="-78"/>
              <a:cs typeface="Arabic Typesetting" pitchFamily="66" charset="-78"/>
            </a:endParaRPr>
          </a:p>
          <a:p>
            <a:pPr marL="365760" indent="-256032" eaLnBrk="1" fontAlgn="auto" hangingPunct="1">
              <a:spcBef>
                <a:spcPts val="300"/>
              </a:spcBef>
              <a:spcAft>
                <a:spcPts val="0"/>
              </a:spcAft>
              <a:buClr>
                <a:schemeClr val="accent3"/>
              </a:buClr>
              <a:buFont typeface="Wingdings" pitchFamily="2" charset="2"/>
              <a:buNone/>
              <a:defRPr/>
            </a:pPr>
            <a:r>
              <a:rPr lang="ar-SA" sz="3600" b="1" dirty="0">
                <a:latin typeface="Arabic Typesetting" pitchFamily="66" charset="-78"/>
                <a:cs typeface="Arabic Typesetting" pitchFamily="66" charset="-78"/>
              </a:rPr>
              <a:t> </a:t>
            </a:r>
          </a:p>
        </p:txBody>
      </p:sp>
      <p:sp>
        <p:nvSpPr>
          <p:cNvPr id="18" name="Oval 17"/>
          <p:cNvSpPr/>
          <p:nvPr/>
        </p:nvSpPr>
        <p:spPr>
          <a:xfrm>
            <a:off x="2895600" y="5491163"/>
            <a:ext cx="2895600" cy="1366837"/>
          </a:xfrm>
          <a:prstGeom prst="ellipse">
            <a:avLst/>
          </a:prstGeom>
        </p:spPr>
        <p:style>
          <a:lnRef idx="3">
            <a:schemeClr val="lt1"/>
          </a:lnRef>
          <a:fillRef idx="1">
            <a:schemeClr val="accent2"/>
          </a:fillRef>
          <a:effectRef idx="1">
            <a:schemeClr val="accent2"/>
          </a:effectRef>
          <a:fontRef idx="minor">
            <a:schemeClr val="lt1"/>
          </a:fontRef>
        </p:style>
        <p:txBody>
          <a:bodyPr anchor="ctr"/>
          <a:lstStyle/>
          <a:p>
            <a:pPr algn="ctr" rtl="1" eaLnBrk="1" hangingPunct="1">
              <a:defRPr/>
            </a:pPr>
            <a:r>
              <a:rPr lang="ar-LB" sz="3600" b="1" dirty="0">
                <a:latin typeface="Arabic Typesetting" pitchFamily="66" charset="-78"/>
                <a:cs typeface="Arabic Typesetting" pitchFamily="66" charset="-78"/>
              </a:rPr>
              <a:t>آلية الإستعراض الدوري الشامل</a:t>
            </a:r>
            <a:endParaRPr lang="fr-FR" sz="3600" b="1" dirty="0">
              <a:latin typeface="Arabic Typesetting" pitchFamily="66" charset="-78"/>
              <a:cs typeface="Arabic Typesetting" pitchFamily="66" charset="-78"/>
            </a:endParaRPr>
          </a:p>
        </p:txBody>
      </p:sp>
      <p:grpSp>
        <p:nvGrpSpPr>
          <p:cNvPr id="20" name="Group 19"/>
          <p:cNvGrpSpPr/>
          <p:nvPr/>
        </p:nvGrpSpPr>
        <p:grpSpPr>
          <a:xfrm>
            <a:off x="3429000" y="3429000"/>
            <a:ext cx="1828800" cy="1981200"/>
            <a:chOff x="1600200" y="4038600"/>
            <a:chExt cx="1143001" cy="1673225"/>
          </a:xfrm>
          <a:effectLst>
            <a:outerShdw blurRad="50800" dist="38100" dir="2700000" algn="tl" rotWithShape="0">
              <a:prstClr val="black">
                <a:alpha val="40000"/>
              </a:prstClr>
            </a:outerShdw>
          </a:effectLst>
        </p:grpSpPr>
        <p:sp>
          <p:nvSpPr>
            <p:cNvPr id="21" name="Line 7"/>
            <p:cNvSpPr>
              <a:spLocks noChangeShapeType="1"/>
            </p:cNvSpPr>
            <p:nvPr/>
          </p:nvSpPr>
          <p:spPr bwMode="auto">
            <a:xfrm flipH="1">
              <a:off x="1600200" y="4038600"/>
              <a:ext cx="533400" cy="609600"/>
            </a:xfrm>
            <a:prstGeom prst="line">
              <a:avLst/>
            </a:prstGeom>
            <a:ln>
              <a:headEnd/>
              <a:tailEnd type="triangle" w="med" len="med"/>
            </a:ln>
          </p:spPr>
          <p:style>
            <a:lnRef idx="3">
              <a:schemeClr val="accent6"/>
            </a:lnRef>
            <a:fillRef idx="0">
              <a:schemeClr val="accent6"/>
            </a:fillRef>
            <a:effectRef idx="2">
              <a:schemeClr val="accent6"/>
            </a:effectRef>
            <a:fontRef idx="minor">
              <a:schemeClr val="tx1"/>
            </a:fontRef>
          </p:style>
          <p:txBody>
            <a:bodyPr/>
            <a:lstStyle/>
            <a:p>
              <a:endParaRPr lang="en-US" sz="3600" b="1">
                <a:solidFill>
                  <a:srgbClr val="002A6C"/>
                </a:solidFill>
                <a:latin typeface="Arabic Typesetting" pitchFamily="66" charset="-78"/>
                <a:cs typeface="Arabic Typesetting" pitchFamily="66" charset="-78"/>
              </a:endParaRPr>
            </a:p>
          </p:txBody>
        </p:sp>
        <p:sp>
          <p:nvSpPr>
            <p:cNvPr id="22" name="Line 7"/>
            <p:cNvSpPr>
              <a:spLocks noChangeShapeType="1"/>
            </p:cNvSpPr>
            <p:nvPr/>
          </p:nvSpPr>
          <p:spPr bwMode="auto">
            <a:xfrm>
              <a:off x="2133601" y="4038600"/>
              <a:ext cx="609600" cy="609600"/>
            </a:xfrm>
            <a:prstGeom prst="line">
              <a:avLst/>
            </a:prstGeom>
            <a:ln>
              <a:headEnd/>
              <a:tailEnd type="triangle" w="med" len="med"/>
            </a:ln>
          </p:spPr>
          <p:style>
            <a:lnRef idx="3">
              <a:schemeClr val="accent6"/>
            </a:lnRef>
            <a:fillRef idx="0">
              <a:schemeClr val="accent6"/>
            </a:fillRef>
            <a:effectRef idx="2">
              <a:schemeClr val="accent6"/>
            </a:effectRef>
            <a:fontRef idx="minor">
              <a:schemeClr val="tx1"/>
            </a:fontRef>
          </p:style>
          <p:txBody>
            <a:bodyPr/>
            <a:lstStyle/>
            <a:p>
              <a:endParaRPr lang="en-US" sz="3600" b="1">
                <a:solidFill>
                  <a:srgbClr val="002A6C"/>
                </a:solidFill>
                <a:latin typeface="Arabic Typesetting" pitchFamily="66" charset="-78"/>
                <a:cs typeface="Arabic Typesetting" pitchFamily="66" charset="-78"/>
              </a:endParaRPr>
            </a:p>
          </p:txBody>
        </p:sp>
        <p:sp>
          <p:nvSpPr>
            <p:cNvPr id="23" name="Line 7"/>
            <p:cNvSpPr>
              <a:spLocks noChangeShapeType="1"/>
            </p:cNvSpPr>
            <p:nvPr/>
          </p:nvSpPr>
          <p:spPr bwMode="auto">
            <a:xfrm>
              <a:off x="2133600" y="4038600"/>
              <a:ext cx="57150" cy="1673225"/>
            </a:xfrm>
            <a:prstGeom prst="line">
              <a:avLst/>
            </a:prstGeom>
            <a:ln>
              <a:headEnd/>
              <a:tailEnd type="triangle" w="med" len="med"/>
            </a:ln>
          </p:spPr>
          <p:style>
            <a:lnRef idx="3">
              <a:schemeClr val="accent6"/>
            </a:lnRef>
            <a:fillRef idx="0">
              <a:schemeClr val="accent6"/>
            </a:fillRef>
            <a:effectRef idx="2">
              <a:schemeClr val="accent6"/>
            </a:effectRef>
            <a:fontRef idx="minor">
              <a:schemeClr val="tx1"/>
            </a:fontRef>
          </p:style>
          <p:txBody>
            <a:bodyPr/>
            <a:lstStyle/>
            <a:p>
              <a:endParaRPr lang="en-US" sz="3600" b="1">
                <a:solidFill>
                  <a:srgbClr val="002A6C"/>
                </a:solidFill>
                <a:latin typeface="Arabic Typesetting" pitchFamily="66" charset="-78"/>
                <a:cs typeface="Arabic Typesetting" pitchFamily="66" charset="-78"/>
              </a:endParaRPr>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bwMode="auto">
          <a:xfrm>
            <a:off x="457200" y="1447800"/>
            <a:ext cx="8229600" cy="1371600"/>
          </a:xfrm>
          <a:noFill/>
          <a:ln>
            <a:miter lim="800000"/>
            <a:headEnd/>
            <a:tailEnd/>
          </a:ln>
        </p:spPr>
        <p:txBody>
          <a:bodyPr vert="horz" wrap="square" lIns="91440" tIns="45720" rIns="91440" bIns="45720" numCol="1" anchor="t" anchorCtr="0" compatLnSpc="1">
            <a:prstTxWarp prst="textNoShape">
              <a:avLst/>
            </a:prstTxWarp>
          </a:bodyPr>
          <a:lstStyle/>
          <a:p>
            <a:pPr algn="ctr" eaLnBrk="1" hangingPunct="1"/>
            <a:r>
              <a:rPr lang="ar-LB" sz="3600" dirty="0" smtClean="0">
                <a:solidFill>
                  <a:schemeClr val="tx1"/>
                </a:solidFill>
                <a:latin typeface="Arial" pitchFamily="34" charset="0"/>
                <a:cs typeface="Arial" pitchFamily="34" charset="0"/>
              </a:rPr>
              <a:t>ما هي الأعمال التي يقوم بها المجلس؟</a:t>
            </a:r>
            <a:endParaRPr lang="de-DE" sz="3600" dirty="0" smtClean="0">
              <a:solidFill>
                <a:schemeClr val="tx1"/>
              </a:solidFill>
              <a:latin typeface="Arial" pitchFamily="34" charset="0"/>
              <a:cs typeface="Arial" pitchFamily="34" charset="0"/>
            </a:endParaRPr>
          </a:p>
        </p:txBody>
      </p:sp>
      <p:sp>
        <p:nvSpPr>
          <p:cNvPr id="29699" name="Rectangle 3"/>
          <p:cNvSpPr>
            <a:spLocks noGrp="1" noChangeArrowheads="1"/>
          </p:cNvSpPr>
          <p:nvPr>
            <p:ph type="body" sz="half" idx="1"/>
          </p:nvPr>
        </p:nvSpPr>
        <p:spPr bwMode="auto">
          <a:xfrm>
            <a:off x="838200" y="2590800"/>
            <a:ext cx="8132763" cy="3671888"/>
          </a:xfrm>
          <a:noFill/>
          <a:ln>
            <a:miter lim="800000"/>
            <a:headEnd/>
            <a:tailEnd/>
          </a:ln>
        </p:spPr>
        <p:txBody>
          <a:bodyPr vert="horz" wrap="square" lIns="91440" tIns="45720" rIns="91440" bIns="45720" numCol="1" anchor="t" anchorCtr="0" compatLnSpc="1">
            <a:prstTxWarp prst="textNoShape">
              <a:avLst/>
            </a:prstTxWarp>
          </a:bodyPr>
          <a:lstStyle/>
          <a:p>
            <a:pPr algn="r" rtl="1" eaLnBrk="1" hangingPunct="1">
              <a:lnSpc>
                <a:spcPct val="150000"/>
              </a:lnSpc>
              <a:buFont typeface="Wingdings" pitchFamily="2" charset="2"/>
              <a:buChar char="§"/>
            </a:pPr>
            <a:r>
              <a:rPr lang="ar-LB" sz="2800" b="1" dirty="0" smtClean="0">
                <a:solidFill>
                  <a:srgbClr val="002A6C"/>
                </a:solidFill>
                <a:latin typeface="Arabic Typesetting" pitchFamily="66" charset="-78"/>
                <a:cs typeface="Arabic Typesetting" pitchFamily="66" charset="-78"/>
              </a:rPr>
              <a:t>معالجة الموضوعات وأوضاع البلدان (بما فيها الحالات الطارئة)</a:t>
            </a:r>
          </a:p>
          <a:p>
            <a:pPr algn="r" rtl="1" eaLnBrk="1" hangingPunct="1">
              <a:lnSpc>
                <a:spcPct val="150000"/>
              </a:lnSpc>
              <a:buFont typeface="Wingdings" pitchFamily="2" charset="2"/>
              <a:buChar char="§"/>
            </a:pPr>
            <a:r>
              <a:rPr lang="ar-LB" sz="2800" b="1" dirty="0" smtClean="0">
                <a:solidFill>
                  <a:srgbClr val="002A6C"/>
                </a:solidFill>
                <a:latin typeface="Arabic Typesetting" pitchFamily="66" charset="-78"/>
                <a:cs typeface="Arabic Typesetting" pitchFamily="66" charset="-78"/>
              </a:rPr>
              <a:t>تقديم توصيات حول قضايا حقوق الإنسان</a:t>
            </a:r>
          </a:p>
          <a:p>
            <a:pPr algn="r" rtl="1" eaLnBrk="1" hangingPunct="1">
              <a:lnSpc>
                <a:spcPct val="150000"/>
              </a:lnSpc>
              <a:buFont typeface="Wingdings" pitchFamily="2" charset="2"/>
              <a:buChar char="§"/>
            </a:pPr>
            <a:r>
              <a:rPr lang="ar-LB" sz="2800" b="1" dirty="0" smtClean="0">
                <a:solidFill>
                  <a:srgbClr val="002A6C"/>
                </a:solidFill>
                <a:latin typeface="Arabic Typesetting" pitchFamily="66" charset="-78"/>
                <a:cs typeface="Arabic Typesetting" pitchFamily="66" charset="-78"/>
              </a:rPr>
              <a:t>دمج وتنسيق كافة جهود حقوق الإنسان في الأمم المتحدة</a:t>
            </a:r>
          </a:p>
          <a:p>
            <a:pPr algn="r" rtl="1" eaLnBrk="1" hangingPunct="1">
              <a:lnSpc>
                <a:spcPct val="150000"/>
              </a:lnSpc>
              <a:buFont typeface="Wingdings" pitchFamily="2" charset="2"/>
              <a:buChar char="§"/>
            </a:pPr>
            <a:r>
              <a:rPr lang="ar-LB" sz="2800" b="1" dirty="0" smtClean="0">
                <a:solidFill>
                  <a:srgbClr val="002A6C"/>
                </a:solidFill>
                <a:latin typeface="Arabic Typesetting" pitchFamily="66" charset="-78"/>
                <a:cs typeface="Arabic Typesetting" pitchFamily="66" charset="-78"/>
              </a:rPr>
              <a:t>إطلاق مبادرات المساعدة التقنية</a:t>
            </a:r>
          </a:p>
          <a:p>
            <a:pPr algn="r" rtl="1" eaLnBrk="1" hangingPunct="1">
              <a:lnSpc>
                <a:spcPct val="150000"/>
              </a:lnSpc>
            </a:pPr>
            <a:endParaRPr lang="ar-LB" sz="2800" b="1" dirty="0" smtClean="0">
              <a:solidFill>
                <a:srgbClr val="002A6C"/>
              </a:solidFill>
              <a:latin typeface="Arabic Typesetting" pitchFamily="66" charset="-78"/>
              <a:cs typeface="Arabic Typesetting" pitchFamily="66" charset="-78"/>
            </a:endParaRPr>
          </a:p>
          <a:p>
            <a:pPr algn="r" rtl="1" eaLnBrk="1" hangingPunct="1">
              <a:lnSpc>
                <a:spcPct val="150000"/>
              </a:lnSpc>
              <a:buFontTx/>
              <a:buNone/>
            </a:pPr>
            <a:endParaRPr lang="de-DE" sz="2800" b="1" dirty="0" smtClean="0">
              <a:solidFill>
                <a:srgbClr val="002A6C"/>
              </a:solidFill>
              <a:latin typeface="Arabic Typesetting" pitchFamily="66" charset="-78"/>
              <a:cs typeface="Arabic Typesetting" pitchFamily="66" charset="-78"/>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bwMode="auto">
          <a:xfrm>
            <a:off x="457200" y="1371600"/>
            <a:ext cx="8229600" cy="790575"/>
          </a:xfrm>
          <a:noFill/>
          <a:ln>
            <a:miter lim="800000"/>
            <a:headEnd/>
            <a:tailEnd/>
          </a:ln>
        </p:spPr>
        <p:txBody>
          <a:bodyPr vert="horz" wrap="square" lIns="91440" tIns="45720" rIns="91440" bIns="45720" numCol="1" anchor="t" anchorCtr="0" compatLnSpc="1">
            <a:prstTxWarp prst="textNoShape">
              <a:avLst/>
            </a:prstTxWarp>
          </a:bodyPr>
          <a:lstStyle/>
          <a:p>
            <a:pPr algn="ctr" eaLnBrk="1" hangingPunct="1"/>
            <a:r>
              <a:rPr lang="ar-LB" altLang="zh-CN" sz="3600" dirty="0" smtClean="0">
                <a:solidFill>
                  <a:schemeClr val="tx1"/>
                </a:solidFill>
                <a:latin typeface="Arial" pitchFamily="34" charset="0"/>
                <a:cs typeface="Arial" pitchFamily="34" charset="0"/>
              </a:rPr>
              <a:t>ما هي الآليات المتوفرة التابعة للمجلس؟</a:t>
            </a:r>
            <a:br>
              <a:rPr lang="ar-LB" altLang="zh-CN" sz="3600" dirty="0" smtClean="0">
                <a:solidFill>
                  <a:schemeClr val="tx1"/>
                </a:solidFill>
                <a:latin typeface="Arial" pitchFamily="34" charset="0"/>
                <a:cs typeface="Arial" pitchFamily="34" charset="0"/>
              </a:rPr>
            </a:br>
            <a:endParaRPr lang="de-DE" sz="3600" dirty="0" smtClean="0">
              <a:solidFill>
                <a:schemeClr val="tx1"/>
              </a:solidFill>
              <a:latin typeface="Arial" pitchFamily="34" charset="0"/>
              <a:ea typeface="方正姚体"/>
              <a:cs typeface="Arial"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1300728647"/>
              </p:ext>
            </p:extLst>
          </p:nvPr>
        </p:nvGraphicFramePr>
        <p:xfrm>
          <a:off x="1600200" y="2362200"/>
          <a:ext cx="6096000" cy="3718560"/>
        </p:xfrm>
        <a:graphic>
          <a:graphicData uri="http://schemas.openxmlformats.org/drawingml/2006/table">
            <a:tbl>
              <a:tblPr firstRow="1" bandRow="1">
                <a:tableStyleId>{21E4AEA4-8DFA-4A89-87EB-49C32662AFE0}</a:tableStyleId>
              </a:tblPr>
              <a:tblGrid>
                <a:gridCol w="3048000"/>
                <a:gridCol w="3048000"/>
              </a:tblGrid>
              <a:tr h="370840">
                <a:tc>
                  <a:txBody>
                    <a:bodyPr/>
                    <a:lstStyle/>
                    <a:p>
                      <a:pPr algn="r" rtl="1"/>
                      <a:r>
                        <a:rPr lang="ar-LB" altLang="zh-CN" sz="3600" dirty="0" smtClean="0">
                          <a:latin typeface="Arabic Typesetting" pitchFamily="66" charset="-78"/>
                          <a:cs typeface="Arabic Typesetting" pitchFamily="66" charset="-78"/>
                        </a:rPr>
                        <a:t>آليات استُحدثت مؤخراً:</a:t>
                      </a:r>
                      <a:endParaRPr lang="en-US" sz="3600" dirty="0">
                        <a:latin typeface="Arabic Typesetting" pitchFamily="66" charset="-78"/>
                        <a:cs typeface="Arabic Typesetting" pitchFamily="66" charset="-78"/>
                      </a:endParaRPr>
                    </a:p>
                  </a:txBody>
                  <a:tcPr/>
                </a:tc>
                <a:tc>
                  <a:txBody>
                    <a:bodyPr/>
                    <a:lstStyle/>
                    <a:p>
                      <a:pPr algn="r" rtl="1"/>
                      <a:r>
                        <a:rPr lang="ar-LB" altLang="zh-CN" sz="3600" dirty="0" smtClean="0">
                          <a:latin typeface="Arabic Typesetting" pitchFamily="66" charset="-78"/>
                          <a:cs typeface="Arabic Typesetting" pitchFamily="66" charset="-78"/>
                        </a:rPr>
                        <a:t>آليات تمّ تحسينها:</a:t>
                      </a:r>
                      <a:endParaRPr lang="en-US" sz="3600" dirty="0">
                        <a:latin typeface="Arabic Typesetting" pitchFamily="66" charset="-78"/>
                        <a:cs typeface="Arabic Typesetting" pitchFamily="66" charset="-78"/>
                      </a:endParaRPr>
                    </a:p>
                  </a:txBody>
                  <a:tcPr/>
                </a:tc>
              </a:tr>
              <a:tr h="370840">
                <a:tc>
                  <a:txBody>
                    <a:bodyPr/>
                    <a:lstStyle/>
                    <a:p>
                      <a:pPr algn="r" rtl="1"/>
                      <a:r>
                        <a:rPr lang="ar-LB" altLang="zh-CN" sz="3200" dirty="0" smtClean="0">
                          <a:latin typeface="Arabic Typesetting" pitchFamily="66" charset="-78"/>
                          <a:cs typeface="Arabic Typesetting" pitchFamily="66" charset="-78"/>
                        </a:rPr>
                        <a:t>- الإستعراض الدوري الشامل</a:t>
                      </a:r>
                      <a:endParaRPr lang="en-US" sz="3200" dirty="0">
                        <a:latin typeface="Arabic Typesetting" pitchFamily="66" charset="-78"/>
                        <a:cs typeface="Arabic Typesetting" pitchFamily="66" charset="-78"/>
                      </a:endParaRPr>
                    </a:p>
                  </a:txBody>
                  <a:tcPr/>
                </a:tc>
                <a:tc>
                  <a:txBody>
                    <a:bodyPr/>
                    <a:lstStyle/>
                    <a:p>
                      <a:pPr algn="r" rtl="1"/>
                      <a:r>
                        <a:rPr lang="ar-LB" altLang="zh-CN" sz="3200" dirty="0" smtClean="0">
                          <a:latin typeface="Arabic Typesetting" pitchFamily="66" charset="-78"/>
                          <a:cs typeface="Arabic Typesetting" pitchFamily="66" charset="-78"/>
                        </a:rPr>
                        <a:t>- اللجنة الاستشارية</a:t>
                      </a:r>
                      <a:br>
                        <a:rPr lang="ar-LB" altLang="zh-CN" sz="3200" dirty="0" smtClean="0">
                          <a:latin typeface="Arabic Typesetting" pitchFamily="66" charset="-78"/>
                          <a:cs typeface="Arabic Typesetting" pitchFamily="66" charset="-78"/>
                        </a:rPr>
                      </a:br>
                      <a:r>
                        <a:rPr lang="ar-LB" altLang="zh-CN" sz="3200" dirty="0" smtClean="0">
                          <a:latin typeface="Arabic Typesetting" pitchFamily="66" charset="-78"/>
                          <a:cs typeface="Arabic Typesetting" pitchFamily="66" charset="-78"/>
                        </a:rPr>
                        <a:t>- إجراءات الشكاوى السرية 1503</a:t>
                      </a:r>
                      <a:br>
                        <a:rPr lang="ar-LB" altLang="zh-CN" sz="3200" dirty="0" smtClean="0">
                          <a:latin typeface="Arabic Typesetting" pitchFamily="66" charset="-78"/>
                          <a:cs typeface="Arabic Typesetting" pitchFamily="66" charset="-78"/>
                        </a:rPr>
                      </a:br>
                      <a:r>
                        <a:rPr lang="ar-LB" altLang="zh-CN" sz="3200" dirty="0" smtClean="0">
                          <a:latin typeface="Arabic Typesetting" pitchFamily="66" charset="-78"/>
                          <a:cs typeface="Arabic Typesetting" pitchFamily="66" charset="-78"/>
                        </a:rPr>
                        <a:t>- الإجراءات الخاصة 1235</a:t>
                      </a:r>
                      <a:endParaRPr lang="en-US" sz="3200" dirty="0">
                        <a:latin typeface="Arabic Typesetting" pitchFamily="66" charset="-78"/>
                        <a:cs typeface="Arabic Typesetting" pitchFamily="66" charset="-78"/>
                      </a:endParaRPr>
                    </a:p>
                  </a:txBody>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295400"/>
            <a:ext cx="8229600" cy="1371600"/>
          </a:xfrm>
        </p:spPr>
        <p:txBody>
          <a:bodyPr/>
          <a:lstStyle/>
          <a:p>
            <a:pPr algn="ctr">
              <a:defRPr/>
            </a:pPr>
            <a:r>
              <a:rPr lang="ar-LB" sz="3200" dirty="0" smtClean="0">
                <a:solidFill>
                  <a:schemeClr val="tx1"/>
                </a:solidFill>
                <a:latin typeface="Arial" pitchFamily="34" charset="0"/>
                <a:cs typeface="Arial" pitchFamily="34" charset="0"/>
              </a:rPr>
              <a:t>الإستعراض الدوري الشامل</a:t>
            </a:r>
            <a:endParaRPr lang="fr-FR" sz="3200" dirty="0">
              <a:solidFill>
                <a:schemeClr val="tx1"/>
              </a:solidFill>
              <a:latin typeface="Arial" pitchFamily="34" charset="0"/>
              <a:cs typeface="Arial" pitchFamily="34" charset="0"/>
            </a:endParaRPr>
          </a:p>
        </p:txBody>
      </p:sp>
      <p:sp>
        <p:nvSpPr>
          <p:cNvPr id="5" name="Rectangle 3"/>
          <p:cNvSpPr>
            <a:spLocks noGrp="1" noChangeArrowheads="1"/>
          </p:cNvSpPr>
          <p:nvPr>
            <p:ph type="body" sz="half" idx="1"/>
          </p:nvPr>
        </p:nvSpPr>
        <p:spPr>
          <a:xfrm>
            <a:off x="685800" y="1981200"/>
            <a:ext cx="8012112" cy="4565650"/>
          </a:xfrm>
        </p:spPr>
        <p:txBody>
          <a:bodyPr/>
          <a:lstStyle/>
          <a:p>
            <a:pPr algn="r" rtl="1" eaLnBrk="1" hangingPunct="1">
              <a:buFont typeface="Georgia" pitchFamily="18" charset="0"/>
              <a:buNone/>
              <a:defRPr/>
            </a:pPr>
            <a:r>
              <a:rPr lang="ar-LB" b="1" dirty="0" smtClean="0">
                <a:solidFill>
                  <a:srgbClr val="002A6C"/>
                </a:solidFill>
                <a:latin typeface="Arabic Typesetting" pitchFamily="66" charset="-78"/>
                <a:cs typeface="Arabic Typesetting" pitchFamily="66" charset="-78"/>
              </a:rPr>
              <a:t>أُنشىء بموجب القرار الصادر عن الجمعية العامة للأمم المتحدة رقم 60/251 في 15 أذار 2006 القاضي بإنشاء مجلس حقوق الانسان</a:t>
            </a:r>
          </a:p>
          <a:p>
            <a:pPr algn="r" rtl="1" eaLnBrk="1" hangingPunct="1">
              <a:buFont typeface="Georgia" pitchFamily="18" charset="0"/>
              <a:buNone/>
              <a:defRPr/>
            </a:pPr>
            <a:endParaRPr lang="ar-LB" sz="800" b="1" i="1" dirty="0" smtClean="0">
              <a:latin typeface="Arabic Typesetting" pitchFamily="66" charset="-78"/>
              <a:cs typeface="Arabic Typesetting" pitchFamily="66" charset="-78"/>
            </a:endParaRPr>
          </a:p>
          <a:p>
            <a:pPr algn="r" rtl="1" eaLnBrk="1" hangingPunct="1">
              <a:buFont typeface="Georgia" pitchFamily="18" charset="0"/>
              <a:buNone/>
              <a:defRPr/>
            </a:pPr>
            <a:r>
              <a:rPr lang="ar-LB" b="1" i="1" dirty="0" smtClean="0">
                <a:solidFill>
                  <a:srgbClr val="FF0000"/>
                </a:solidFill>
                <a:latin typeface="Arabic Typesetting" pitchFamily="66" charset="-78"/>
                <a:cs typeface="Arabic Typesetting" pitchFamily="66" charset="-78"/>
              </a:rPr>
              <a:t>ولايتُه: </a:t>
            </a:r>
            <a:r>
              <a:rPr lang="ar-LB" b="1" i="1" dirty="0" smtClean="0">
                <a:latin typeface="Arabic Typesetting" pitchFamily="66" charset="-78"/>
                <a:cs typeface="Arabic Typesetting" pitchFamily="66" charset="-78"/>
              </a:rPr>
              <a:t>”</a:t>
            </a:r>
            <a:r>
              <a:rPr lang="ar-LB" b="1" dirty="0" smtClean="0">
                <a:latin typeface="Arabic Typesetting" pitchFamily="66" charset="-78"/>
                <a:cs typeface="Arabic Typesetting" pitchFamily="66" charset="-78"/>
              </a:rPr>
              <a:t>إجراء استعراض دوري شامل يستند إلى معلومات موضوعية وموثوق ﺑﻬا، لمدى وفاء كل دولة بالتزاماﺗﻬا وتعهداﺗﻬا في مجال حقوق الإنسان على نحو يكفل شمولية التطبيق والمساواة في المعاملة بين جميع الدول“</a:t>
            </a:r>
          </a:p>
          <a:p>
            <a:pPr algn="r" rtl="1" eaLnBrk="1" hangingPunct="1">
              <a:buFont typeface="Georgia" pitchFamily="18" charset="0"/>
              <a:buNone/>
              <a:defRPr/>
            </a:pPr>
            <a:endParaRPr lang="ar-LB" sz="800" b="1" dirty="0" smtClean="0">
              <a:solidFill>
                <a:srgbClr val="000099"/>
              </a:solidFill>
              <a:latin typeface="Arabic Typesetting" pitchFamily="66" charset="-78"/>
              <a:cs typeface="Arabic Typesetting" pitchFamily="66" charset="-78"/>
            </a:endParaRPr>
          </a:p>
          <a:p>
            <a:pPr algn="r" rtl="1" eaLnBrk="1" hangingPunct="1">
              <a:buFont typeface="Georgia" pitchFamily="18" charset="0"/>
              <a:buNone/>
              <a:defRPr/>
            </a:pPr>
            <a:r>
              <a:rPr lang="ar-LB" b="1" i="1" dirty="0" smtClean="0">
                <a:solidFill>
                  <a:srgbClr val="FF0000"/>
                </a:solidFill>
                <a:latin typeface="Arabic Typesetting" pitchFamily="66" charset="-78"/>
                <a:cs typeface="Arabic Typesetting" pitchFamily="66" charset="-78"/>
              </a:rPr>
              <a:t>مبادئُه:</a:t>
            </a:r>
            <a:r>
              <a:rPr lang="ar-LB" b="1" dirty="0" smtClean="0">
                <a:solidFill>
                  <a:srgbClr val="FF0000"/>
                </a:solidFill>
                <a:latin typeface="Arabic Typesetting" pitchFamily="66" charset="-78"/>
                <a:cs typeface="Arabic Typesetting" pitchFamily="66" charset="-78"/>
              </a:rPr>
              <a:t> </a:t>
            </a:r>
            <a:r>
              <a:rPr lang="ar-LB" b="1" dirty="0" smtClean="0">
                <a:latin typeface="Arabic Typesetting" pitchFamily="66" charset="-78"/>
                <a:cs typeface="Arabic Typesetting" pitchFamily="66" charset="-78"/>
              </a:rPr>
              <a:t>الشمولية - جميع الدول الأعضاء في الأمم المتحدة (192)- جميع حقوق الإنسان - الشفافية - الصفة الدورية (كل أربع سنوات) - آلية تعاونية </a:t>
            </a:r>
            <a:endParaRPr lang="ar-LB" b="1" dirty="0" smtClean="0">
              <a:solidFill>
                <a:srgbClr val="000099"/>
              </a:solidFill>
              <a:latin typeface="Arabic Typesetting" pitchFamily="66" charset="-78"/>
              <a:cs typeface="Arabic Typesetting" pitchFamily="66" charset="-78"/>
            </a:endParaRPr>
          </a:p>
          <a:p>
            <a:pPr algn="r" rtl="1" eaLnBrk="1" hangingPunct="1">
              <a:buFont typeface="Georgia" pitchFamily="18" charset="0"/>
              <a:buNone/>
              <a:defRPr/>
            </a:pPr>
            <a:endParaRPr lang="ar-LB" b="1" i="1" dirty="0" smtClean="0">
              <a:latin typeface="Arabic Typesetting" pitchFamily="66" charset="-78"/>
              <a:cs typeface="Arabic Typesetting" pitchFamily="66" charset="-78"/>
            </a:endParaRPr>
          </a:p>
          <a:p>
            <a:pPr algn="r" eaLnBrk="1" hangingPunct="1">
              <a:lnSpc>
                <a:spcPct val="40000"/>
              </a:lnSpc>
              <a:defRPr/>
            </a:pPr>
            <a:endParaRPr lang="en-US" b="1" dirty="0" smtClean="0">
              <a:latin typeface="Arabic Typesetting" pitchFamily="66" charset="-78"/>
              <a:cs typeface="Arabic Typesetting" pitchFamily="66" charset="-78"/>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nvGraphicFramePr>
        <p:xfrm>
          <a:off x="990600" y="1371600"/>
          <a:ext cx="70104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3"/>
          <p:cNvSpPr txBox="1">
            <a:spLocks noChangeAspect="1" noChangeArrowheads="1"/>
          </p:cNvSpPr>
          <p:nvPr/>
        </p:nvSpPr>
        <p:spPr bwMode="auto">
          <a:xfrm>
            <a:off x="3352800" y="1371600"/>
            <a:ext cx="2932113" cy="1285875"/>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nchor="ctr" anchorCtr="1"/>
          <a:lstStyle/>
          <a:p>
            <a:pPr algn="ctr" rtl="1" eaLnBrk="1" hangingPunct="1"/>
            <a:endParaRPr lang="en-US" sz="1200" b="1" dirty="0">
              <a:latin typeface="Times New Roman" pitchFamily="18" charset="0"/>
            </a:endParaRPr>
          </a:p>
          <a:p>
            <a:pPr algn="ctr" rtl="1" eaLnBrk="1" hangingPunct="1"/>
            <a:r>
              <a:rPr lang="ar-SA" b="1" dirty="0">
                <a:latin typeface="Times New Roman" pitchFamily="18" charset="0"/>
                <a:cs typeface="Times New Roman" pitchFamily="18" charset="0"/>
              </a:rPr>
              <a:t>حـســب الـبــلــــد</a:t>
            </a:r>
            <a:endParaRPr lang="en-US" b="1" dirty="0">
              <a:latin typeface="Times New Roman" pitchFamily="18" charset="0"/>
            </a:endParaRPr>
          </a:p>
          <a:p>
            <a:pPr algn="ctr" rtl="1" eaLnBrk="1" hangingPunct="1"/>
            <a:endParaRPr lang="en-US" dirty="0"/>
          </a:p>
        </p:txBody>
      </p:sp>
      <p:sp>
        <p:nvSpPr>
          <p:cNvPr id="33795" name="Title 1"/>
          <p:cNvSpPr>
            <a:spLocks noGrp="1"/>
          </p:cNvSpPr>
          <p:nvPr>
            <p:ph type="title"/>
          </p:nvPr>
        </p:nvSpPr>
        <p:spPr bwMode="auto">
          <a:xfrm>
            <a:off x="685800" y="2743200"/>
            <a:ext cx="8229600" cy="1152525"/>
          </a:xfrm>
          <a:noFill/>
          <a:ln>
            <a:miter lim="800000"/>
            <a:headEnd/>
            <a:tailEnd/>
          </a:ln>
        </p:spPr>
        <p:txBody>
          <a:bodyPr vert="horz" wrap="square" lIns="91440" tIns="45720" rIns="91440" bIns="45720" numCol="1" anchor="t" anchorCtr="0" compatLnSpc="1">
            <a:prstTxWarp prst="textNoShape">
              <a:avLst/>
            </a:prstTxWarp>
          </a:bodyPr>
          <a:lstStyle/>
          <a:p>
            <a:pPr algn="ctr" rtl="1" eaLnBrk="1" hangingPunct="1"/>
            <a:r>
              <a:rPr lang="ar-SA" sz="3600" dirty="0" smtClean="0">
                <a:solidFill>
                  <a:srgbClr val="000099"/>
                </a:solidFill>
                <a:cs typeface="Arabic Transparent" pitchFamily="2" charset="0"/>
              </a:rPr>
              <a:t>الولايات الق</a:t>
            </a:r>
            <a:r>
              <a:rPr lang="ar-LB" sz="3600" dirty="0" smtClean="0">
                <a:solidFill>
                  <a:schemeClr val="tx1"/>
                </a:solidFill>
                <a:cs typeface="Arabic Transparent" pitchFamily="2" charset="0"/>
              </a:rPr>
              <a:t>ُ</a:t>
            </a:r>
            <a:r>
              <a:rPr lang="ar-SA" sz="3600" dirty="0" smtClean="0">
                <a:solidFill>
                  <a:srgbClr val="000099"/>
                </a:solidFill>
                <a:cs typeface="Arabic Transparent" pitchFamily="2" charset="0"/>
              </a:rPr>
              <a:t>طرية</a:t>
            </a:r>
            <a:br>
              <a:rPr lang="ar-SA" sz="3600" dirty="0" smtClean="0">
                <a:solidFill>
                  <a:srgbClr val="000099"/>
                </a:solidFill>
                <a:cs typeface="Arabic Transparent" pitchFamily="2" charset="0"/>
              </a:rPr>
            </a:br>
            <a:r>
              <a:rPr lang="ar-LB" sz="3600" dirty="0" smtClean="0">
                <a:solidFill>
                  <a:srgbClr val="000099"/>
                </a:solidFill>
                <a:cs typeface="Arabic Transparent" pitchFamily="2" charset="0"/>
              </a:rPr>
              <a:t>(9)</a:t>
            </a:r>
            <a:r>
              <a:rPr lang="ar-SA" sz="3600" dirty="0" smtClean="0">
                <a:solidFill>
                  <a:srgbClr val="000099"/>
                </a:solidFill>
                <a:cs typeface="Arabic Transparent" pitchFamily="2" charset="0"/>
              </a:rPr>
              <a:t/>
            </a:r>
            <a:br>
              <a:rPr lang="ar-SA" sz="3600" dirty="0" smtClean="0">
                <a:solidFill>
                  <a:srgbClr val="000099"/>
                </a:solidFill>
                <a:cs typeface="Arabic Transparent" pitchFamily="2" charset="0"/>
              </a:rPr>
            </a:br>
            <a:r>
              <a:rPr lang="ar-SA" sz="3600" dirty="0" smtClean="0"/>
              <a:t/>
            </a:r>
            <a:br>
              <a:rPr lang="ar-SA" sz="3600" dirty="0" smtClean="0"/>
            </a:br>
            <a:endParaRPr lang="en-US" sz="3600" dirty="0" smtClean="0">
              <a:cs typeface="Tahoma" pitchFamily="34" charset="0"/>
            </a:endParaRPr>
          </a:p>
        </p:txBody>
      </p:sp>
      <p:sp>
        <p:nvSpPr>
          <p:cNvPr id="6" name="Content Placeholder 2"/>
          <p:cNvSpPr>
            <a:spLocks noGrp="1"/>
          </p:cNvSpPr>
          <p:nvPr>
            <p:ph idx="1"/>
          </p:nvPr>
        </p:nvSpPr>
        <p:spPr>
          <a:xfrm>
            <a:off x="457200" y="3475037"/>
            <a:ext cx="3810000" cy="3382963"/>
          </a:xfrm>
          <a:extLst/>
        </p:spPr>
        <p:txBody>
          <a:bodyPr/>
          <a:lstStyle/>
          <a:p>
            <a:pPr lvl="7" algn="r" rtl="1">
              <a:defRPr/>
            </a:pPr>
            <a:endParaRPr lang="ar-SA" sz="1800" dirty="0">
              <a:ea typeface="ＭＳ Ｐゴシック" pitchFamily="49" charset="-128"/>
            </a:endParaRPr>
          </a:p>
          <a:p>
            <a:pPr algn="r" rtl="1" eaLnBrk="1" hangingPunct="1">
              <a:buClr>
                <a:srgbClr val="000090"/>
              </a:buClr>
              <a:buFont typeface="Wingdings" pitchFamily="49" charset="2"/>
              <a:buChar char="§"/>
              <a:defRPr/>
            </a:pPr>
            <a:r>
              <a:rPr lang="ar-SA" dirty="0">
                <a:ea typeface="ＭＳ Ｐゴシック" pitchFamily="49" charset="-128"/>
              </a:rPr>
              <a:t>كامبوديا	</a:t>
            </a:r>
          </a:p>
          <a:p>
            <a:pPr algn="r" rtl="1" eaLnBrk="1" hangingPunct="1">
              <a:buClr>
                <a:srgbClr val="000090"/>
              </a:buClr>
              <a:buFont typeface="Wingdings" pitchFamily="49" charset="2"/>
              <a:buChar char="§"/>
              <a:defRPr/>
            </a:pPr>
            <a:r>
              <a:rPr lang="ar-SA" dirty="0">
                <a:ea typeface="ＭＳ Ｐゴシック" pitchFamily="49" charset="-128"/>
              </a:rPr>
              <a:t>جمهورية كوريا</a:t>
            </a:r>
            <a:r>
              <a:rPr lang="en-US" dirty="0">
                <a:ea typeface="ＭＳ Ｐゴシック" pitchFamily="49" charset="-128"/>
              </a:rPr>
              <a:t> </a:t>
            </a:r>
            <a:r>
              <a:rPr lang="ar-SA" dirty="0">
                <a:ea typeface="ＭＳ Ｐゴシック" pitchFamily="49" charset="-128"/>
              </a:rPr>
              <a:t>الشعبية الديمقراطية </a:t>
            </a:r>
          </a:p>
          <a:p>
            <a:pPr algn="r" rtl="1" eaLnBrk="1" hangingPunct="1">
              <a:buClr>
                <a:srgbClr val="000090"/>
              </a:buClr>
              <a:buFont typeface="Wingdings" pitchFamily="49" charset="2"/>
              <a:buChar char="§"/>
              <a:defRPr/>
            </a:pPr>
            <a:r>
              <a:rPr lang="ar-SA" dirty="0">
                <a:ea typeface="ＭＳ Ｐゴシック" pitchFamily="49" charset="-128"/>
              </a:rPr>
              <a:t> ميانمار</a:t>
            </a:r>
          </a:p>
          <a:p>
            <a:pPr algn="r" rtl="1" eaLnBrk="1" hangingPunct="1">
              <a:buClr>
                <a:srgbClr val="000090"/>
              </a:buClr>
              <a:buFont typeface="Wingdings" pitchFamily="49" charset="2"/>
              <a:buChar char="§"/>
              <a:defRPr/>
            </a:pPr>
            <a:r>
              <a:rPr lang="ar-SA" dirty="0">
                <a:ea typeface="ＭＳ Ｐゴシック" pitchFamily="49" charset="-128"/>
              </a:rPr>
              <a:t>  هاييتي</a:t>
            </a:r>
          </a:p>
          <a:p>
            <a:pPr algn="r" rtl="1" eaLnBrk="1" hangingPunct="1">
              <a:defRPr/>
            </a:pPr>
            <a:endParaRPr lang="ar-SA" dirty="0">
              <a:ea typeface="ＭＳ Ｐゴシック" pitchFamily="49" charset="-128"/>
            </a:endParaRPr>
          </a:p>
        </p:txBody>
      </p:sp>
      <p:sp>
        <p:nvSpPr>
          <p:cNvPr id="33797" name="Content Placeholder 6"/>
          <p:cNvSpPr>
            <a:spLocks noGrp="1"/>
          </p:cNvSpPr>
          <p:nvPr>
            <p:ph sz="half" idx="4294967295"/>
          </p:nvPr>
        </p:nvSpPr>
        <p:spPr bwMode="auto">
          <a:xfrm>
            <a:off x="4267200" y="3429000"/>
            <a:ext cx="3886200" cy="2808288"/>
          </a:xfrm>
          <a:prstGeom prst="rect">
            <a:avLst/>
          </a:prstGeom>
          <a:noFill/>
          <a:ln>
            <a:miter lim="800000"/>
            <a:headEnd/>
            <a:tailEnd/>
          </a:ln>
        </p:spPr>
        <p:txBody>
          <a:bodyPr/>
          <a:lstStyle/>
          <a:p>
            <a:pPr algn="r" rtl="1" eaLnBrk="1" hangingPunct="1"/>
            <a:endParaRPr lang="ar-SA" dirty="0" smtClean="0"/>
          </a:p>
          <a:p>
            <a:pPr algn="r" rtl="1" eaLnBrk="1" hangingPunct="1">
              <a:buClr>
                <a:srgbClr val="000090"/>
              </a:buClr>
              <a:buFont typeface="Wingdings" pitchFamily="2" charset="2"/>
              <a:buChar char="§"/>
            </a:pPr>
            <a:r>
              <a:rPr lang="ar-SA" dirty="0" smtClean="0"/>
              <a:t> </a:t>
            </a:r>
            <a:r>
              <a:rPr lang="ar-SA" dirty="0" smtClean="0">
                <a:cs typeface="Arabic Transparent" pitchFamily="2" charset="0"/>
              </a:rPr>
              <a:t>الأراضي الفلسطينية المحتلة</a:t>
            </a:r>
          </a:p>
          <a:p>
            <a:pPr algn="r" rtl="1" eaLnBrk="1" hangingPunct="1">
              <a:buClr>
                <a:srgbClr val="000090"/>
              </a:buClr>
              <a:buFont typeface="Wingdings" pitchFamily="2" charset="2"/>
              <a:buChar char="§"/>
            </a:pPr>
            <a:r>
              <a:rPr lang="ar-SA" dirty="0" smtClean="0">
                <a:cs typeface="Arabic Transparent" pitchFamily="2" charset="0"/>
              </a:rPr>
              <a:t> بوروندي</a:t>
            </a:r>
          </a:p>
          <a:p>
            <a:pPr algn="r" rtl="1" eaLnBrk="1" hangingPunct="1">
              <a:buClr>
                <a:srgbClr val="000090"/>
              </a:buClr>
              <a:buFont typeface="Wingdings" pitchFamily="2" charset="2"/>
              <a:buChar char="§"/>
            </a:pPr>
            <a:r>
              <a:rPr lang="ar-SA" dirty="0" smtClean="0">
                <a:cs typeface="Arabic Transparent" pitchFamily="2" charset="0"/>
              </a:rPr>
              <a:t> السودان</a:t>
            </a:r>
            <a:endParaRPr lang="en-US" dirty="0" smtClean="0">
              <a:cs typeface="Arabic Transparent" pitchFamily="2" charset="0"/>
            </a:endParaRPr>
          </a:p>
          <a:p>
            <a:pPr algn="r" rtl="1" eaLnBrk="1" hangingPunct="1">
              <a:buClr>
                <a:srgbClr val="000090"/>
              </a:buClr>
              <a:buFont typeface="Wingdings" pitchFamily="2" charset="2"/>
              <a:buChar char="§"/>
            </a:pPr>
            <a:r>
              <a:rPr lang="ar-SA" dirty="0" smtClean="0">
                <a:cs typeface="Arabic Transparent" pitchFamily="2" charset="0"/>
              </a:rPr>
              <a:t>الصومال</a:t>
            </a:r>
            <a:endParaRPr lang="ar-LB" dirty="0" smtClean="0">
              <a:cs typeface="Arabic Transparent" pitchFamily="2" charset="0"/>
            </a:endParaRPr>
          </a:p>
          <a:p>
            <a:pPr algn="r" rtl="1" eaLnBrk="1" hangingPunct="1">
              <a:buClr>
                <a:srgbClr val="000090"/>
              </a:buClr>
              <a:buFont typeface="Wingdings" pitchFamily="2" charset="2"/>
              <a:buChar char="§"/>
            </a:pPr>
            <a:r>
              <a:rPr lang="ar-LB" dirty="0" smtClean="0">
                <a:cs typeface="Arabic Transparent" pitchFamily="2" charset="0"/>
              </a:rPr>
              <a:t>ليبيريا</a:t>
            </a:r>
          </a:p>
          <a:p>
            <a:pPr algn="r" rtl="1" eaLnBrk="1" hangingPunct="1">
              <a:buClr>
                <a:srgbClr val="000090"/>
              </a:buClr>
              <a:buFont typeface="Wingdings" pitchFamily="2" charset="2"/>
              <a:buChar char="§"/>
            </a:pPr>
            <a:endParaRPr lang="ar-SA" dirty="0" smtClean="0">
              <a:cs typeface="Arabic Transparent" pitchFamily="2" charset="0"/>
            </a:endParaRPr>
          </a:p>
          <a:p>
            <a:pPr algn="r" rtl="1" eaLnBrk="1" hangingPunct="1">
              <a:buFontTx/>
              <a:buNone/>
            </a:pPr>
            <a:endParaRPr lang="en-US" dirty="0" smtClean="0">
              <a:cs typeface="Arabic Transparent" pitchFamily="2"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idx="1"/>
          </p:nvPr>
        </p:nvSpPr>
        <p:spPr>
          <a:xfrm>
            <a:off x="-1" y="2362200"/>
            <a:ext cx="9144001" cy="1143000"/>
          </a:xfrm>
        </p:spPr>
        <p:txBody>
          <a:bodyPr>
            <a:normAutofit fontScale="92500" lnSpcReduction="20000"/>
          </a:bodyPr>
          <a:lstStyle/>
          <a:p>
            <a:pPr marL="365760" indent="-256032" algn="ctr" eaLnBrk="1" fontAlgn="auto" hangingPunct="1">
              <a:spcAft>
                <a:spcPts val="0"/>
              </a:spcAft>
              <a:buClr>
                <a:schemeClr val="accent3"/>
              </a:buClr>
              <a:buFontTx/>
              <a:buNone/>
              <a:defRPr/>
            </a:pPr>
            <a:r>
              <a:rPr lang="ar-SA" sz="4000" b="1" dirty="0" smtClean="0">
                <a:solidFill>
                  <a:srgbClr val="002A6C"/>
                </a:solidFill>
                <a:latin typeface="Arabic Typesetting" pitchFamily="66" charset="-78"/>
                <a:cs typeface="Arabic Typesetting" pitchFamily="66" charset="-78"/>
              </a:rPr>
              <a:t>الصكوك الأساسية المتعلقة بحقوق الإنسان</a:t>
            </a:r>
            <a:endParaRPr lang="ar-LB" sz="4000" b="1" dirty="0" smtClean="0">
              <a:solidFill>
                <a:srgbClr val="002A6C"/>
              </a:solidFill>
              <a:latin typeface="Arabic Typesetting" pitchFamily="66" charset="-78"/>
              <a:cs typeface="Arabic Typesetting" pitchFamily="66" charset="-78"/>
            </a:endParaRPr>
          </a:p>
          <a:p>
            <a:pPr marL="365760" indent="-256032" algn="ctr" eaLnBrk="1" fontAlgn="auto" hangingPunct="1">
              <a:spcAft>
                <a:spcPts val="0"/>
              </a:spcAft>
              <a:buClr>
                <a:schemeClr val="accent3"/>
              </a:buClr>
              <a:buFontTx/>
              <a:buNone/>
              <a:defRPr/>
            </a:pPr>
            <a:r>
              <a:rPr lang="ar-LB" sz="4000" b="1" dirty="0" smtClean="0">
                <a:solidFill>
                  <a:srgbClr val="002A6C"/>
                </a:solidFill>
                <a:latin typeface="Arabic Typesetting" pitchFamily="66" charset="-78"/>
                <a:cs typeface="Arabic Typesetting" pitchFamily="66" charset="-78"/>
              </a:rPr>
              <a:t>نوعان:</a:t>
            </a:r>
            <a:endParaRPr lang="en-US" sz="4000" b="1" dirty="0" smtClean="0">
              <a:solidFill>
                <a:srgbClr val="002A6C"/>
              </a:solidFill>
              <a:latin typeface="Arabic Typesetting" pitchFamily="66" charset="-78"/>
              <a:cs typeface="Arabic Typesetting" pitchFamily="66" charset="-78"/>
            </a:endParaRPr>
          </a:p>
          <a:p>
            <a:pPr marL="365760" indent="-256032" algn="ctr" eaLnBrk="1" fontAlgn="auto" hangingPunct="1">
              <a:spcAft>
                <a:spcPts val="0"/>
              </a:spcAft>
              <a:buClr>
                <a:schemeClr val="accent3"/>
              </a:buClr>
              <a:buFontTx/>
              <a:buNone/>
              <a:defRPr/>
            </a:pPr>
            <a:endParaRPr lang="fr-FR" sz="4800" b="1" dirty="0" smtClean="0">
              <a:solidFill>
                <a:srgbClr val="002A6C"/>
              </a:solidFill>
              <a:latin typeface="Arabic Typesetting" pitchFamily="66" charset="-78"/>
              <a:cs typeface="Arabic Typesetting" pitchFamily="66" charset="-78"/>
            </a:endParaRPr>
          </a:p>
        </p:txBody>
      </p:sp>
      <p:sp>
        <p:nvSpPr>
          <p:cNvPr id="16389" name="Text Box 9"/>
          <p:cNvSpPr txBox="1">
            <a:spLocks noChangeArrowheads="1"/>
          </p:cNvSpPr>
          <p:nvPr/>
        </p:nvSpPr>
        <p:spPr bwMode="auto">
          <a:xfrm>
            <a:off x="1476375" y="2636838"/>
            <a:ext cx="184150" cy="523220"/>
          </a:xfrm>
          <a:prstGeom prst="rect">
            <a:avLst/>
          </a:prstGeom>
          <a:noFill/>
          <a:ln w="9525">
            <a:noFill/>
            <a:miter lim="800000"/>
            <a:headEnd/>
            <a:tailEnd/>
          </a:ln>
        </p:spPr>
        <p:txBody>
          <a:bodyPr>
            <a:spAutoFit/>
          </a:bodyPr>
          <a:lstStyle/>
          <a:p>
            <a:pPr algn="r" rtl="1" eaLnBrk="1" hangingPunct="1"/>
            <a:endParaRPr lang="ar-LB" b="1">
              <a:solidFill>
                <a:srgbClr val="002A6C"/>
              </a:solidFill>
              <a:latin typeface="Arabic Typesetting" pitchFamily="66" charset="-78"/>
              <a:cs typeface="Arabic Typesetting" pitchFamily="66" charset="-78"/>
            </a:endParaRPr>
          </a:p>
        </p:txBody>
      </p:sp>
      <p:sp>
        <p:nvSpPr>
          <p:cNvPr id="14" name="Rectangle 3"/>
          <p:cNvSpPr txBox="1">
            <a:spLocks noChangeArrowheads="1"/>
          </p:cNvSpPr>
          <p:nvPr/>
        </p:nvSpPr>
        <p:spPr bwMode="auto">
          <a:xfrm>
            <a:off x="5791200" y="4343400"/>
            <a:ext cx="3024187" cy="1143000"/>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lstStyle/>
          <a:p>
            <a:pPr marL="365125" indent="-255588" algn="ctr" rtl="1" eaLnBrk="1" hangingPunct="1">
              <a:spcBef>
                <a:spcPts val="400"/>
              </a:spcBef>
              <a:buClr>
                <a:schemeClr val="accent1"/>
              </a:buClr>
              <a:buSzPct val="68000"/>
              <a:defRPr/>
            </a:pPr>
            <a:r>
              <a:rPr lang="ar-SA" sz="3600" b="1" dirty="0">
                <a:solidFill>
                  <a:srgbClr val="002A6C"/>
                </a:solidFill>
                <a:latin typeface="Arabic Typesetting" pitchFamily="66" charset="-78"/>
                <a:cs typeface="Arabic Typesetting" pitchFamily="66" charset="-78"/>
              </a:rPr>
              <a:t>الصكوك التي تنص</a:t>
            </a:r>
            <a:r>
              <a:rPr lang="en-US" sz="3600" b="1" dirty="0">
                <a:solidFill>
                  <a:srgbClr val="002A6C"/>
                </a:solidFill>
                <a:latin typeface="Arabic Typesetting" pitchFamily="66" charset="-78"/>
                <a:cs typeface="Arabic Typesetting" pitchFamily="66" charset="-78"/>
              </a:rPr>
              <a:t> </a:t>
            </a:r>
            <a:r>
              <a:rPr lang="ar-SA" sz="3600" b="1" dirty="0" smtClean="0">
                <a:solidFill>
                  <a:srgbClr val="002A6C"/>
                </a:solidFill>
                <a:latin typeface="Arabic Typesetting" pitchFamily="66" charset="-78"/>
                <a:cs typeface="Arabic Typesetting" pitchFamily="66" charset="-78"/>
              </a:rPr>
              <a:t>على</a:t>
            </a:r>
            <a:endParaRPr lang="en-US" sz="3600" b="1" dirty="0" smtClean="0">
              <a:solidFill>
                <a:srgbClr val="002A6C"/>
              </a:solidFill>
              <a:latin typeface="Arabic Typesetting" pitchFamily="66" charset="-78"/>
              <a:cs typeface="Arabic Typesetting" pitchFamily="66" charset="-78"/>
            </a:endParaRPr>
          </a:p>
          <a:p>
            <a:pPr marL="365125" indent="-255588" algn="ctr" rtl="1" eaLnBrk="1" hangingPunct="1">
              <a:spcBef>
                <a:spcPts val="400"/>
              </a:spcBef>
              <a:buClr>
                <a:schemeClr val="accent1"/>
              </a:buClr>
              <a:buSzPct val="68000"/>
              <a:defRPr/>
            </a:pPr>
            <a:r>
              <a:rPr lang="ar-SA" sz="3600" b="1" dirty="0" smtClean="0">
                <a:solidFill>
                  <a:srgbClr val="FF0000"/>
                </a:solidFill>
                <a:latin typeface="Arabic Typesetting" pitchFamily="66" charset="-78"/>
                <a:cs typeface="Arabic Typesetting" pitchFamily="66" charset="-78"/>
              </a:rPr>
              <a:t>الحماية العامة </a:t>
            </a:r>
            <a:r>
              <a:rPr lang="ar-SA" sz="3600" b="1" dirty="0" smtClean="0">
                <a:solidFill>
                  <a:srgbClr val="002A6C"/>
                </a:solidFill>
                <a:latin typeface="Arabic Typesetting" pitchFamily="66" charset="-78"/>
                <a:cs typeface="Arabic Typesetting" pitchFamily="66" charset="-78"/>
              </a:rPr>
              <a:t> </a:t>
            </a:r>
            <a:endParaRPr lang="ar-SA" sz="3600" b="1" dirty="0">
              <a:solidFill>
                <a:srgbClr val="002A6C"/>
              </a:solidFill>
              <a:latin typeface="Arabic Typesetting" pitchFamily="66" charset="-78"/>
              <a:cs typeface="Arabic Typesetting" pitchFamily="66" charset="-78"/>
            </a:endParaRPr>
          </a:p>
          <a:p>
            <a:pPr marL="365125" indent="-255588" algn="ctr" rtl="1" eaLnBrk="1" hangingPunct="1">
              <a:spcBef>
                <a:spcPts val="400"/>
              </a:spcBef>
              <a:buClr>
                <a:schemeClr val="accent1"/>
              </a:buClr>
              <a:buSzPct val="68000"/>
              <a:buFont typeface="Wingdings 3" pitchFamily="18" charset="2"/>
              <a:buChar char=""/>
              <a:defRPr/>
            </a:pPr>
            <a:endParaRPr lang="ar-SA" sz="3600" b="1" dirty="0">
              <a:solidFill>
                <a:srgbClr val="002A6C"/>
              </a:solidFill>
              <a:latin typeface="Arabic Typesetting" pitchFamily="66" charset="-78"/>
              <a:cs typeface="Arabic Typesetting" pitchFamily="66" charset="-78"/>
            </a:endParaRPr>
          </a:p>
        </p:txBody>
      </p:sp>
      <p:sp>
        <p:nvSpPr>
          <p:cNvPr id="15" name="Rectangle 3"/>
          <p:cNvSpPr txBox="1">
            <a:spLocks noChangeArrowheads="1"/>
          </p:cNvSpPr>
          <p:nvPr/>
        </p:nvSpPr>
        <p:spPr bwMode="auto">
          <a:xfrm>
            <a:off x="533400" y="4419600"/>
            <a:ext cx="2952750" cy="1142999"/>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lstStyle/>
          <a:p>
            <a:pPr marL="365125" indent="-255588" algn="ctr" rtl="1" eaLnBrk="1" hangingPunct="1">
              <a:spcBef>
                <a:spcPts val="400"/>
              </a:spcBef>
              <a:buClr>
                <a:schemeClr val="accent1"/>
              </a:buClr>
              <a:buSzPct val="68000"/>
              <a:defRPr/>
            </a:pPr>
            <a:r>
              <a:rPr lang="ar-SA" sz="3600" b="1" dirty="0" smtClean="0">
                <a:solidFill>
                  <a:srgbClr val="002A6C"/>
                </a:solidFill>
                <a:latin typeface="Arabic Typesetting" pitchFamily="66" charset="-78"/>
                <a:cs typeface="Arabic Typesetting" pitchFamily="66" charset="-78"/>
              </a:rPr>
              <a:t>الصكوك </a:t>
            </a:r>
            <a:r>
              <a:rPr lang="ar-SA" sz="3600" b="1" dirty="0">
                <a:solidFill>
                  <a:srgbClr val="002A6C"/>
                </a:solidFill>
                <a:latin typeface="Arabic Typesetting" pitchFamily="66" charset="-78"/>
                <a:cs typeface="Arabic Typesetting" pitchFamily="66" charset="-78"/>
              </a:rPr>
              <a:t>التي تنص</a:t>
            </a:r>
            <a:r>
              <a:rPr lang="en-US" sz="3600" b="1" dirty="0">
                <a:solidFill>
                  <a:srgbClr val="002A6C"/>
                </a:solidFill>
                <a:latin typeface="Arabic Typesetting" pitchFamily="66" charset="-78"/>
                <a:cs typeface="Arabic Typesetting" pitchFamily="66" charset="-78"/>
              </a:rPr>
              <a:t> </a:t>
            </a:r>
            <a:r>
              <a:rPr lang="ar-SA" sz="3600" b="1" dirty="0">
                <a:solidFill>
                  <a:srgbClr val="002A6C"/>
                </a:solidFill>
                <a:latin typeface="Arabic Typesetting" pitchFamily="66" charset="-78"/>
                <a:cs typeface="Arabic Typesetting" pitchFamily="66" charset="-78"/>
              </a:rPr>
              <a:t>على </a:t>
            </a:r>
            <a:endParaRPr lang="en-US" sz="3600" b="1" dirty="0">
              <a:solidFill>
                <a:srgbClr val="002A6C"/>
              </a:solidFill>
              <a:latin typeface="Arabic Typesetting" pitchFamily="66" charset="-78"/>
              <a:cs typeface="Arabic Typesetting" pitchFamily="66" charset="-78"/>
            </a:endParaRPr>
          </a:p>
          <a:p>
            <a:pPr marL="365125" indent="-255588" algn="ctr" rtl="1" eaLnBrk="1" hangingPunct="1">
              <a:spcBef>
                <a:spcPts val="400"/>
              </a:spcBef>
              <a:buClr>
                <a:schemeClr val="accent1"/>
              </a:buClr>
              <a:buSzPct val="68000"/>
              <a:defRPr/>
            </a:pPr>
            <a:r>
              <a:rPr lang="ar-SA" sz="3600" b="1" dirty="0">
                <a:solidFill>
                  <a:srgbClr val="FF0000"/>
                </a:solidFill>
                <a:latin typeface="Arabic Typesetting" pitchFamily="66" charset="-78"/>
                <a:cs typeface="Arabic Typesetting" pitchFamily="66" charset="-78"/>
              </a:rPr>
              <a:t> الحماية الخاصة  </a:t>
            </a:r>
            <a:endParaRPr lang="en-US" sz="3600" b="1" dirty="0">
              <a:solidFill>
                <a:srgbClr val="FF0000"/>
              </a:solidFill>
              <a:latin typeface="Arabic Typesetting" pitchFamily="66" charset="-78"/>
              <a:cs typeface="Arabic Typesetting" pitchFamily="66" charset="-78"/>
            </a:endParaRPr>
          </a:p>
        </p:txBody>
      </p:sp>
      <p:sp>
        <p:nvSpPr>
          <p:cNvPr id="8" name="Left-Up Arrow 7"/>
          <p:cNvSpPr/>
          <p:nvPr/>
        </p:nvSpPr>
        <p:spPr bwMode="auto">
          <a:xfrm rot="13508372">
            <a:off x="3729986" y="3582046"/>
            <a:ext cx="1836427" cy="1827505"/>
          </a:xfrm>
          <a:prstGeom prst="leftUpArrow">
            <a:avLst>
              <a:gd name="adj1" fmla="val 10897"/>
              <a:gd name="adj2" fmla="val 14286"/>
              <a:gd name="adj3" fmla="val 16266"/>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smtClean="0">
              <a:ln>
                <a:noFill/>
              </a:ln>
              <a:solidFill>
                <a:srgbClr val="002A6C"/>
              </a:solidFill>
              <a:effectLst/>
              <a:latin typeface="Arabic Typesetting" pitchFamily="66" charset="-78"/>
              <a:cs typeface="Arabic Typesetting" pitchFamily="66" charset="-78"/>
            </a:endParaRPr>
          </a:p>
        </p:txBody>
      </p:sp>
      <p:sp>
        <p:nvSpPr>
          <p:cNvPr id="7" name="TextBox 6"/>
          <p:cNvSpPr txBox="1"/>
          <p:nvPr/>
        </p:nvSpPr>
        <p:spPr>
          <a:xfrm>
            <a:off x="1219200" y="1371600"/>
            <a:ext cx="7696200" cy="830997"/>
          </a:xfrm>
          <a:prstGeom prst="rect">
            <a:avLst/>
          </a:prstGeom>
          <a:noFill/>
        </p:spPr>
        <p:txBody>
          <a:bodyPr wrap="square" rtlCol="0">
            <a:spAutoFit/>
          </a:bodyPr>
          <a:lstStyle/>
          <a:p>
            <a:pPr algn="r" rtl="1"/>
            <a:r>
              <a:rPr lang="ar-LB" sz="4800" b="1" dirty="0" smtClean="0">
                <a:effectLst>
                  <a:outerShdw blurRad="38100" dist="38100" dir="2700000" algn="tl">
                    <a:srgbClr val="000000">
                      <a:alpha val="43137"/>
                    </a:srgbClr>
                  </a:outerShdw>
                </a:effectLst>
                <a:latin typeface="Arabic Typesetting" pitchFamily="66" charset="-78"/>
                <a:cs typeface="Arabic Typesetting" pitchFamily="66" charset="-78"/>
              </a:rPr>
              <a:t>أولاً) آليات حماية حقوق الإنسان</a:t>
            </a:r>
            <a:endParaRPr lang="en-US" sz="4800" b="1" dirty="0">
              <a:effectLst>
                <a:outerShdw blurRad="38100" dist="38100" dir="2700000" algn="tl">
                  <a:srgbClr val="000000">
                    <a:alpha val="43137"/>
                  </a:srgbClr>
                </a:outerShdw>
              </a:effectLst>
              <a:latin typeface="Arabic Typesetting" pitchFamily="66" charset="-78"/>
              <a:cs typeface="Arabic Typesetting" pitchFamily="66" charset="-78"/>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1219200"/>
            <a:ext cx="9144000" cy="1584325"/>
          </a:xfrm>
        </p:spPr>
        <p:txBody>
          <a:bodyPr/>
          <a:lstStyle/>
          <a:p>
            <a:pPr algn="ctr" rtl="1" eaLnBrk="1" hangingPunct="1">
              <a:defRPr/>
            </a:pPr>
            <a:r>
              <a:rPr lang="ar-SA" sz="3600" dirty="0" smtClean="0">
                <a:solidFill>
                  <a:schemeClr val="accent2">
                    <a:lumMod val="75000"/>
                  </a:schemeClr>
                </a:solidFill>
                <a:latin typeface="Arial" pitchFamily="34" charset="0"/>
                <a:cs typeface="Arial" pitchFamily="34" charset="0"/>
              </a:rPr>
              <a:t>الولايات الموض</a:t>
            </a:r>
            <a:r>
              <a:rPr lang="ar-LB" sz="3600" dirty="0" smtClean="0">
                <a:solidFill>
                  <a:schemeClr val="accent2">
                    <a:lumMod val="75000"/>
                  </a:schemeClr>
                </a:solidFill>
                <a:latin typeface="Arial" pitchFamily="34" charset="0"/>
                <a:cs typeface="Arial" pitchFamily="34" charset="0"/>
              </a:rPr>
              <a:t>و</a:t>
            </a:r>
            <a:r>
              <a:rPr lang="ar-SA" sz="3600" dirty="0" smtClean="0">
                <a:solidFill>
                  <a:schemeClr val="accent2">
                    <a:lumMod val="75000"/>
                  </a:schemeClr>
                </a:solidFill>
                <a:latin typeface="Arial" pitchFamily="34" charset="0"/>
                <a:cs typeface="Arial" pitchFamily="34" charset="0"/>
              </a:rPr>
              <a:t>عية</a:t>
            </a:r>
            <a:r>
              <a:rPr lang="ar-SA" sz="3600" dirty="0" smtClean="0">
                <a:solidFill>
                  <a:srgbClr val="000099"/>
                </a:solidFill>
                <a:latin typeface="Arial" pitchFamily="34" charset="0"/>
                <a:cs typeface="Arial" pitchFamily="34" charset="0"/>
              </a:rPr>
              <a:t/>
            </a:r>
            <a:br>
              <a:rPr lang="ar-SA" sz="3600" dirty="0" smtClean="0">
                <a:solidFill>
                  <a:srgbClr val="000099"/>
                </a:solidFill>
                <a:latin typeface="Arial" pitchFamily="34" charset="0"/>
                <a:cs typeface="Arial" pitchFamily="34" charset="0"/>
              </a:rPr>
            </a:br>
            <a:r>
              <a:rPr lang="ar-EG" sz="1800" dirty="0" smtClean="0">
                <a:latin typeface="Arial" pitchFamily="34" charset="0"/>
                <a:cs typeface="Arial" pitchFamily="34" charset="0"/>
              </a:rPr>
              <a:t> </a:t>
            </a:r>
            <a:r>
              <a:rPr lang="ar-EG" sz="2000" dirty="0" smtClean="0">
                <a:latin typeface="Arial" pitchFamily="34" charset="0"/>
                <a:cs typeface="Arial" pitchFamily="34" charset="0"/>
              </a:rPr>
              <a:t>هناك الآن أكثر من 40 ولاية موضوعية للجنة حقوق الإنسان. وطبقا لهذه الولايات يقوم كل مقرر خاص وممثل خاص وخبير مستقل بالاهتمام بمشكلات رئيسية تتعلق بإنتهاكات حقوق الإنسان</a:t>
            </a:r>
            <a:r>
              <a:rPr lang="ar-LB" sz="2000" dirty="0" smtClean="0">
                <a:latin typeface="Arial" pitchFamily="34" charset="0"/>
                <a:cs typeface="Arial" pitchFamily="34" charset="0"/>
              </a:rPr>
              <a:t>, على سبيل المثال:</a:t>
            </a:r>
            <a:r>
              <a:rPr lang="ar-SA" sz="2000" dirty="0" smtClean="0">
                <a:solidFill>
                  <a:srgbClr val="000099"/>
                </a:solidFill>
                <a:latin typeface="Arial" pitchFamily="34" charset="0"/>
                <a:cs typeface="Arial" pitchFamily="34" charset="0"/>
              </a:rPr>
              <a:t/>
            </a:r>
            <a:br>
              <a:rPr lang="ar-SA" sz="2000" dirty="0" smtClean="0">
                <a:solidFill>
                  <a:srgbClr val="000099"/>
                </a:solidFill>
                <a:latin typeface="Arial" pitchFamily="34" charset="0"/>
                <a:cs typeface="Arial" pitchFamily="34" charset="0"/>
              </a:rPr>
            </a:br>
            <a:endParaRPr lang="en-US" sz="2000" dirty="0" smtClean="0">
              <a:solidFill>
                <a:srgbClr val="000099"/>
              </a:solidFill>
              <a:latin typeface="Arial" pitchFamily="34" charset="0"/>
              <a:cs typeface="Arial" pitchFamily="34" charset="0"/>
            </a:endParaRPr>
          </a:p>
        </p:txBody>
      </p:sp>
      <p:sp>
        <p:nvSpPr>
          <p:cNvPr id="34819" name="Content Placeholder 2"/>
          <p:cNvSpPr>
            <a:spLocks noGrp="1"/>
          </p:cNvSpPr>
          <p:nvPr>
            <p:ph idx="1"/>
          </p:nvPr>
        </p:nvSpPr>
        <p:spPr bwMode="auto">
          <a:xfrm>
            <a:off x="304800" y="2533650"/>
            <a:ext cx="8534400" cy="4324350"/>
          </a:xfrm>
          <a:noFill/>
          <a:ln>
            <a:miter lim="800000"/>
            <a:headEnd/>
            <a:tailEnd/>
          </a:ln>
        </p:spPr>
        <p:txBody>
          <a:bodyPr vert="horz" wrap="square" lIns="91440" tIns="45720" rIns="91440" bIns="45720" numCol="1" anchor="t" anchorCtr="0" compatLnSpc="1">
            <a:prstTxWarp prst="textNoShape">
              <a:avLst/>
            </a:prstTxWarp>
          </a:bodyPr>
          <a:lstStyle/>
          <a:p>
            <a:pPr algn="r" rtl="1" eaLnBrk="1" hangingPunct="1">
              <a:lnSpc>
                <a:spcPct val="70000"/>
              </a:lnSpc>
              <a:buFontTx/>
              <a:buNone/>
            </a:pPr>
            <a:r>
              <a:rPr lang="ar-SA" sz="2800" b="1" dirty="0" smtClean="0">
                <a:solidFill>
                  <a:srgbClr val="FF0000"/>
                </a:solidFill>
                <a:latin typeface="Arabic Typesetting" pitchFamily="66" charset="-78"/>
                <a:cs typeface="Arabic Typesetting" pitchFamily="66" charset="-78"/>
              </a:rPr>
              <a:t>ولايات مرتبطة بالحقوق السياسية والمدنية:</a:t>
            </a:r>
          </a:p>
          <a:p>
            <a:pPr algn="r" rtl="1" eaLnBrk="1" hangingPunct="1">
              <a:lnSpc>
                <a:spcPct val="70000"/>
              </a:lnSpc>
              <a:buFontTx/>
              <a:buNone/>
            </a:pPr>
            <a:r>
              <a:rPr lang="ar-SA" sz="2000" b="1" dirty="0" smtClean="0">
                <a:solidFill>
                  <a:srgbClr val="002A6C"/>
                </a:solidFill>
                <a:latin typeface="Arabic Typesetting" pitchFamily="66" charset="-78"/>
                <a:cs typeface="Arabic Typesetting" pitchFamily="66" charset="-78"/>
              </a:rPr>
              <a:t>التعذيب – الاختفاء القسري – حرية التعبير – حرية العقيدة – استقلال القضاة والمحاميين – </a:t>
            </a:r>
            <a:endParaRPr lang="ar-LB" sz="2000" b="1" dirty="0" smtClean="0">
              <a:solidFill>
                <a:srgbClr val="002A6C"/>
              </a:solidFill>
              <a:latin typeface="Arabic Typesetting" pitchFamily="66" charset="-78"/>
              <a:cs typeface="Arabic Typesetting" pitchFamily="66" charset="-78"/>
            </a:endParaRPr>
          </a:p>
          <a:p>
            <a:pPr algn="r" rtl="1" eaLnBrk="1" hangingPunct="1">
              <a:lnSpc>
                <a:spcPct val="70000"/>
              </a:lnSpc>
              <a:buFontTx/>
              <a:buNone/>
            </a:pPr>
            <a:r>
              <a:rPr lang="ar-SA" sz="2000" b="1" dirty="0" smtClean="0">
                <a:solidFill>
                  <a:srgbClr val="002A6C"/>
                </a:solidFill>
                <a:latin typeface="Arabic Typesetting" pitchFamily="66" charset="-78"/>
                <a:cs typeface="Arabic Typesetting" pitchFamily="66" charset="-78"/>
              </a:rPr>
              <a:t>حالات الإعدام خارج نطاق القضاء – الاحتجاز التعسفي – العنصرية – مكافحة الإرهاب – </a:t>
            </a:r>
            <a:endParaRPr lang="ar-LB" sz="2000" b="1" dirty="0" smtClean="0">
              <a:solidFill>
                <a:srgbClr val="002A6C"/>
              </a:solidFill>
              <a:latin typeface="Arabic Typesetting" pitchFamily="66" charset="-78"/>
              <a:cs typeface="Arabic Typesetting" pitchFamily="66" charset="-78"/>
            </a:endParaRPr>
          </a:p>
          <a:p>
            <a:pPr algn="r" rtl="1" eaLnBrk="1" hangingPunct="1">
              <a:lnSpc>
                <a:spcPct val="70000"/>
              </a:lnSpc>
              <a:buFontTx/>
              <a:buNone/>
            </a:pPr>
            <a:r>
              <a:rPr lang="ar-SA" sz="2000" b="1" dirty="0" smtClean="0">
                <a:solidFill>
                  <a:srgbClr val="002A6C"/>
                </a:solidFill>
                <a:latin typeface="Arabic Typesetting" pitchFamily="66" charset="-78"/>
                <a:cs typeface="Arabic Typesetting" pitchFamily="66" charset="-78"/>
              </a:rPr>
              <a:t>المدافعون عن حقوق الإنسان.</a:t>
            </a:r>
            <a:endParaRPr lang="ar-LB" sz="2800" b="1" dirty="0" smtClean="0">
              <a:solidFill>
                <a:srgbClr val="FF0000"/>
              </a:solidFill>
              <a:latin typeface="Arabic Typesetting" pitchFamily="66" charset="-78"/>
              <a:cs typeface="Arabic Typesetting" pitchFamily="66" charset="-78"/>
            </a:endParaRPr>
          </a:p>
          <a:p>
            <a:pPr algn="r" rtl="1" eaLnBrk="1" hangingPunct="1">
              <a:lnSpc>
                <a:spcPct val="70000"/>
              </a:lnSpc>
              <a:buFontTx/>
              <a:buNone/>
            </a:pPr>
            <a:r>
              <a:rPr lang="ar-SA" sz="2800" b="1" dirty="0" smtClean="0">
                <a:solidFill>
                  <a:srgbClr val="FF0000"/>
                </a:solidFill>
                <a:latin typeface="Arabic Typesetting" pitchFamily="66" charset="-78"/>
                <a:cs typeface="Arabic Typesetting" pitchFamily="66" charset="-78"/>
              </a:rPr>
              <a:t>ولايات مرتبطة بالحقوق الاقتصادية والاجتماعية والثقافية:</a:t>
            </a:r>
          </a:p>
          <a:p>
            <a:pPr algn="r" rtl="1" eaLnBrk="1" hangingPunct="1">
              <a:lnSpc>
                <a:spcPct val="70000"/>
              </a:lnSpc>
              <a:spcAft>
                <a:spcPts val="600"/>
              </a:spcAft>
              <a:buFontTx/>
              <a:buNone/>
            </a:pPr>
            <a:r>
              <a:rPr lang="ar-SA" sz="2000" b="1" dirty="0" smtClean="0">
                <a:solidFill>
                  <a:srgbClr val="002A6C"/>
                </a:solidFill>
                <a:latin typeface="Arabic Typesetting" pitchFamily="66" charset="-78"/>
                <a:cs typeface="Arabic Typesetting" pitchFamily="66" charset="-78"/>
              </a:rPr>
              <a:t>التعليم – الصحة – الغذاء – الإسكان – النفايات السامة والخطرة – الفقر – الإصلاح الاقتصادي والدين الخارجي –</a:t>
            </a:r>
            <a:r>
              <a:rPr lang="ar-LB" sz="2000" b="1" dirty="0" smtClean="0">
                <a:solidFill>
                  <a:srgbClr val="002A6C"/>
                </a:solidFill>
                <a:latin typeface="Arabic Typesetting" pitchFamily="66" charset="-78"/>
                <a:cs typeface="Arabic Typesetting" pitchFamily="66" charset="-78"/>
              </a:rPr>
              <a:t> </a:t>
            </a:r>
            <a:r>
              <a:rPr lang="ar-SA" sz="2000" b="1" dirty="0" smtClean="0">
                <a:solidFill>
                  <a:srgbClr val="002A6C"/>
                </a:solidFill>
                <a:latin typeface="Arabic Typesetting" pitchFamily="66" charset="-78"/>
                <a:cs typeface="Arabic Typesetting" pitchFamily="66" charset="-78"/>
              </a:rPr>
              <a:t>المياه.</a:t>
            </a:r>
            <a:endParaRPr lang="ar-LB" sz="2000" b="1" dirty="0" smtClean="0">
              <a:latin typeface="Arabic Typesetting" pitchFamily="66" charset="-78"/>
              <a:cs typeface="Arabic Typesetting" pitchFamily="66" charset="-78"/>
            </a:endParaRPr>
          </a:p>
          <a:p>
            <a:pPr algn="r" rtl="1" eaLnBrk="1" hangingPunct="1">
              <a:lnSpc>
                <a:spcPct val="90000"/>
              </a:lnSpc>
              <a:buFontTx/>
              <a:buNone/>
            </a:pPr>
            <a:r>
              <a:rPr lang="ar-SA" sz="2800" b="1" dirty="0" smtClean="0">
                <a:solidFill>
                  <a:srgbClr val="FF0000"/>
                </a:solidFill>
                <a:latin typeface="Arabic Typesetting" pitchFamily="66" charset="-78"/>
                <a:cs typeface="Arabic Typesetting" pitchFamily="66" charset="-78"/>
              </a:rPr>
              <a:t>ولايات مرتبطة بجماعات محددة:</a:t>
            </a:r>
          </a:p>
          <a:p>
            <a:pPr algn="r" rtl="1" eaLnBrk="1" hangingPunct="1">
              <a:lnSpc>
                <a:spcPct val="90000"/>
              </a:lnSpc>
              <a:buFontTx/>
              <a:buNone/>
            </a:pPr>
            <a:r>
              <a:rPr lang="ar-SA" sz="2000" b="1" dirty="0" smtClean="0">
                <a:solidFill>
                  <a:srgbClr val="002A6C"/>
                </a:solidFill>
                <a:latin typeface="Arabic Typesetting" pitchFamily="66" charset="-78"/>
                <a:cs typeface="Arabic Typesetting" pitchFamily="66" charset="-78"/>
              </a:rPr>
              <a:t>المهاجرون – المشردون داخليا – العنف ضد المرأة – بيع الأطفال واستغلالهم في البغاء – الأقليات </a:t>
            </a:r>
            <a:endParaRPr lang="ar-LB" sz="2000" b="1" dirty="0" smtClean="0">
              <a:solidFill>
                <a:srgbClr val="002A6C"/>
              </a:solidFill>
              <a:latin typeface="Arabic Typesetting" pitchFamily="66" charset="-78"/>
              <a:cs typeface="Arabic Typesetting" pitchFamily="66" charset="-78"/>
            </a:endParaRPr>
          </a:p>
          <a:p>
            <a:pPr algn="r" rtl="1" eaLnBrk="1" hangingPunct="1">
              <a:lnSpc>
                <a:spcPct val="90000"/>
              </a:lnSpc>
              <a:buFontTx/>
              <a:buNone/>
            </a:pPr>
            <a:r>
              <a:rPr lang="ar-SA" sz="2000" b="1" dirty="0" smtClean="0">
                <a:solidFill>
                  <a:srgbClr val="002A6C"/>
                </a:solidFill>
                <a:latin typeface="Arabic Typesetting" pitchFamily="66" charset="-78"/>
                <a:cs typeface="Arabic Typesetting" pitchFamily="66" charset="-78"/>
              </a:rPr>
              <a:t>– السكان الأصليون – الاتجار بالبشر – العبودية – استخدام المرتزقة.</a:t>
            </a:r>
          </a:p>
          <a:p>
            <a:pPr algn="r" rtl="1" eaLnBrk="1" hangingPunct="1">
              <a:lnSpc>
                <a:spcPct val="70000"/>
              </a:lnSpc>
              <a:spcAft>
                <a:spcPts val="600"/>
              </a:spcAft>
              <a:buFontTx/>
              <a:buNone/>
            </a:pPr>
            <a:endParaRPr lang="en-US" sz="1800" b="1" dirty="0" smtClean="0">
              <a:latin typeface="Arabic Typesetting" pitchFamily="66" charset="-78"/>
              <a:cs typeface="Arabic Typesetting" pitchFamily="66" charset="-78"/>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bwMode="auto">
          <a:xfrm>
            <a:off x="457200" y="1600200"/>
            <a:ext cx="8229600" cy="1066800"/>
          </a:xfrm>
          <a:noFill/>
          <a:ln>
            <a:miter lim="800000"/>
            <a:headEnd/>
            <a:tailEnd/>
          </a:ln>
        </p:spPr>
        <p:txBody>
          <a:bodyPr vert="horz" wrap="square" lIns="91440" tIns="45720" rIns="91440" bIns="45720" numCol="1" anchor="t" anchorCtr="0" compatLnSpc="1">
            <a:prstTxWarp prst="textNoShape">
              <a:avLst/>
            </a:prstTxWarp>
          </a:bodyPr>
          <a:lstStyle/>
          <a:p>
            <a:pPr algn="ctr" rtl="1" eaLnBrk="1" hangingPunct="1"/>
            <a:r>
              <a:rPr lang="ar-SA" sz="3600" dirty="0" smtClean="0">
                <a:solidFill>
                  <a:schemeClr val="tx1"/>
                </a:solidFill>
                <a:latin typeface="Arial" pitchFamily="34" charset="0"/>
                <a:cs typeface="Arial" pitchFamily="34" charset="0"/>
              </a:rPr>
              <a:t>النشاطات الأساسية للخبراء</a:t>
            </a:r>
            <a:endParaRPr lang="en-US" sz="3600" dirty="0" smtClean="0">
              <a:solidFill>
                <a:schemeClr val="tx1"/>
              </a:solidFill>
              <a:latin typeface="Arial" pitchFamily="34" charset="0"/>
              <a:cs typeface="Arial" pitchFamily="34" charset="0"/>
            </a:endParaRPr>
          </a:p>
        </p:txBody>
      </p:sp>
      <p:sp>
        <p:nvSpPr>
          <p:cNvPr id="35843" name="Content Placeholder 2"/>
          <p:cNvSpPr>
            <a:spLocks noGrp="1"/>
          </p:cNvSpPr>
          <p:nvPr>
            <p:ph idx="1"/>
          </p:nvPr>
        </p:nvSpPr>
        <p:spPr bwMode="auto">
          <a:xfrm>
            <a:off x="685800" y="2590800"/>
            <a:ext cx="7772400" cy="2646362"/>
          </a:xfrm>
          <a:noFill/>
          <a:ln>
            <a:miter lim="800000"/>
            <a:headEnd/>
            <a:tailEnd/>
          </a:ln>
        </p:spPr>
        <p:txBody>
          <a:bodyPr vert="horz" wrap="square" lIns="91440" tIns="45720" rIns="91440" bIns="45720" numCol="1" anchor="t" anchorCtr="0" compatLnSpc="1">
            <a:prstTxWarp prst="textNoShape">
              <a:avLst/>
            </a:prstTxWarp>
          </a:bodyPr>
          <a:lstStyle/>
          <a:p>
            <a:pPr algn="r" rtl="1" eaLnBrk="1" hangingPunct="1">
              <a:buClr>
                <a:srgbClr val="000090"/>
              </a:buClr>
              <a:buFont typeface="Wingdings" pitchFamily="2" charset="2"/>
              <a:buChar char="§"/>
            </a:pPr>
            <a:r>
              <a:rPr lang="ar-SA" sz="3200" b="1" dirty="0" smtClean="0">
                <a:solidFill>
                  <a:srgbClr val="002A6C"/>
                </a:solidFill>
                <a:latin typeface="Arabic Typesetting" pitchFamily="66" charset="-78"/>
                <a:cs typeface="Arabic Typesetting" pitchFamily="66" charset="-78"/>
              </a:rPr>
              <a:t>توجيه النداءات العاجلة</a:t>
            </a:r>
          </a:p>
          <a:p>
            <a:pPr algn="r" rtl="1" eaLnBrk="1" hangingPunct="1">
              <a:buClr>
                <a:srgbClr val="000090"/>
              </a:buClr>
              <a:buFont typeface="Wingdings" pitchFamily="2" charset="2"/>
              <a:buChar char="§"/>
            </a:pPr>
            <a:r>
              <a:rPr lang="ar-SA" sz="3200" b="1" dirty="0" smtClean="0">
                <a:solidFill>
                  <a:srgbClr val="002A6C"/>
                </a:solidFill>
                <a:latin typeface="Arabic Typesetting" pitchFamily="66" charset="-78"/>
                <a:cs typeface="Arabic Typesetting" pitchFamily="66" charset="-78"/>
              </a:rPr>
              <a:t>الزيارات القطرية</a:t>
            </a:r>
          </a:p>
          <a:p>
            <a:pPr algn="r" rtl="1" eaLnBrk="1" hangingPunct="1">
              <a:buClr>
                <a:srgbClr val="000090"/>
              </a:buClr>
              <a:buFont typeface="Wingdings" pitchFamily="2" charset="2"/>
              <a:buChar char="§"/>
            </a:pPr>
            <a:r>
              <a:rPr lang="ar-SA" sz="3200" b="1" dirty="0" smtClean="0">
                <a:solidFill>
                  <a:srgbClr val="002A6C"/>
                </a:solidFill>
                <a:latin typeface="Arabic Typesetting" pitchFamily="66" charset="-78"/>
                <a:cs typeface="Arabic Typesetting" pitchFamily="66" charset="-78"/>
              </a:rPr>
              <a:t>إعداد الدراسات ذات الصلة</a:t>
            </a:r>
          </a:p>
          <a:p>
            <a:pPr algn="r" rtl="1" eaLnBrk="1" hangingPunct="1">
              <a:buClr>
                <a:srgbClr val="000090"/>
              </a:buClr>
              <a:buFont typeface="Wingdings" pitchFamily="2" charset="2"/>
              <a:buChar char="§"/>
            </a:pPr>
            <a:r>
              <a:rPr lang="ar-SA" sz="3200" b="1" dirty="0" smtClean="0">
                <a:solidFill>
                  <a:srgbClr val="002A6C"/>
                </a:solidFill>
                <a:latin typeface="Arabic Typesetting" pitchFamily="66" charset="-78"/>
                <a:cs typeface="Arabic Typesetting" pitchFamily="66" charset="-78"/>
              </a:rPr>
              <a:t>العمل علي زيادة الوعي وبناء شبكات داعمة</a:t>
            </a:r>
          </a:p>
          <a:p>
            <a:pPr algn="r" rtl="1" eaLnBrk="1" hangingPunct="1">
              <a:buClr>
                <a:srgbClr val="000090"/>
              </a:buClr>
              <a:buFont typeface="Wingdings" pitchFamily="2" charset="2"/>
              <a:buChar char="§"/>
            </a:pPr>
            <a:r>
              <a:rPr lang="ar-SA" sz="3200" b="1" dirty="0" smtClean="0">
                <a:solidFill>
                  <a:srgbClr val="002A6C"/>
                </a:solidFill>
                <a:latin typeface="Arabic Typesetting" pitchFamily="66" charset="-78"/>
                <a:cs typeface="Arabic Typesetting" pitchFamily="66" charset="-78"/>
              </a:rPr>
              <a:t>رفع التقارير إلي مجلس حقوق الإنسان والجمعية العامة للأمم المتحدة</a:t>
            </a:r>
            <a:endParaRPr lang="en-US" sz="3200" b="1" dirty="0" smtClean="0">
              <a:solidFill>
                <a:srgbClr val="002A6C"/>
              </a:solidFill>
              <a:latin typeface="Arabic Typesetting" pitchFamily="66" charset="-78"/>
              <a:cs typeface="Arabic Typesetting" pitchFamily="66" charset="-78"/>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ChangeArrowheads="1"/>
          </p:cNvSpPr>
          <p:nvPr/>
        </p:nvSpPr>
        <p:spPr bwMode="auto">
          <a:xfrm>
            <a:off x="228600" y="1752600"/>
            <a:ext cx="8686800" cy="4047262"/>
          </a:xfrm>
          <a:prstGeom prst="rect">
            <a:avLst/>
          </a:prstGeom>
          <a:noFill/>
          <a:ln w="9525">
            <a:noFill/>
            <a:miter lim="800000"/>
            <a:headEnd/>
            <a:tailEnd/>
          </a:ln>
        </p:spPr>
        <p:txBody>
          <a:bodyPr wrap="square">
            <a:spAutoFit/>
          </a:bodyPr>
          <a:lstStyle/>
          <a:p>
            <a:pPr algn="r" rtl="1" eaLnBrk="1" hangingPunct="1">
              <a:buClr>
                <a:srgbClr val="000090"/>
              </a:buClr>
              <a:buFont typeface="Wingdings" pitchFamily="2" charset="2"/>
              <a:buChar char="§"/>
            </a:pPr>
            <a:r>
              <a:rPr lang="ar-SA" sz="3200" dirty="0">
                <a:cs typeface="Arabic Transparent" pitchFamily="2" charset="0"/>
              </a:rPr>
              <a:t>مستقل</a:t>
            </a:r>
            <a:r>
              <a:rPr lang="ar-LB" sz="3200" dirty="0">
                <a:cs typeface="Arabic Transparent" pitchFamily="2" charset="0"/>
              </a:rPr>
              <a:t>/ة</a:t>
            </a:r>
            <a:r>
              <a:rPr lang="ar-SA" sz="3200" dirty="0">
                <a:cs typeface="Arabic Transparent" pitchFamily="2" charset="0"/>
              </a:rPr>
              <a:t>، ليس موظفاً بالأمم المتحدة، ولا يتلق</a:t>
            </a:r>
            <a:r>
              <a:rPr lang="ar-LB" sz="3200" dirty="0">
                <a:cs typeface="Arabic Transparent" pitchFamily="2" charset="0"/>
              </a:rPr>
              <a:t>ى</a:t>
            </a:r>
            <a:r>
              <a:rPr lang="ar-SA" sz="3200" dirty="0">
                <a:cs typeface="Arabic Transparent" pitchFamily="2" charset="0"/>
              </a:rPr>
              <a:t> </a:t>
            </a:r>
            <a:r>
              <a:rPr lang="ar-SA" sz="3200" dirty="0" smtClean="0">
                <a:cs typeface="Arabic Transparent" pitchFamily="2" charset="0"/>
              </a:rPr>
              <a:t>راتباً من</a:t>
            </a:r>
            <a:r>
              <a:rPr lang="ar-LB" sz="3200" dirty="0" smtClean="0">
                <a:cs typeface="Arabic Transparent" pitchFamily="2" charset="0"/>
              </a:rPr>
              <a:t> </a:t>
            </a:r>
            <a:r>
              <a:rPr lang="ar-SA" sz="3200" dirty="0" smtClean="0">
                <a:cs typeface="Arabic Transparent" pitchFamily="2" charset="0"/>
              </a:rPr>
              <a:t>المنظمة.</a:t>
            </a:r>
            <a:endParaRPr lang="ar-LB" sz="3200" dirty="0" smtClean="0">
              <a:cs typeface="Arabic Transparent" pitchFamily="2" charset="0"/>
            </a:endParaRPr>
          </a:p>
          <a:p>
            <a:pPr algn="r" rtl="1" eaLnBrk="1" hangingPunct="1">
              <a:buClr>
                <a:srgbClr val="000090"/>
              </a:buClr>
              <a:buFont typeface="Wingdings" pitchFamily="2" charset="2"/>
              <a:buChar char="§"/>
            </a:pPr>
            <a:endParaRPr lang="ar-SA" sz="1100" dirty="0">
              <a:cs typeface="Arabic Transparent" pitchFamily="2" charset="0"/>
            </a:endParaRPr>
          </a:p>
          <a:p>
            <a:pPr algn="r" rtl="1" eaLnBrk="1" hangingPunct="1">
              <a:buClr>
                <a:srgbClr val="000090"/>
              </a:buClr>
              <a:buFont typeface="Wingdings" pitchFamily="2" charset="2"/>
              <a:buChar char="§"/>
            </a:pPr>
            <a:r>
              <a:rPr lang="ar-SA" sz="3200" dirty="0">
                <a:cs typeface="Arabic Transparent" pitchFamily="2" charset="0"/>
              </a:rPr>
              <a:t>يتم إختياره</a:t>
            </a:r>
            <a:r>
              <a:rPr lang="ar-LB" sz="3200" dirty="0">
                <a:cs typeface="Arabic Transparent" pitchFamily="2" charset="0"/>
              </a:rPr>
              <a:t>/ا</a:t>
            </a:r>
            <a:r>
              <a:rPr lang="ar-SA" sz="3200" dirty="0">
                <a:cs typeface="Arabic Transparent" pitchFamily="2" charset="0"/>
              </a:rPr>
              <a:t> من بين خبراء حقوق الإنسان المشهود لهم </a:t>
            </a:r>
            <a:endParaRPr lang="ar-LB" sz="3200" dirty="0">
              <a:cs typeface="Arabic Transparent" pitchFamily="2" charset="0"/>
            </a:endParaRPr>
          </a:p>
          <a:p>
            <a:pPr algn="r" rtl="1" eaLnBrk="1" hangingPunct="1">
              <a:buClr>
                <a:srgbClr val="000090"/>
              </a:buClr>
            </a:pPr>
            <a:r>
              <a:rPr lang="ar-SA" sz="3200" dirty="0">
                <a:cs typeface="Arabic Transparent" pitchFamily="2" charset="0"/>
              </a:rPr>
              <a:t>بالنزاهة والاستقلالية وعدم ا</a:t>
            </a:r>
            <a:r>
              <a:rPr lang="ar-LB" sz="3200" dirty="0">
                <a:cs typeface="Arabic Transparent" pitchFamily="2" charset="0"/>
              </a:rPr>
              <a:t>نحياز</a:t>
            </a:r>
            <a:r>
              <a:rPr lang="ar-SA" sz="3200" dirty="0" smtClean="0">
                <a:cs typeface="Arabic Transparent" pitchFamily="2" charset="0"/>
              </a:rPr>
              <a:t>.</a:t>
            </a:r>
            <a:endParaRPr lang="ar-LB" sz="3200" dirty="0" smtClean="0">
              <a:cs typeface="Arabic Transparent" pitchFamily="2" charset="0"/>
            </a:endParaRPr>
          </a:p>
          <a:p>
            <a:pPr algn="r" rtl="1" eaLnBrk="1" hangingPunct="1">
              <a:buClr>
                <a:srgbClr val="000090"/>
              </a:buClr>
            </a:pPr>
            <a:endParaRPr lang="ar-SA" sz="1100" dirty="0">
              <a:cs typeface="Arabic Transparent" pitchFamily="2" charset="0"/>
            </a:endParaRPr>
          </a:p>
          <a:p>
            <a:pPr algn="r" rtl="1" eaLnBrk="1" hangingPunct="1">
              <a:buClr>
                <a:srgbClr val="000090"/>
              </a:buClr>
              <a:buFont typeface="Wingdings" pitchFamily="2" charset="2"/>
              <a:buChar char="§"/>
            </a:pPr>
            <a:r>
              <a:rPr lang="ar-SA" sz="3200" dirty="0">
                <a:cs typeface="Arabic Transparent" pitchFamily="2" charset="0"/>
              </a:rPr>
              <a:t>يُعين من قبل مجلس حقوق الإنسان لمدة أقصاها  ٦ سنوات</a:t>
            </a:r>
            <a:r>
              <a:rPr lang="ar-SA" sz="3200" dirty="0" smtClean="0">
                <a:cs typeface="Arabic Transparent" pitchFamily="2" charset="0"/>
              </a:rPr>
              <a:t>.</a:t>
            </a:r>
            <a:endParaRPr lang="ar-LB" sz="3200" dirty="0" smtClean="0">
              <a:cs typeface="Arabic Transparent" pitchFamily="2" charset="0"/>
            </a:endParaRPr>
          </a:p>
          <a:p>
            <a:pPr algn="r" rtl="1" eaLnBrk="1" hangingPunct="1">
              <a:buClr>
                <a:srgbClr val="000090"/>
              </a:buClr>
              <a:buFont typeface="Wingdings" pitchFamily="2" charset="2"/>
              <a:buChar char="§"/>
            </a:pPr>
            <a:endParaRPr lang="ar-SA" sz="1100" dirty="0">
              <a:cs typeface="Arabic Transparent" pitchFamily="2" charset="0"/>
            </a:endParaRPr>
          </a:p>
          <a:p>
            <a:pPr algn="r" rtl="1" eaLnBrk="1" hangingPunct="1">
              <a:buClr>
                <a:srgbClr val="000090"/>
              </a:buClr>
              <a:buFont typeface="Wingdings" pitchFamily="2" charset="2"/>
              <a:buChar char="§"/>
            </a:pPr>
            <a:r>
              <a:rPr lang="ar-SA" sz="3200" dirty="0">
                <a:cs typeface="Arabic Transparent" pitchFamily="2" charset="0"/>
              </a:rPr>
              <a:t>قد يضطلع فرد واحد يسم</a:t>
            </a:r>
            <a:r>
              <a:rPr lang="ar-LB" sz="3200" dirty="0">
                <a:cs typeface="Arabic Transparent" pitchFamily="2" charset="0"/>
              </a:rPr>
              <a:t>ى</a:t>
            </a:r>
            <a:r>
              <a:rPr lang="ar-SA" sz="3200" dirty="0">
                <a:cs typeface="Arabic Transparent" pitchFamily="2" charset="0"/>
              </a:rPr>
              <a:t> مقرر خاص أو ممثل الأمين العام أو خبير مستقل</a:t>
            </a:r>
            <a:r>
              <a:rPr lang="en-CA" sz="3200" dirty="0">
                <a:cs typeface="Arabic Transparent" pitchFamily="2" charset="0"/>
              </a:rPr>
              <a:t> </a:t>
            </a:r>
            <a:r>
              <a:rPr lang="ar-SA" sz="3200" dirty="0">
                <a:cs typeface="Arabic Transparent" pitchFamily="2" charset="0"/>
              </a:rPr>
              <a:t>أو مجموعة وتتكون في هذه الحالة من ٥ أفراد ممثلين للمجموعات الإقليمية الخمس بالأمم المتحدة.</a:t>
            </a:r>
            <a:endParaRPr lang="fr-FR" sz="32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1295400" y="1447800"/>
            <a:ext cx="6629400" cy="1371600"/>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lstStyle/>
          <a:p>
            <a:pPr algn="ctr" rtl="1" eaLnBrk="1" hangingPunct="1"/>
            <a:r>
              <a:rPr lang="ar-SA" sz="2600" b="1" dirty="0">
                <a:solidFill>
                  <a:schemeClr val="tx1"/>
                </a:solidFill>
                <a:latin typeface="Arial" pitchFamily="34" charset="0"/>
                <a:cs typeface="Arial" pitchFamily="34" charset="0"/>
              </a:rPr>
              <a:t>إجـــراءات الـنـظـــر فـي الـشـكــوى بمــوجــب الإجـــراء </a:t>
            </a:r>
            <a:r>
              <a:rPr lang="en-US" sz="2600" b="1" dirty="0">
                <a:solidFill>
                  <a:schemeClr val="tx1"/>
                </a:solidFill>
                <a:latin typeface="Arial" pitchFamily="34" charset="0"/>
                <a:cs typeface="Arial" pitchFamily="34" charset="0"/>
              </a:rPr>
              <a:t>1503</a:t>
            </a:r>
            <a:endParaRPr lang="ar-LB" sz="2600" b="1" dirty="0">
              <a:solidFill>
                <a:schemeClr val="tx1"/>
              </a:solidFill>
              <a:latin typeface="Arial" pitchFamily="34" charset="0"/>
              <a:cs typeface="Arial" pitchFamily="34" charset="0"/>
            </a:endParaRPr>
          </a:p>
          <a:p>
            <a:pPr algn="ctr" rtl="1" eaLnBrk="1" hangingPunct="1"/>
            <a:r>
              <a:rPr lang="ar-LB" sz="2600" b="1" dirty="0">
                <a:solidFill>
                  <a:schemeClr val="tx1"/>
                </a:solidFill>
                <a:latin typeface="Arial" pitchFamily="34" charset="0"/>
                <a:cs typeface="Arial" pitchFamily="34" charset="0"/>
              </a:rPr>
              <a:t>نظام الشكاوى السرية </a:t>
            </a:r>
            <a:endParaRPr lang="en-US" b="1" dirty="0">
              <a:solidFill>
                <a:schemeClr val="tx1"/>
              </a:solidFill>
              <a:latin typeface="Arial" pitchFamily="34" charset="0"/>
              <a:cs typeface="Arial" pitchFamily="34" charset="0"/>
            </a:endParaRPr>
          </a:p>
        </p:txBody>
      </p:sp>
      <p:sp>
        <p:nvSpPr>
          <p:cNvPr id="37891" name="Rectangle 12"/>
          <p:cNvSpPr>
            <a:spLocks noChangeArrowheads="1"/>
          </p:cNvSpPr>
          <p:nvPr/>
        </p:nvSpPr>
        <p:spPr bwMode="auto">
          <a:xfrm>
            <a:off x="838200" y="2667000"/>
            <a:ext cx="7848600" cy="2739211"/>
          </a:xfrm>
          <a:prstGeom prst="rect">
            <a:avLst/>
          </a:prstGeom>
          <a:noFill/>
          <a:ln w="9525">
            <a:noFill/>
            <a:miter lim="800000"/>
            <a:headEnd/>
            <a:tailEnd/>
          </a:ln>
        </p:spPr>
        <p:txBody>
          <a:bodyPr>
            <a:spAutoFit/>
          </a:bodyPr>
          <a:lstStyle/>
          <a:p>
            <a:pPr algn="r" rtl="1" eaLnBrk="1" hangingPunct="1"/>
            <a:endParaRPr lang="ar-LB" sz="3600" b="1" dirty="0">
              <a:solidFill>
                <a:srgbClr val="C00000"/>
              </a:solidFill>
              <a:latin typeface="Arabic Typesetting" pitchFamily="66" charset="-78"/>
              <a:cs typeface="Arabic Typesetting" pitchFamily="66" charset="-78"/>
            </a:endParaRPr>
          </a:p>
          <a:p>
            <a:pPr algn="r" rtl="1" eaLnBrk="1" hangingPunct="1"/>
            <a:r>
              <a:rPr lang="ar-LB" sz="3600" b="1" dirty="0">
                <a:solidFill>
                  <a:srgbClr val="C00000"/>
                </a:solidFill>
                <a:latin typeface="Arabic Typesetting" pitchFamily="66" charset="-78"/>
                <a:cs typeface="Arabic Typesetting" pitchFamily="66" charset="-78"/>
              </a:rPr>
              <a:t>شكل الرسالة (الشكوى)</a:t>
            </a:r>
          </a:p>
          <a:p>
            <a:pPr algn="r" rtl="1" eaLnBrk="1" hangingPunct="1"/>
            <a:r>
              <a:rPr lang="ar-LB" sz="3200" b="1" dirty="0" smtClean="0">
                <a:solidFill>
                  <a:srgbClr val="002A6C"/>
                </a:solidFill>
                <a:latin typeface="Arabic Typesetting" pitchFamily="66" charset="-78"/>
                <a:cs typeface="Arabic Typesetting" pitchFamily="66" charset="-78"/>
              </a:rPr>
              <a:t>يجب أن تشير كل رسالة إلى موضوع الشكوى، وتتضمن وصفا للوقائع، والحقوق المنتهكة، خالية من كل كلام ناب أو مهين أو يتضمن سبا أو شتما للدولة المشتكى منها.</a:t>
            </a:r>
          </a:p>
          <a:p>
            <a:pPr algn="r" rtl="1" eaLnBrk="1" hangingPunct="1"/>
            <a:endParaRPr lang="ar-LB" sz="3600" b="1" dirty="0">
              <a:latin typeface="Arabic Typesetting" pitchFamily="66" charset="-78"/>
              <a:cs typeface="Arabic Typesetting" pitchFamily="66" charset="-78"/>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228600" y="1295400"/>
            <a:ext cx="8915400" cy="5410200"/>
          </a:xfrm>
        </p:spPr>
        <p:txBody>
          <a:bodyPr/>
          <a:lstStyle/>
          <a:p>
            <a:pPr algn="r" rtl="1" eaLnBrk="1" hangingPunct="1"/>
            <a:r>
              <a:rPr lang="ar-LB" sz="3200" b="1" dirty="0" smtClean="0">
                <a:solidFill>
                  <a:srgbClr val="C00000"/>
                </a:solidFill>
                <a:latin typeface="Arabic Typesetting" pitchFamily="66" charset="-78"/>
                <a:cs typeface="Arabic Typesetting" pitchFamily="66" charset="-78"/>
              </a:rPr>
              <a:t>شروط قبول الرسالة (الشكوى)</a:t>
            </a:r>
            <a:br>
              <a:rPr lang="ar-LB" sz="3200" b="1" dirty="0" smtClean="0">
                <a:solidFill>
                  <a:srgbClr val="C00000"/>
                </a:solidFill>
                <a:latin typeface="Arabic Typesetting" pitchFamily="66" charset="-78"/>
                <a:cs typeface="Arabic Typesetting" pitchFamily="66" charset="-78"/>
              </a:rPr>
            </a:br>
            <a:r>
              <a:rPr lang="ar-LB" sz="2800" b="1" dirty="0" smtClean="0">
                <a:solidFill>
                  <a:srgbClr val="002A6C"/>
                </a:solidFill>
                <a:latin typeface="Arabic Typesetting" pitchFamily="66" charset="-78"/>
                <a:cs typeface="Arabic Typesetting" pitchFamily="66" charset="-78"/>
              </a:rPr>
              <a:t>- يجب ان يكون النتهاك واقعا على مجموعة معينة</a:t>
            </a:r>
          </a:p>
          <a:p>
            <a:pPr algn="r" rtl="1" eaLnBrk="1" hangingPunct="1"/>
            <a:r>
              <a:rPr lang="ar-LB" sz="2800" b="1" dirty="0" smtClean="0">
                <a:solidFill>
                  <a:srgbClr val="002A6C"/>
                </a:solidFill>
                <a:latin typeface="Arabic Typesetting" pitchFamily="66" charset="-78"/>
                <a:cs typeface="Arabic Typesetting" pitchFamily="66" charset="-78"/>
              </a:rPr>
              <a:t>- أن تستنفد طرق الطعن المحلية، إلا إذا أمكن إثبات أن المساعي على المستوى الوطني غير فعالة، أو أنها استغرقت أو تستغرق مدة زمنية طويلة على نحو غير معقـول.</a:t>
            </a:r>
            <a:br>
              <a:rPr lang="ar-LB" sz="2800" b="1" dirty="0" smtClean="0">
                <a:solidFill>
                  <a:srgbClr val="002A6C"/>
                </a:solidFill>
                <a:latin typeface="Arabic Typesetting" pitchFamily="66" charset="-78"/>
                <a:cs typeface="Arabic Typesetting" pitchFamily="66" charset="-78"/>
              </a:rPr>
            </a:br>
            <a:r>
              <a:rPr lang="ar-LB" sz="2800" b="1" dirty="0" smtClean="0">
                <a:solidFill>
                  <a:srgbClr val="002A6C"/>
                </a:solidFill>
                <a:latin typeface="Arabic Typesetting" pitchFamily="66" charset="-78"/>
                <a:cs typeface="Arabic Typesetting" pitchFamily="66" charset="-78"/>
              </a:rPr>
              <a:t>- أن لا يكون الهدف من الرسالة متعارضا مع مبادئ ميثاق الأمم المتحدة، أو الإعلان العالمي لحقوق الإنسان أو غيرهما من المعاهدات والاتفاقيات. </a:t>
            </a:r>
            <a:br>
              <a:rPr lang="ar-LB" sz="2800" b="1" dirty="0" smtClean="0">
                <a:solidFill>
                  <a:srgbClr val="002A6C"/>
                </a:solidFill>
                <a:latin typeface="Arabic Typesetting" pitchFamily="66" charset="-78"/>
                <a:cs typeface="Arabic Typesetting" pitchFamily="66" charset="-78"/>
              </a:rPr>
            </a:br>
            <a:r>
              <a:rPr lang="ar-LB" sz="2800" b="1" dirty="0" smtClean="0">
                <a:solidFill>
                  <a:srgbClr val="002A6C"/>
                </a:solidFill>
                <a:latin typeface="Arabic Typesetting" pitchFamily="66" charset="-78"/>
                <a:cs typeface="Arabic Typesetting" pitchFamily="66" charset="-78"/>
              </a:rPr>
              <a:t>- أن لا يكون الدافـع لكتابة الرسالة سياسيا. </a:t>
            </a:r>
            <a:br>
              <a:rPr lang="ar-LB" sz="2800" b="1" dirty="0" smtClean="0">
                <a:solidFill>
                  <a:srgbClr val="002A6C"/>
                </a:solidFill>
                <a:latin typeface="Arabic Typesetting" pitchFamily="66" charset="-78"/>
                <a:cs typeface="Arabic Typesetting" pitchFamily="66" charset="-78"/>
              </a:rPr>
            </a:br>
            <a:r>
              <a:rPr lang="ar-LB" sz="2800" b="1" dirty="0" smtClean="0">
                <a:solidFill>
                  <a:srgbClr val="002A6C"/>
                </a:solidFill>
                <a:latin typeface="Arabic Typesetting" pitchFamily="66" charset="-78"/>
                <a:cs typeface="Arabic Typesetting" pitchFamily="66" charset="-78"/>
              </a:rPr>
              <a:t>- أن يكون الدافع للرسالـة أسبابا معقولة تبعث على الاعتقاد بأن حقوق الإنسان والحريات الأساسية اكتسبت نمطا ثابتا في انتهاكها بصورة جسيمة مشهود بصحتها. - أن لا تكون الرسالة مؤسسة على التقارير الصحفية.</a:t>
            </a:r>
            <a:br>
              <a:rPr lang="ar-LB" sz="2800" b="1" dirty="0" smtClean="0">
                <a:solidFill>
                  <a:srgbClr val="002A6C"/>
                </a:solidFill>
                <a:latin typeface="Arabic Typesetting" pitchFamily="66" charset="-78"/>
                <a:cs typeface="Arabic Typesetting" pitchFamily="66" charset="-78"/>
              </a:rPr>
            </a:br>
            <a:r>
              <a:rPr lang="ar-LB" sz="2800" b="1" dirty="0" smtClean="0">
                <a:solidFill>
                  <a:srgbClr val="002A6C"/>
                </a:solidFill>
                <a:latin typeface="Arabic Typesetting" pitchFamily="66" charset="-78"/>
                <a:cs typeface="Arabic Typesetting" pitchFamily="66" charset="-78"/>
              </a:rPr>
              <a:t>- أن لا تكون الرسالة مجهولة المصدر، أي أن يوقع باعث الرسالة عليها، وأن يوضح هويته بصورة كاملة ويمكنه طلب عدم ذكر اسمه في الاتصالات التي تجرى مع الحكومة المشتكى منها.</a:t>
            </a:r>
          </a:p>
          <a:p>
            <a:endParaRPr lang="en-US" sz="2800" b="1"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defRPr/>
            </a:pPr>
            <a:r>
              <a:rPr lang="ar-LB" dirty="0" smtClean="0"/>
              <a:t> </a:t>
            </a:r>
            <a:endParaRPr lang="en-US" dirty="0">
              <a:solidFill>
                <a:srgbClr val="4D7E32"/>
              </a:solidFill>
              <a:effectLst>
                <a:outerShdw blurRad="38100" dist="38100" dir="2700000" algn="tl">
                  <a:srgbClr val="000000">
                    <a:alpha val="43137"/>
                  </a:srgbClr>
                </a:outerShdw>
              </a:effectLst>
            </a:endParaRPr>
          </a:p>
        </p:txBody>
      </p:sp>
      <p:sp>
        <p:nvSpPr>
          <p:cNvPr id="52227" name="Content Placeholder 2"/>
          <p:cNvSpPr>
            <a:spLocks noGrp="1"/>
          </p:cNvSpPr>
          <p:nvPr>
            <p:ph idx="1"/>
          </p:nvPr>
        </p:nvSpPr>
        <p:spPr bwMode="auto">
          <a:xfrm>
            <a:off x="457200" y="2286000"/>
            <a:ext cx="7772400" cy="3886200"/>
          </a:xfrm>
          <a:noFill/>
          <a:ln>
            <a:miter lim="800000"/>
            <a:headEnd/>
            <a:tailEnd/>
          </a:ln>
        </p:spPr>
        <p:txBody>
          <a:bodyPr vert="horz" wrap="square" lIns="91440" tIns="45720" rIns="91440" bIns="45720" numCol="1" anchor="t" anchorCtr="0" compatLnSpc="1">
            <a:prstTxWarp prst="textNoShape">
              <a:avLst/>
            </a:prstTxWarp>
          </a:bodyPr>
          <a:lstStyle/>
          <a:p>
            <a:pPr algn="r" rtl="1">
              <a:buNone/>
            </a:pPr>
            <a:r>
              <a:rPr lang="ar-LB" sz="4400" b="1" dirty="0" smtClean="0">
                <a:latin typeface="Arabic Typesetting" pitchFamily="66" charset="-78"/>
                <a:cs typeface="Arabic Typesetting" pitchFamily="66" charset="-78"/>
              </a:rPr>
              <a:t> </a:t>
            </a:r>
          </a:p>
          <a:p>
            <a:pPr algn="r" rtl="1">
              <a:buNone/>
            </a:pPr>
            <a:r>
              <a:rPr lang="ar-LB" sz="4400" b="1" dirty="0" smtClean="0">
                <a:solidFill>
                  <a:srgbClr val="002A6C"/>
                </a:solidFill>
                <a:latin typeface="Arabic Typesetting" pitchFamily="66" charset="-78"/>
                <a:cs typeface="Arabic Typesetting" pitchFamily="66" charset="-78"/>
              </a:rPr>
              <a:t>تنص المادة 2 من قانون أصول المحاكمات المدنية:</a:t>
            </a:r>
          </a:p>
          <a:p>
            <a:pPr algn="r" rtl="1">
              <a:buNone/>
            </a:pPr>
            <a:r>
              <a:rPr lang="ar-LB" sz="3600" dirty="0" smtClean="0">
                <a:solidFill>
                  <a:srgbClr val="002A6C"/>
                </a:solidFill>
                <a:latin typeface="Arabic Typesetting" pitchFamily="66" charset="-78"/>
                <a:cs typeface="Arabic Typesetting" pitchFamily="66" charset="-78"/>
              </a:rPr>
              <a:t>      ” </a:t>
            </a:r>
            <a:r>
              <a:rPr lang="ar-LB" sz="3600" b="1" i="1" dirty="0" smtClean="0">
                <a:solidFill>
                  <a:srgbClr val="002A6C"/>
                </a:solidFill>
                <a:latin typeface="Arabic Typesetting" pitchFamily="66" charset="-78"/>
                <a:cs typeface="Arabic Typesetting" pitchFamily="66" charset="-78"/>
              </a:rPr>
              <a:t>على المحاكم ان تتقيد بمبدأ تسلسل القواعد، </a:t>
            </a:r>
            <a:r>
              <a:rPr lang="ar-LB" sz="3600" b="1" i="1" dirty="0" smtClean="0">
                <a:solidFill>
                  <a:srgbClr val="BA0C2F"/>
                </a:solidFill>
                <a:latin typeface="Arabic Typesetting" pitchFamily="66" charset="-78"/>
                <a:cs typeface="Arabic Typesetting" pitchFamily="66" charset="-78"/>
              </a:rPr>
              <a:t>عند تعارض أحكام المعاهدات الدولية مع احكام القانون العادي, تتقدم في مجال التطبيق الاولى على الثانية</a:t>
            </a:r>
            <a:r>
              <a:rPr lang="ar-LB" sz="3600" b="1" i="1" dirty="0" smtClean="0">
                <a:solidFill>
                  <a:srgbClr val="002A6C"/>
                </a:solidFill>
                <a:latin typeface="Arabic Typesetting" pitchFamily="66" charset="-78"/>
                <a:cs typeface="Arabic Typesetting" pitchFamily="66" charset="-78"/>
              </a:rPr>
              <a:t>...</a:t>
            </a:r>
            <a:r>
              <a:rPr lang="ar-LB" sz="3600" dirty="0" smtClean="0">
                <a:solidFill>
                  <a:srgbClr val="002A6C"/>
                </a:solidFill>
                <a:latin typeface="Arabic Typesetting" pitchFamily="66" charset="-78"/>
                <a:cs typeface="Arabic Typesetting" pitchFamily="66" charset="-78"/>
              </a:rPr>
              <a:t>“.</a:t>
            </a:r>
            <a:endParaRPr lang="en-US" sz="3600" dirty="0" smtClean="0">
              <a:solidFill>
                <a:srgbClr val="002A6C"/>
              </a:solidFill>
              <a:latin typeface="Arabic Typesetting" pitchFamily="66" charset="-78"/>
              <a:cs typeface="Arabic Typesetting" pitchFamily="66" charset="-78"/>
            </a:endParaRPr>
          </a:p>
        </p:txBody>
      </p:sp>
      <p:pic>
        <p:nvPicPr>
          <p:cNvPr id="52228" name="Picture 2" descr="C:\Users\receptions\AppData\Local\Microsoft\Windows\Temporary Internet Files\Content.IE5\WTXK1F3I\270px-Zeichen_208.svg[1].png"/>
          <p:cNvPicPr>
            <a:picLocks noChangeAspect="1" noChangeArrowheads="1"/>
          </p:cNvPicPr>
          <p:nvPr/>
        </p:nvPicPr>
        <p:blipFill>
          <a:blip r:embed="rId2" cstate="print"/>
          <a:srcRect/>
          <a:stretch>
            <a:fillRect/>
          </a:stretch>
        </p:blipFill>
        <p:spPr bwMode="auto">
          <a:xfrm>
            <a:off x="8229600" y="3352800"/>
            <a:ext cx="304800" cy="304800"/>
          </a:xfrm>
          <a:prstGeom prst="rect">
            <a:avLst/>
          </a:prstGeom>
          <a:noFill/>
          <a:ln w="9525">
            <a:noFill/>
            <a:miter lim="800000"/>
            <a:headEnd/>
            <a:tailEnd/>
          </a:ln>
        </p:spPr>
      </p:pic>
      <p:pic>
        <p:nvPicPr>
          <p:cNvPr id="6" name="Picture 5" descr="hg.gif"/>
          <p:cNvPicPr>
            <a:picLocks noChangeAspect="1"/>
          </p:cNvPicPr>
          <p:nvPr/>
        </p:nvPicPr>
        <p:blipFill>
          <a:blip r:embed="rId3" cstate="print"/>
          <a:stretch>
            <a:fillRect/>
          </a:stretch>
        </p:blipFill>
        <p:spPr>
          <a:xfrm>
            <a:off x="7543800" y="3886200"/>
            <a:ext cx="1143000" cy="762000"/>
          </a:xfrm>
          <a:prstGeom prst="rect">
            <a:avLst/>
          </a:prstGeom>
        </p:spPr>
      </p:pic>
      <p:sp>
        <p:nvSpPr>
          <p:cNvPr id="7" name="TextBox 6"/>
          <p:cNvSpPr txBox="1"/>
          <p:nvPr/>
        </p:nvSpPr>
        <p:spPr>
          <a:xfrm>
            <a:off x="533400" y="1371600"/>
            <a:ext cx="8610600" cy="1754326"/>
          </a:xfrm>
          <a:prstGeom prst="rect">
            <a:avLst/>
          </a:prstGeom>
          <a:noFill/>
        </p:spPr>
        <p:txBody>
          <a:bodyPr wrap="square" rtlCol="0">
            <a:spAutoFit/>
          </a:bodyPr>
          <a:lstStyle/>
          <a:p>
            <a:pPr algn="r"/>
            <a:r>
              <a:rPr lang="ar-LB" sz="5400" b="1" dirty="0" smtClean="0">
                <a:latin typeface="Arabic Typesetting" pitchFamily="66" charset="-78"/>
                <a:cs typeface="Arabic Typesetting" pitchFamily="66" charset="-78"/>
              </a:rPr>
              <a:t>ثانياً: إبرام المعاهدات كطريقة لحماية </a:t>
            </a:r>
            <a:endParaRPr lang="en-US" sz="5400" b="1" dirty="0" smtClean="0">
              <a:latin typeface="Arabic Typesetting" pitchFamily="66" charset="-78"/>
              <a:cs typeface="Arabic Typesetting" pitchFamily="66" charset="-78"/>
            </a:endParaRPr>
          </a:p>
          <a:p>
            <a:pPr algn="r"/>
            <a:r>
              <a:rPr lang="ar-LB" sz="5400" b="1" dirty="0" smtClean="0">
                <a:latin typeface="Arabic Typesetting" pitchFamily="66" charset="-78"/>
                <a:cs typeface="Arabic Typesetting" pitchFamily="66" charset="-78"/>
              </a:rPr>
              <a:t>حق الإنسان في البيئة </a:t>
            </a:r>
            <a:endParaRPr lang="en-US" sz="5400" b="1" dirty="0">
              <a:latin typeface="Arabic Typesetting" pitchFamily="66" charset="-78"/>
              <a:cs typeface="Arabic Typesetting" pitchFamily="66" charset="-78"/>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685800" y="1371600"/>
            <a:ext cx="7772400" cy="609600"/>
          </a:xfrm>
        </p:spPr>
        <p:txBody>
          <a:bodyPr/>
          <a:lstStyle/>
          <a:p>
            <a:pPr algn="r" rtl="1" eaLnBrk="1" hangingPunct="1">
              <a:defRPr/>
            </a:pPr>
            <a:r>
              <a:rPr lang="ar-SA" dirty="0" smtClean="0">
                <a:solidFill>
                  <a:srgbClr val="002A6C"/>
                </a:solidFill>
                <a:effectLst>
                  <a:outerShdw blurRad="38100" dist="38100" dir="2700000" algn="tl">
                    <a:srgbClr val="000000">
                      <a:alpha val="43137"/>
                    </a:srgbClr>
                  </a:outerShdw>
                </a:effectLst>
              </a:rPr>
              <a:t>صدر</a:t>
            </a:r>
            <a:r>
              <a:rPr lang="ar-LB" dirty="0" smtClean="0">
                <a:solidFill>
                  <a:srgbClr val="002A6C"/>
                </a:solidFill>
                <a:effectLst>
                  <a:outerShdw blurRad="38100" dist="38100" dir="2700000" algn="tl">
                    <a:srgbClr val="000000">
                      <a:alpha val="43137"/>
                    </a:srgbClr>
                  </a:outerShdw>
                </a:effectLst>
              </a:rPr>
              <a:t> في لبنان</a:t>
            </a:r>
            <a:r>
              <a:rPr lang="ar-SA" dirty="0" smtClean="0">
                <a:solidFill>
                  <a:srgbClr val="002A6C"/>
                </a:solidFill>
                <a:effectLst>
                  <a:outerShdw blurRad="38100" dist="38100" dir="2700000" algn="tl">
                    <a:srgbClr val="000000">
                      <a:alpha val="43137"/>
                    </a:srgbClr>
                  </a:outerShdw>
                </a:effectLst>
              </a:rPr>
              <a:t> العديد من القوانين التي تجيز للحكومة اللبنانية الإنضمام إلى إتفاقيات بيئية دولية</a:t>
            </a:r>
            <a:r>
              <a:rPr lang="ar-LB" dirty="0" smtClean="0">
                <a:effectLst>
                  <a:outerShdw blurRad="38100" dist="38100" dir="2700000" algn="tl">
                    <a:srgbClr val="000000">
                      <a:alpha val="43137"/>
                    </a:srgbClr>
                  </a:outerShdw>
                </a:effectLst>
              </a:rPr>
              <a:t>:</a:t>
            </a:r>
            <a:endParaRPr lang="en-US" dirty="0" smtClean="0">
              <a:effectLst>
                <a:outerShdw blurRad="38100" dist="38100" dir="2700000" algn="tl">
                  <a:srgbClr val="000000">
                    <a:alpha val="43137"/>
                  </a:srgbClr>
                </a:outerShdw>
              </a:effectLs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03302401"/>
              </p:ext>
            </p:extLst>
          </p:nvPr>
        </p:nvGraphicFramePr>
        <p:xfrm>
          <a:off x="1371600" y="2286000"/>
          <a:ext cx="6477000" cy="4510048"/>
        </p:xfrm>
        <a:graphic>
          <a:graphicData uri="http://schemas.openxmlformats.org/drawingml/2006/table">
            <a:tbl>
              <a:tblPr firstRow="1" bandRow="1">
                <a:tableStyleId>{21E4AEA4-8DFA-4A89-87EB-49C32662AFE0}</a:tableStyleId>
              </a:tblPr>
              <a:tblGrid>
                <a:gridCol w="3378325"/>
                <a:gridCol w="3098675"/>
              </a:tblGrid>
              <a:tr h="665703">
                <a:tc>
                  <a:txBody>
                    <a:bodyPr/>
                    <a:lstStyle/>
                    <a:p>
                      <a:pPr algn="ctr" rtl="1"/>
                      <a:r>
                        <a:rPr lang="ar-LB" sz="3200" b="1" baseline="0" dirty="0" smtClean="0">
                          <a:latin typeface="Arabic Typesetting" pitchFamily="66" charset="-78"/>
                          <a:cs typeface="Arabic Typesetting" pitchFamily="66" charset="-78"/>
                        </a:rPr>
                        <a:t>الإتفاقية</a:t>
                      </a:r>
                      <a:endParaRPr lang="en-US" sz="3200" b="1" baseline="0" dirty="0">
                        <a:solidFill>
                          <a:srgbClr val="C00000"/>
                        </a:solidFill>
                        <a:latin typeface="Arabic Typesetting" pitchFamily="66" charset="-78"/>
                        <a:cs typeface="Arabic Typesetting" pitchFamily="66" charset="-78"/>
                      </a:endParaRPr>
                    </a:p>
                  </a:txBody>
                  <a:tcPr/>
                </a:tc>
                <a:tc>
                  <a:txBody>
                    <a:bodyPr/>
                    <a:lstStyle/>
                    <a:p>
                      <a:pPr algn="ctr"/>
                      <a:r>
                        <a:rPr lang="ar-LB" sz="3200" b="1" baseline="0" dirty="0" smtClean="0">
                          <a:latin typeface="Arabic Typesetting" pitchFamily="66" charset="-78"/>
                          <a:cs typeface="Arabic Typesetting" pitchFamily="66" charset="-78"/>
                        </a:rPr>
                        <a:t>القانون</a:t>
                      </a:r>
                      <a:endParaRPr lang="en-US" sz="3200" b="1" baseline="0" dirty="0">
                        <a:solidFill>
                          <a:srgbClr val="C00000"/>
                        </a:solidFill>
                        <a:latin typeface="Arabic Typesetting" pitchFamily="66" charset="-78"/>
                        <a:cs typeface="Arabic Typesetting" pitchFamily="66" charset="-78"/>
                      </a:endParaRPr>
                    </a:p>
                  </a:txBody>
                  <a:tcPr/>
                </a:tc>
              </a:tr>
              <a:tr h="434154">
                <a:tc>
                  <a:txBody>
                    <a:bodyPr/>
                    <a:lstStyle/>
                    <a:p>
                      <a:pPr algn="r"/>
                      <a:r>
                        <a:rPr lang="ar-SA" sz="1800" b="1" dirty="0" smtClean="0">
                          <a:latin typeface="Arabic Typesetting" pitchFamily="66" charset="-78"/>
                          <a:cs typeface="Arabic Typesetting" pitchFamily="66" charset="-78"/>
                        </a:rPr>
                        <a:t>إتفاقية فيينا الخاصة بحماية طبقة الأوزون </a:t>
                      </a:r>
                      <a:endParaRPr lang="en-US" sz="1800" b="1" baseline="0" dirty="0">
                        <a:solidFill>
                          <a:schemeClr val="bg1"/>
                        </a:solidFill>
                        <a:latin typeface="Arabic Typesetting" pitchFamily="66" charset="-78"/>
                        <a:cs typeface="Arabic Typesetting" pitchFamily="66" charset="-78"/>
                      </a:endParaRPr>
                    </a:p>
                  </a:txBody>
                  <a:tcPr/>
                </a:tc>
                <a:tc>
                  <a:txBody>
                    <a:bodyPr/>
                    <a:lstStyle/>
                    <a:p>
                      <a:pPr algn="r"/>
                      <a:r>
                        <a:rPr lang="ar-SA" sz="1800" b="1" dirty="0" smtClean="0">
                          <a:latin typeface="Arabic Typesetting" pitchFamily="66" charset="-78"/>
                          <a:cs typeface="Arabic Typesetting" pitchFamily="66" charset="-78"/>
                        </a:rPr>
                        <a:t>القانون 253 تاريخ 30/3/1993</a:t>
                      </a:r>
                      <a:endParaRPr lang="en-US" sz="1800" b="1" baseline="0" dirty="0">
                        <a:solidFill>
                          <a:schemeClr val="bg1"/>
                        </a:solidFill>
                        <a:latin typeface="Arabic Typesetting" pitchFamily="66" charset="-78"/>
                        <a:cs typeface="Arabic Typesetting" pitchFamily="66" charset="-78"/>
                      </a:endParaRPr>
                    </a:p>
                  </a:txBody>
                  <a:tcPr/>
                </a:tc>
              </a:tr>
              <a:tr h="434154">
                <a:tc>
                  <a:txBody>
                    <a:bodyPr/>
                    <a:lstStyle/>
                    <a:p>
                      <a:pPr algn="r"/>
                      <a:r>
                        <a:rPr lang="ar-SA" sz="1800" b="1" dirty="0" smtClean="0">
                          <a:latin typeface="Arabic Typesetting" pitchFamily="66" charset="-78"/>
                          <a:cs typeface="Arabic Typesetting" pitchFamily="66" charset="-78"/>
                        </a:rPr>
                        <a:t>اتفاقية الأمم المتحدة لمكافحة التصحر </a:t>
                      </a:r>
                      <a:endParaRPr lang="en-US" sz="1800" b="1" baseline="0" dirty="0">
                        <a:solidFill>
                          <a:schemeClr val="bg1"/>
                        </a:solidFill>
                        <a:latin typeface="Arabic Typesetting" pitchFamily="66" charset="-78"/>
                        <a:cs typeface="Arabic Typesetting" pitchFamily="66" charset="-78"/>
                      </a:endParaRPr>
                    </a:p>
                  </a:txBody>
                  <a:tcPr/>
                </a:tc>
                <a:tc>
                  <a:txBody>
                    <a:bodyPr/>
                    <a:lstStyle/>
                    <a:p>
                      <a:pPr algn="r"/>
                      <a:r>
                        <a:rPr lang="ar-SA" sz="1800" b="1" dirty="0" smtClean="0">
                          <a:latin typeface="Arabic Typesetting" pitchFamily="66" charset="-78"/>
                          <a:cs typeface="Arabic Typesetting" pitchFamily="66" charset="-78"/>
                        </a:rPr>
                        <a:t>القانون رقم 469 تاريخ 21/12/1994</a:t>
                      </a:r>
                      <a:endParaRPr lang="en-US" sz="1800" b="1" baseline="0" dirty="0">
                        <a:solidFill>
                          <a:schemeClr val="bg1"/>
                        </a:solidFill>
                        <a:latin typeface="Arabic Typesetting" pitchFamily="66" charset="-78"/>
                        <a:cs typeface="Arabic Typesetting" pitchFamily="66" charset="-78"/>
                      </a:endParaRPr>
                    </a:p>
                  </a:txBody>
                  <a:tcPr/>
                </a:tc>
              </a:tr>
              <a:tr h="593500">
                <a:tc>
                  <a:txBody>
                    <a:bodyPr/>
                    <a:lstStyle/>
                    <a:p>
                      <a:pPr algn="r"/>
                      <a:r>
                        <a:rPr lang="ar-SA" sz="1800" b="1" dirty="0" smtClean="0">
                          <a:latin typeface="Arabic Typesetting" pitchFamily="66" charset="-78"/>
                          <a:cs typeface="Arabic Typesetting" pitchFamily="66" charset="-78"/>
                        </a:rPr>
                        <a:t>إتفاقية إطار عمل الأمم المتحدة الخاص بتغير المناخ</a:t>
                      </a:r>
                      <a:endParaRPr lang="en-US" sz="1800" b="1" baseline="0" dirty="0">
                        <a:solidFill>
                          <a:schemeClr val="bg1"/>
                        </a:solidFill>
                        <a:latin typeface="Arabic Typesetting" pitchFamily="66" charset="-78"/>
                        <a:cs typeface="Arabic Typesetting" pitchFamily="66" charset="-78"/>
                      </a:endParaRPr>
                    </a:p>
                  </a:txBody>
                  <a:tcPr/>
                </a:tc>
                <a:tc>
                  <a:txBody>
                    <a:bodyPr/>
                    <a:lstStyle/>
                    <a:p>
                      <a:pPr algn="r"/>
                      <a:r>
                        <a:rPr lang="ar-SA" sz="1800" b="1" dirty="0" smtClean="0">
                          <a:latin typeface="Arabic Typesetting" pitchFamily="66" charset="-78"/>
                          <a:cs typeface="Arabic Typesetting" pitchFamily="66" charset="-78"/>
                        </a:rPr>
                        <a:t>القانون رقم 359 تاريخ 11/8/1994</a:t>
                      </a:r>
                      <a:endParaRPr lang="en-US" sz="1800" b="1" baseline="0" dirty="0">
                        <a:solidFill>
                          <a:schemeClr val="bg1"/>
                        </a:solidFill>
                        <a:latin typeface="Arabic Typesetting" pitchFamily="66" charset="-78"/>
                        <a:cs typeface="Arabic Typesetting" pitchFamily="66" charset="-78"/>
                      </a:endParaRPr>
                    </a:p>
                  </a:txBody>
                  <a:tcPr/>
                </a:tc>
              </a:tr>
              <a:tr h="434154">
                <a:tc>
                  <a:txBody>
                    <a:bodyPr/>
                    <a:lstStyle/>
                    <a:p>
                      <a:pPr algn="r"/>
                      <a:r>
                        <a:rPr lang="ar-SA" sz="1800" b="1" dirty="0" smtClean="0">
                          <a:latin typeface="Arabic Typesetting" pitchFamily="66" charset="-78"/>
                          <a:cs typeface="Arabic Typesetting" pitchFamily="66" charset="-78"/>
                        </a:rPr>
                        <a:t>الإتفاقية الخاصة بالتنوع البيولوجي </a:t>
                      </a:r>
                      <a:endParaRPr lang="en-US" sz="1800" b="1" baseline="0" dirty="0">
                        <a:solidFill>
                          <a:schemeClr val="bg1"/>
                        </a:solidFill>
                        <a:latin typeface="Arabic Typesetting" pitchFamily="66" charset="-78"/>
                        <a:cs typeface="Arabic Typesetting" pitchFamily="66" charset="-78"/>
                      </a:endParaRPr>
                    </a:p>
                  </a:txBody>
                  <a:tcPr/>
                </a:tc>
                <a:tc>
                  <a:txBody>
                    <a:bodyPr/>
                    <a:lstStyle/>
                    <a:p>
                      <a:pPr algn="r"/>
                      <a:r>
                        <a:rPr lang="ar-SA" sz="1800" b="1" dirty="0" smtClean="0">
                          <a:latin typeface="Arabic Typesetting" pitchFamily="66" charset="-78"/>
                          <a:cs typeface="Arabic Typesetting" pitchFamily="66" charset="-78"/>
                        </a:rPr>
                        <a:t>القانون رقم360 تاريخ 11/8/2004</a:t>
                      </a:r>
                      <a:endParaRPr lang="en-US" sz="1800" b="1" baseline="0" dirty="0">
                        <a:solidFill>
                          <a:schemeClr val="bg1"/>
                        </a:solidFill>
                        <a:latin typeface="Arabic Typesetting" pitchFamily="66" charset="-78"/>
                        <a:cs typeface="Arabic Typesetting" pitchFamily="66" charset="-78"/>
                      </a:endParaRPr>
                    </a:p>
                  </a:txBody>
                  <a:tcPr/>
                </a:tc>
              </a:tr>
              <a:tr h="781477">
                <a:tc>
                  <a:txBody>
                    <a:bodyPr/>
                    <a:lstStyle/>
                    <a:p>
                      <a:pPr algn="r"/>
                      <a:r>
                        <a:rPr lang="ar-SA" sz="1800" b="1" kern="1200" dirty="0" smtClean="0">
                          <a:latin typeface="Arabic Typesetting" pitchFamily="66" charset="-78"/>
                          <a:cs typeface="Arabic Typesetting" pitchFamily="66" charset="-78"/>
                        </a:rPr>
                        <a:t>بروتوكول مونتريال الخاص بالمواد التي تعمل على تآكل طبقة الأوزون </a:t>
                      </a:r>
                      <a:endParaRPr lang="en-US" sz="1800" b="1" baseline="0" dirty="0">
                        <a:solidFill>
                          <a:schemeClr val="bg1"/>
                        </a:solidFill>
                        <a:latin typeface="Arabic Typesetting" pitchFamily="66" charset="-78"/>
                        <a:cs typeface="Arabic Typesetting" pitchFamily="66" charset="-78"/>
                      </a:endParaRPr>
                    </a:p>
                  </a:txBody>
                  <a:tcPr/>
                </a:tc>
                <a:tc>
                  <a:txBody>
                    <a:bodyPr/>
                    <a:lstStyle/>
                    <a:p>
                      <a:pPr algn="r"/>
                      <a:r>
                        <a:rPr lang="ar-SA" sz="1800" b="1" kern="1200" dirty="0" smtClean="0">
                          <a:latin typeface="Arabic Typesetting" pitchFamily="66" charset="-78"/>
                          <a:cs typeface="Arabic Typesetting" pitchFamily="66" charset="-78"/>
                        </a:rPr>
                        <a:t>القانون رقم 253 تاريخ 31/3/1993</a:t>
                      </a:r>
                      <a:endParaRPr lang="en-US" sz="1800" b="1" baseline="0" dirty="0">
                        <a:solidFill>
                          <a:schemeClr val="bg1"/>
                        </a:solidFill>
                        <a:latin typeface="Arabic Typesetting" pitchFamily="66" charset="-78"/>
                        <a:cs typeface="Arabic Typesetting" pitchFamily="66" charset="-78"/>
                      </a:endParaRPr>
                    </a:p>
                  </a:txBody>
                  <a:tcPr/>
                </a:tc>
              </a:tr>
              <a:tr h="847858">
                <a:tc>
                  <a:txBody>
                    <a:bodyPr/>
                    <a:lstStyle/>
                    <a:p>
                      <a:pPr algn="r"/>
                      <a:r>
                        <a:rPr lang="ar-SA" sz="1800" b="1" kern="1200" dirty="0" smtClean="0">
                          <a:latin typeface="Arabic Typesetting" pitchFamily="66" charset="-78"/>
                          <a:cs typeface="Arabic Typesetting" pitchFamily="66" charset="-78"/>
                        </a:rPr>
                        <a:t>إتفاقية بازل الخاصة بالتحكم في نقل النفايات الخطرة عبر الحدود والتخلص منها </a:t>
                      </a:r>
                      <a:endParaRPr lang="en-US" sz="1800" b="1" baseline="0" dirty="0">
                        <a:solidFill>
                          <a:schemeClr val="bg1"/>
                        </a:solidFill>
                        <a:latin typeface="Arabic Typesetting" pitchFamily="66" charset="-78"/>
                        <a:cs typeface="Arabic Typesetting" pitchFamily="66" charset="-78"/>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ar-SA" sz="1800" b="1" kern="1200" dirty="0" smtClean="0">
                          <a:latin typeface="Arabic Typesetting" pitchFamily="66" charset="-78"/>
                          <a:cs typeface="Arabic Typesetting" pitchFamily="66" charset="-78"/>
                        </a:rPr>
                        <a:t>القانون رقم 387 تاريخ 21/12/1994</a:t>
                      </a:r>
                      <a:endParaRPr lang="en-US" sz="1800" b="1" kern="1200" dirty="0" smtClean="0">
                        <a:latin typeface="Arabic Typesetting" pitchFamily="66" charset="-78"/>
                        <a:cs typeface="Arabic Typesetting" pitchFamily="66" charset="-78"/>
                      </a:endParaRPr>
                    </a:p>
                    <a:p>
                      <a:pPr algn="r"/>
                      <a:endParaRPr lang="en-US" sz="1800" b="1" baseline="0" dirty="0">
                        <a:solidFill>
                          <a:schemeClr val="bg1"/>
                        </a:solidFill>
                        <a:latin typeface="Arabic Typesetting" pitchFamily="66" charset="-78"/>
                        <a:cs typeface="Arabic Typesetting" pitchFamily="66" charset="-78"/>
                      </a:endParaRPr>
                    </a:p>
                  </a:txBody>
                  <a:tcPr/>
                </a:tc>
              </a:tr>
            </a:tbl>
          </a:graphicData>
        </a:graphic>
      </p:graphicFrame>
      <p:pic>
        <p:nvPicPr>
          <p:cNvPr id="6" name="Picture 5" descr="ri 1.gif"/>
          <p:cNvPicPr>
            <a:picLocks noChangeAspect="1"/>
          </p:cNvPicPr>
          <p:nvPr/>
        </p:nvPicPr>
        <p:blipFill>
          <a:blip r:embed="rId2" cstate="print">
            <a:clrChange>
              <a:clrFrom>
                <a:srgbClr val="FFFFFF"/>
              </a:clrFrom>
              <a:clrTo>
                <a:srgbClr val="FFFFFF">
                  <a:alpha val="0"/>
                </a:srgbClr>
              </a:clrTo>
            </a:clrChange>
          </a:blip>
          <a:stretch>
            <a:fillRect/>
          </a:stretch>
        </p:blipFill>
        <p:spPr>
          <a:xfrm>
            <a:off x="7696200" y="2286000"/>
            <a:ext cx="1685925" cy="3571875"/>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r" rtl="1"/>
            <a:r>
              <a:rPr lang="ar-LB" sz="4800" dirty="0" smtClean="0">
                <a:solidFill>
                  <a:srgbClr val="BA0C2F"/>
                </a:solidFill>
                <a:latin typeface="Arabic Typesetting" pitchFamily="66" charset="-78"/>
                <a:cs typeface="Arabic Typesetting" pitchFamily="66" charset="-78"/>
              </a:rPr>
              <a:t>أهم الإتفاقيات التي سنتناولها:</a:t>
            </a:r>
            <a:endParaRPr lang="en-US" sz="4800" dirty="0">
              <a:solidFill>
                <a:srgbClr val="BA0C2F"/>
              </a:solidFill>
              <a:latin typeface="Arabic Typesetting" pitchFamily="66" charset="-78"/>
              <a:cs typeface="Arabic Typesetting" pitchFamily="66" charset="-78"/>
            </a:endParaRPr>
          </a:p>
        </p:txBody>
      </p:sp>
      <p:sp>
        <p:nvSpPr>
          <p:cNvPr id="4" name="TextBox 3"/>
          <p:cNvSpPr txBox="1"/>
          <p:nvPr/>
        </p:nvSpPr>
        <p:spPr>
          <a:xfrm>
            <a:off x="609600" y="2286000"/>
            <a:ext cx="7391400" cy="4374980"/>
          </a:xfrm>
          <a:prstGeom prst="rect">
            <a:avLst/>
          </a:prstGeom>
          <a:noFill/>
        </p:spPr>
        <p:txBody>
          <a:bodyPr wrap="square" rtlCol="0">
            <a:spAutoFit/>
          </a:bodyPr>
          <a:lstStyle/>
          <a:p>
            <a:pPr marL="514350" indent="-514350" algn="r" rtl="1">
              <a:lnSpc>
                <a:spcPct val="150000"/>
              </a:lnSpc>
              <a:buAutoNum type="arabicParenR"/>
            </a:pPr>
            <a:r>
              <a:rPr lang="ar-LB" b="1" dirty="0" smtClean="0">
                <a:solidFill>
                  <a:srgbClr val="002A6C"/>
                </a:solidFill>
                <a:latin typeface="Arabic Typesetting" pitchFamily="66" charset="-78"/>
                <a:cs typeface="Arabic Typesetting" pitchFamily="66" charset="-78"/>
              </a:rPr>
              <a:t>اتفاقية برشلونة لحماية البحر المتوسط (1976)</a:t>
            </a:r>
          </a:p>
          <a:p>
            <a:pPr marL="514350" indent="-514350" algn="r" rtl="1">
              <a:lnSpc>
                <a:spcPct val="150000"/>
              </a:lnSpc>
              <a:buAutoNum type="arabicParenR"/>
            </a:pPr>
            <a:r>
              <a:rPr lang="ar-LB" b="1" dirty="0" smtClean="0">
                <a:solidFill>
                  <a:srgbClr val="002A6C"/>
                </a:solidFill>
                <a:latin typeface="Arabic Typesetting" pitchFamily="66" charset="-78"/>
                <a:cs typeface="Arabic Typesetting" pitchFamily="66" charset="-78"/>
              </a:rPr>
              <a:t>اتفاقية قانون البحار (1982)</a:t>
            </a:r>
          </a:p>
          <a:p>
            <a:pPr marL="514350" indent="-514350" algn="r" rtl="1">
              <a:lnSpc>
                <a:spcPct val="150000"/>
              </a:lnSpc>
              <a:buAutoNum type="arabicParenR"/>
            </a:pPr>
            <a:r>
              <a:rPr lang="ar-LB" b="1" dirty="0" smtClean="0">
                <a:solidFill>
                  <a:srgbClr val="002A6C"/>
                </a:solidFill>
                <a:latin typeface="Arabic Typesetting" pitchFamily="66" charset="-78"/>
                <a:cs typeface="Arabic Typesetting" pitchFamily="66" charset="-78"/>
              </a:rPr>
              <a:t>اتفاقية بازل بشأن مراقبة حركة النفايات عبر الحدود (1994)</a:t>
            </a:r>
          </a:p>
          <a:p>
            <a:pPr marL="514350" indent="-514350" algn="r" rtl="1">
              <a:lnSpc>
                <a:spcPct val="150000"/>
              </a:lnSpc>
              <a:buAutoNum type="arabicParenR"/>
            </a:pPr>
            <a:r>
              <a:rPr lang="ar-LB" b="1" dirty="0" smtClean="0">
                <a:solidFill>
                  <a:srgbClr val="002A6C"/>
                </a:solidFill>
                <a:latin typeface="Arabic Typesetting" pitchFamily="66" charset="-78"/>
                <a:cs typeface="Arabic Typesetting" pitchFamily="66" charset="-78"/>
              </a:rPr>
              <a:t>اتفاقية ستوكهولم بشأن الملوثات العضوية الثابتة (2001)</a:t>
            </a:r>
          </a:p>
          <a:p>
            <a:pPr marL="514350" indent="-514350" algn="r" rtl="1">
              <a:lnSpc>
                <a:spcPct val="150000"/>
              </a:lnSpc>
              <a:buAutoNum type="arabicParenR"/>
            </a:pPr>
            <a:r>
              <a:rPr lang="ar-LB" b="1" dirty="0" smtClean="0">
                <a:solidFill>
                  <a:srgbClr val="002A6C"/>
                </a:solidFill>
                <a:latin typeface="Arabic Typesetting" pitchFamily="66" charset="-78"/>
                <a:cs typeface="Arabic Typesetting" pitchFamily="66" charset="-78"/>
              </a:rPr>
              <a:t>اتفاق باريس للتغير المناخي (2016)</a:t>
            </a:r>
          </a:p>
          <a:p>
            <a:pPr marL="514350" indent="-514350" algn="r" rtl="1">
              <a:lnSpc>
                <a:spcPct val="150000"/>
              </a:lnSpc>
              <a:buAutoNum type="arabicParenR"/>
            </a:pPr>
            <a:endParaRPr lang="ar-LB" sz="2000" dirty="0" smtClean="0">
              <a:latin typeface="Arabic Typesetting" pitchFamily="66" charset="-78"/>
              <a:cs typeface="Arabic Typesetting" pitchFamily="66" charset="-78"/>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ctrTitle"/>
          </p:nvPr>
        </p:nvSpPr>
        <p:spPr bwMode="auto">
          <a:xfrm>
            <a:off x="685800" y="1295400"/>
            <a:ext cx="7772400" cy="765175"/>
          </a:xfrm>
          <a:noFill/>
          <a:ln>
            <a:miter lim="800000"/>
            <a:headEnd/>
            <a:tailEnd/>
          </a:ln>
        </p:spPr>
        <p:txBody>
          <a:bodyPr vert="horz" wrap="square" lIns="91440" tIns="45720" rIns="91440" bIns="45720" numCol="1" anchor="t" anchorCtr="0" compatLnSpc="1">
            <a:prstTxWarp prst="textNoShape">
              <a:avLst/>
            </a:prstTxWarp>
          </a:bodyPr>
          <a:lstStyle/>
          <a:p>
            <a:pPr algn="r" rtl="1"/>
            <a:r>
              <a:rPr lang="ar-LB" sz="3200" dirty="0" smtClean="0">
                <a:solidFill>
                  <a:srgbClr val="BA0C2F"/>
                </a:solidFill>
                <a:effectLst>
                  <a:outerShdw blurRad="38100" dist="38100" dir="2700000" algn="tl">
                    <a:srgbClr val="000000">
                      <a:alpha val="43137"/>
                    </a:srgbClr>
                  </a:outerShdw>
                </a:effectLst>
                <a:latin typeface="Arabic Typesetting" pitchFamily="66" charset="-78"/>
                <a:cs typeface="Arabic Typesetting" pitchFamily="66" charset="-78"/>
              </a:rPr>
              <a:t>1- إتفاقية برشلونة لحماية البحر المتوسط (1976)</a:t>
            </a:r>
            <a:endParaRPr lang="en-US" sz="3200" dirty="0" smtClean="0">
              <a:solidFill>
                <a:srgbClr val="BA0C2F"/>
              </a:solidFill>
            </a:endParaRPr>
          </a:p>
        </p:txBody>
      </p:sp>
      <p:sp>
        <p:nvSpPr>
          <p:cNvPr id="47107" name="Date Placeholder 3"/>
          <p:cNvSpPr>
            <a:spLocks noGrp="1"/>
          </p:cNvSpPr>
          <p:nvPr>
            <p:ph type="dt"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es-ES" smtClean="0"/>
          </a:p>
        </p:txBody>
      </p:sp>
      <p:sp>
        <p:nvSpPr>
          <p:cNvPr id="6" name="Oval 5"/>
          <p:cNvSpPr/>
          <p:nvPr/>
        </p:nvSpPr>
        <p:spPr bwMode="auto">
          <a:xfrm>
            <a:off x="6819900" y="1936173"/>
            <a:ext cx="1905000" cy="1295400"/>
          </a:xfrm>
          <a:prstGeom prst="ellipse">
            <a:avLst/>
          </a:prstGeom>
          <a:ln>
            <a:headEnd type="none" w="med" len="med"/>
            <a:tailEnd type="none" w="med" len="med"/>
          </a:ln>
          <a:extLst/>
        </p:spPr>
        <p:style>
          <a:lnRef idx="1">
            <a:schemeClr val="accent6"/>
          </a:lnRef>
          <a:fillRef idx="3">
            <a:schemeClr val="accent6"/>
          </a:fillRef>
          <a:effectRef idx="2">
            <a:schemeClr val="accent6"/>
          </a:effectRef>
          <a:fontRef idx="minor">
            <a:schemeClr val="lt1"/>
          </a:fontRef>
        </p:style>
        <p:txBody>
          <a:bodyPr/>
          <a:lstStyle/>
          <a:p>
            <a:pPr algn="ctr">
              <a:defRPr/>
            </a:pPr>
            <a:r>
              <a:rPr lang="ar-SA" dirty="0">
                <a:ln w="18415" cmpd="sng">
                  <a:solidFill>
                    <a:srgbClr val="FFFFFF"/>
                  </a:solidFill>
                  <a:prstDash val="solid"/>
                </a:ln>
                <a:solidFill>
                  <a:srgbClr val="FFFFFF"/>
                </a:solidFill>
                <a:effectLst>
                  <a:outerShdw blurRad="63500" dir="3600000" algn="tl" rotWithShape="0">
                    <a:srgbClr val="000000">
                      <a:alpha val="70000"/>
                    </a:srgbClr>
                  </a:outerShdw>
                </a:effectLst>
              </a:rPr>
              <a:t>عنصر تقديري</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charset="0"/>
            </a:endParaRPr>
          </a:p>
        </p:txBody>
      </p:sp>
      <p:sp>
        <p:nvSpPr>
          <p:cNvPr id="8" name="Oval 7"/>
          <p:cNvSpPr/>
          <p:nvPr/>
        </p:nvSpPr>
        <p:spPr bwMode="auto">
          <a:xfrm>
            <a:off x="4610100" y="1828800"/>
            <a:ext cx="1905000" cy="1371600"/>
          </a:xfrm>
          <a:prstGeom prst="ellipse">
            <a:avLst/>
          </a:prstGeom>
          <a:ln>
            <a:headEnd type="none" w="med" len="med"/>
            <a:tailEnd type="none" w="med" len="med"/>
          </a:ln>
          <a:extLst/>
        </p:spPr>
        <p:style>
          <a:lnRef idx="1">
            <a:schemeClr val="accent6"/>
          </a:lnRef>
          <a:fillRef idx="3">
            <a:schemeClr val="accent6"/>
          </a:fillRef>
          <a:effectRef idx="2">
            <a:schemeClr val="accent6"/>
          </a:effectRef>
          <a:fontRef idx="minor">
            <a:schemeClr val="lt1"/>
          </a:fontRef>
        </p:style>
        <p:txBody>
          <a:bodyPr/>
          <a:lstStyle/>
          <a:p>
            <a:pPr algn="ctr">
              <a:defRPr/>
            </a:pPr>
            <a:r>
              <a:rPr lang="ar-SA" dirty="0">
                <a:ln w="18415" cmpd="sng">
                  <a:solidFill>
                    <a:srgbClr val="FFFFFF"/>
                  </a:solidFill>
                  <a:prstDash val="solid"/>
                </a:ln>
                <a:solidFill>
                  <a:srgbClr val="FFFFFF"/>
                </a:solidFill>
                <a:effectLst>
                  <a:outerShdw blurRad="63500" dir="3600000" algn="tl" rotWithShape="0">
                    <a:srgbClr val="000000">
                      <a:alpha val="70000"/>
                    </a:srgbClr>
                  </a:outerShdw>
                </a:effectLst>
              </a:rPr>
              <a:t>عنصر</a:t>
            </a:r>
            <a:endParaRPr lang="ar-LB"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defRPr/>
            </a:pPr>
            <a:r>
              <a:rPr lang="ar-LB"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charset="0"/>
              </a:rPr>
              <a:t>التصرف</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charset="0"/>
            </a:endParaRPr>
          </a:p>
        </p:txBody>
      </p:sp>
      <p:sp>
        <p:nvSpPr>
          <p:cNvPr id="9" name="Oval 8"/>
          <p:cNvSpPr/>
          <p:nvPr/>
        </p:nvSpPr>
        <p:spPr bwMode="auto">
          <a:xfrm>
            <a:off x="2438400" y="1828800"/>
            <a:ext cx="1828800" cy="1371600"/>
          </a:xfrm>
          <a:prstGeom prst="ellipse">
            <a:avLst/>
          </a:prstGeom>
          <a:ln>
            <a:headEnd type="none" w="med" len="med"/>
            <a:tailEnd type="none" w="med" len="med"/>
          </a:ln>
          <a:extLst/>
        </p:spPr>
        <p:style>
          <a:lnRef idx="1">
            <a:schemeClr val="accent6"/>
          </a:lnRef>
          <a:fillRef idx="3">
            <a:schemeClr val="accent6"/>
          </a:fillRef>
          <a:effectRef idx="2">
            <a:schemeClr val="accent6"/>
          </a:effectRef>
          <a:fontRef idx="minor">
            <a:schemeClr val="lt1"/>
          </a:fontRef>
        </p:style>
        <p:txBody>
          <a:bodyPr/>
          <a:lstStyle/>
          <a:p>
            <a:pPr algn="ctr">
              <a:defRPr/>
            </a:pPr>
            <a:r>
              <a:rPr lang="ar-SA" dirty="0">
                <a:ln w="18415" cmpd="sng">
                  <a:solidFill>
                    <a:srgbClr val="FFFFFF"/>
                  </a:solidFill>
                  <a:prstDash val="solid"/>
                </a:ln>
                <a:solidFill>
                  <a:srgbClr val="FFFFFF"/>
                </a:solidFill>
                <a:effectLst>
                  <a:outerShdw blurRad="63500" dir="3600000" algn="tl" rotWithShape="0">
                    <a:srgbClr val="000000">
                      <a:alpha val="70000"/>
                    </a:srgbClr>
                  </a:outerShdw>
                </a:effectLst>
              </a:rPr>
              <a:t>عنصر</a:t>
            </a:r>
            <a:endParaRPr lang="ar-LB"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defRPr/>
            </a:pPr>
            <a:r>
              <a:rPr lang="ar-LB"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charset="0"/>
              </a:rPr>
              <a:t>قانوني</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charset="0"/>
            </a:endParaRPr>
          </a:p>
        </p:txBody>
      </p:sp>
      <p:sp>
        <p:nvSpPr>
          <p:cNvPr id="10" name="Oval 9"/>
          <p:cNvSpPr/>
          <p:nvPr/>
        </p:nvSpPr>
        <p:spPr bwMode="auto">
          <a:xfrm>
            <a:off x="228600" y="1828800"/>
            <a:ext cx="1905000" cy="1371600"/>
          </a:xfrm>
          <a:prstGeom prst="ellipse">
            <a:avLst/>
          </a:prstGeom>
          <a:ln>
            <a:headEnd type="none" w="med" len="med"/>
            <a:tailEnd type="none" w="med" len="med"/>
          </a:ln>
          <a:extLst/>
        </p:spPr>
        <p:style>
          <a:lnRef idx="1">
            <a:schemeClr val="accent6"/>
          </a:lnRef>
          <a:fillRef idx="3">
            <a:schemeClr val="accent6"/>
          </a:fillRef>
          <a:effectRef idx="2">
            <a:schemeClr val="accent6"/>
          </a:effectRef>
          <a:fontRef idx="minor">
            <a:schemeClr val="lt1"/>
          </a:fontRef>
        </p:style>
        <p:txBody>
          <a:bodyPr/>
          <a:lstStyle/>
          <a:p>
            <a:pPr algn="ctr">
              <a:defRPr/>
            </a:pPr>
            <a:r>
              <a:rPr lang="ar-SA" dirty="0">
                <a:ln w="18415" cmpd="sng">
                  <a:solidFill>
                    <a:srgbClr val="FFFFFF"/>
                  </a:solidFill>
                  <a:prstDash val="solid"/>
                </a:ln>
                <a:solidFill>
                  <a:srgbClr val="FFFFFF"/>
                </a:solidFill>
                <a:effectLst>
                  <a:outerShdw blurRad="63500" dir="3600000" algn="tl" rotWithShape="0">
                    <a:srgbClr val="000000">
                      <a:alpha val="70000"/>
                    </a:srgbClr>
                  </a:outerShdw>
                </a:effectLst>
              </a:rPr>
              <a:t>عنصر </a:t>
            </a:r>
            <a:r>
              <a:rPr lang="ar-LB" dirty="0">
                <a:ln w="18415" cmpd="sng">
                  <a:solidFill>
                    <a:srgbClr val="FFFFFF"/>
                  </a:solidFill>
                  <a:prstDash val="solid"/>
                </a:ln>
                <a:solidFill>
                  <a:srgbClr val="FFFFFF"/>
                </a:solidFill>
                <a:effectLst>
                  <a:outerShdw blurRad="63500" dir="3600000" algn="tl" rotWithShape="0">
                    <a:srgbClr val="000000">
                      <a:alpha val="70000"/>
                    </a:srgbClr>
                  </a:outerShdw>
                </a:effectLst>
              </a:rPr>
              <a:t>مالي</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charset="0"/>
            </a:endParaRPr>
          </a:p>
        </p:txBody>
      </p:sp>
      <p:sp>
        <p:nvSpPr>
          <p:cNvPr id="47113" name="Down Arrow 12"/>
          <p:cNvSpPr>
            <a:spLocks noChangeArrowheads="1"/>
          </p:cNvSpPr>
          <p:nvPr/>
        </p:nvSpPr>
        <p:spPr bwMode="auto">
          <a:xfrm>
            <a:off x="1066800" y="3200400"/>
            <a:ext cx="152400" cy="304800"/>
          </a:xfrm>
          <a:prstGeom prst="downArrow">
            <a:avLst>
              <a:gd name="adj1" fmla="val 50000"/>
              <a:gd name="adj2" fmla="val 50000"/>
            </a:avLst>
          </a:prstGeom>
          <a:solidFill>
            <a:schemeClr val="accent1"/>
          </a:solidFill>
          <a:ln w="9525" algn="ctr">
            <a:solidFill>
              <a:schemeClr val="tx1"/>
            </a:solidFill>
            <a:round/>
            <a:headEnd/>
            <a:tailEnd/>
          </a:ln>
        </p:spPr>
        <p:txBody>
          <a:bodyPr/>
          <a:lstStyle/>
          <a:p>
            <a:endParaRPr lang="en-US"/>
          </a:p>
        </p:txBody>
      </p:sp>
      <p:sp>
        <p:nvSpPr>
          <p:cNvPr id="47114" name="Down Arrow 13"/>
          <p:cNvSpPr>
            <a:spLocks noChangeArrowheads="1"/>
          </p:cNvSpPr>
          <p:nvPr/>
        </p:nvSpPr>
        <p:spPr bwMode="auto">
          <a:xfrm>
            <a:off x="3276600" y="3200400"/>
            <a:ext cx="152400" cy="304800"/>
          </a:xfrm>
          <a:prstGeom prst="downArrow">
            <a:avLst>
              <a:gd name="adj1" fmla="val 50000"/>
              <a:gd name="adj2" fmla="val 50000"/>
            </a:avLst>
          </a:prstGeom>
          <a:solidFill>
            <a:schemeClr val="accent1"/>
          </a:solidFill>
          <a:ln w="9525" algn="ctr">
            <a:solidFill>
              <a:schemeClr val="tx1"/>
            </a:solidFill>
            <a:round/>
            <a:headEnd/>
            <a:tailEnd/>
          </a:ln>
        </p:spPr>
        <p:txBody>
          <a:bodyPr/>
          <a:lstStyle/>
          <a:p>
            <a:endParaRPr lang="en-US"/>
          </a:p>
        </p:txBody>
      </p:sp>
      <p:sp>
        <p:nvSpPr>
          <p:cNvPr id="47115" name="Down Arrow 14"/>
          <p:cNvSpPr>
            <a:spLocks noChangeArrowheads="1"/>
          </p:cNvSpPr>
          <p:nvPr/>
        </p:nvSpPr>
        <p:spPr bwMode="auto">
          <a:xfrm>
            <a:off x="5562600" y="3200400"/>
            <a:ext cx="152400" cy="304800"/>
          </a:xfrm>
          <a:prstGeom prst="downArrow">
            <a:avLst>
              <a:gd name="adj1" fmla="val 50000"/>
              <a:gd name="adj2" fmla="val 50000"/>
            </a:avLst>
          </a:prstGeom>
          <a:solidFill>
            <a:schemeClr val="accent1"/>
          </a:solidFill>
          <a:ln w="9525" algn="ctr">
            <a:solidFill>
              <a:schemeClr val="tx1"/>
            </a:solidFill>
            <a:round/>
            <a:headEnd/>
            <a:tailEnd/>
          </a:ln>
        </p:spPr>
        <p:txBody>
          <a:bodyPr/>
          <a:lstStyle/>
          <a:p>
            <a:endParaRPr lang="en-US"/>
          </a:p>
        </p:txBody>
      </p:sp>
      <p:sp>
        <p:nvSpPr>
          <p:cNvPr id="47116" name="Down Arrow 15"/>
          <p:cNvSpPr>
            <a:spLocks noChangeArrowheads="1"/>
          </p:cNvSpPr>
          <p:nvPr/>
        </p:nvSpPr>
        <p:spPr bwMode="auto">
          <a:xfrm>
            <a:off x="7696200" y="3200400"/>
            <a:ext cx="152400" cy="304800"/>
          </a:xfrm>
          <a:prstGeom prst="downArrow">
            <a:avLst>
              <a:gd name="adj1" fmla="val 50000"/>
              <a:gd name="adj2" fmla="val 50000"/>
            </a:avLst>
          </a:prstGeom>
          <a:solidFill>
            <a:schemeClr val="accent1"/>
          </a:solidFill>
          <a:ln w="9525" algn="ctr">
            <a:solidFill>
              <a:schemeClr val="tx1"/>
            </a:solidFill>
            <a:round/>
            <a:headEnd/>
            <a:tailEnd/>
          </a:ln>
        </p:spPr>
        <p:txBody>
          <a:bodyPr/>
          <a:lstStyle/>
          <a:p>
            <a:endParaRPr lang="en-US"/>
          </a:p>
        </p:txBody>
      </p:sp>
      <p:sp>
        <p:nvSpPr>
          <p:cNvPr id="17" name="Oval 16"/>
          <p:cNvSpPr/>
          <p:nvPr/>
        </p:nvSpPr>
        <p:spPr bwMode="auto">
          <a:xfrm>
            <a:off x="2286000" y="3505200"/>
            <a:ext cx="2133600" cy="2514600"/>
          </a:xfrm>
          <a:prstGeom prst="ellipse">
            <a:avLst/>
          </a:prstGeom>
          <a:gradFill flip="none" rotWithShape="1">
            <a:gsLst>
              <a:gs pos="0">
                <a:srgbClr val="BA0C2F">
                  <a:tint val="66000"/>
                  <a:satMod val="160000"/>
                </a:srgbClr>
              </a:gs>
              <a:gs pos="50000">
                <a:srgbClr val="BA0C2F">
                  <a:tint val="44500"/>
                  <a:satMod val="160000"/>
                </a:srgbClr>
              </a:gs>
              <a:gs pos="100000">
                <a:srgbClr val="BA0C2F">
                  <a:tint val="23500"/>
                  <a:satMod val="160000"/>
                </a:srgbClr>
              </a:gs>
            </a:gsLst>
            <a:path path="circle">
              <a:fillToRect l="50000" t="50000" r="50000" b="50000"/>
            </a:path>
            <a:tileRect/>
          </a:gradFill>
          <a:ln>
            <a:noFill/>
            <a:headEnd type="none" w="med" len="med"/>
            <a:tailEnd type="none" w="med" len="med"/>
          </a:ln>
          <a:effectLst>
            <a:glow rad="101600">
              <a:srgbClr val="FF0000">
                <a:alpha val="60000"/>
              </a:srgbClr>
            </a:glow>
            <a:outerShdw blurRad="40000" dist="20000" dir="5400000" rotWithShape="0">
              <a:srgbClr val="000000">
                <a:alpha val="38000"/>
              </a:srgbClr>
            </a:outerShdw>
          </a:effectLst>
          <a:extLst/>
        </p:spPr>
        <p:style>
          <a:lnRef idx="1">
            <a:schemeClr val="accent2"/>
          </a:lnRef>
          <a:fillRef idx="2">
            <a:schemeClr val="accent2"/>
          </a:fillRef>
          <a:effectRef idx="1">
            <a:schemeClr val="accent2"/>
          </a:effectRef>
          <a:fontRef idx="minor">
            <a:schemeClr val="dk1"/>
          </a:fontRef>
        </p:style>
        <p:txBody>
          <a:bodyPr/>
          <a:lstStyle/>
          <a:p>
            <a:pPr algn="ctr">
              <a:defRPr/>
            </a:pPr>
            <a:r>
              <a:rPr lang="ar-SA" dirty="0">
                <a:solidFill>
                  <a:srgbClr val="002A6C"/>
                </a:solidFill>
                <a:effectLst>
                  <a:outerShdw blurRad="38100" dist="38100" dir="2700000" algn="tl">
                    <a:srgbClr val="000000">
                      <a:alpha val="43137"/>
                    </a:srgbClr>
                  </a:outerShdw>
                </a:effectLst>
              </a:rPr>
              <a:t>اتفاقية برشلونه وبروتوكولاتها </a:t>
            </a:r>
            <a:endParaRPr lang="en-US" dirty="0">
              <a:solidFill>
                <a:srgbClr val="002A6C"/>
              </a:solidFill>
              <a:effectLst>
                <a:outerShdw blurRad="38100" dist="38100" dir="2700000" algn="tl">
                  <a:srgbClr val="000000">
                    <a:alpha val="43137"/>
                  </a:srgbClr>
                </a:outerShdw>
              </a:effectLst>
            </a:endParaRPr>
          </a:p>
        </p:txBody>
      </p:sp>
      <p:sp>
        <p:nvSpPr>
          <p:cNvPr id="19" name="Rectangle 18"/>
          <p:cNvSpPr/>
          <p:nvPr/>
        </p:nvSpPr>
        <p:spPr bwMode="auto">
          <a:xfrm>
            <a:off x="228600" y="3581399"/>
            <a:ext cx="1752600" cy="2362201"/>
          </a:xfrm>
          <a:prstGeom prst="rect">
            <a:avLst/>
          </a:prstGeom>
          <a:ln>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a:lstStyle/>
          <a:p>
            <a:pPr algn="ctr">
              <a:defRPr/>
            </a:pPr>
            <a:r>
              <a:rPr lang="ar-SA" b="1" dirty="0">
                <a:solidFill>
                  <a:srgbClr val="002A6C"/>
                </a:solidFill>
                <a:effectLst>
                  <a:outerShdw blurRad="38100" dist="38100" dir="2700000" algn="tl">
                    <a:srgbClr val="000000">
                      <a:alpha val="43137"/>
                    </a:srgbClr>
                  </a:outerShdw>
                </a:effectLst>
              </a:rPr>
              <a:t>الوسائل المؤس</a:t>
            </a:r>
            <a:r>
              <a:rPr lang="ar-LB" b="1" dirty="0">
                <a:solidFill>
                  <a:srgbClr val="002A6C"/>
                </a:solidFill>
                <a:effectLst>
                  <a:outerShdw blurRad="38100" dist="38100" dir="2700000" algn="tl">
                    <a:srgbClr val="000000">
                      <a:alpha val="43137"/>
                    </a:srgbClr>
                  </a:outerShdw>
                </a:effectLst>
              </a:rPr>
              <a:t>ّ</a:t>
            </a:r>
            <a:r>
              <a:rPr lang="ar-SA" b="1" dirty="0">
                <a:solidFill>
                  <a:srgbClr val="002A6C"/>
                </a:solidFill>
                <a:effectLst>
                  <a:outerShdw blurRad="38100" dist="38100" dir="2700000" algn="tl">
                    <a:srgbClr val="000000">
                      <a:alpha val="43137"/>
                    </a:srgbClr>
                  </a:outerShdw>
                </a:effectLst>
              </a:rPr>
              <a:t>ساتي</a:t>
            </a:r>
            <a:r>
              <a:rPr lang="ar-LB" b="1" dirty="0">
                <a:solidFill>
                  <a:srgbClr val="002A6C"/>
                </a:solidFill>
                <a:effectLst>
                  <a:outerShdw blurRad="38100" dist="38100" dir="2700000" algn="tl">
                    <a:srgbClr val="000000">
                      <a:alpha val="43137"/>
                    </a:srgbClr>
                  </a:outerShdw>
                </a:effectLst>
              </a:rPr>
              <a:t>ة </a:t>
            </a:r>
            <a:r>
              <a:rPr lang="ar-SA" b="1" dirty="0">
                <a:solidFill>
                  <a:srgbClr val="002A6C"/>
                </a:solidFill>
                <a:effectLst>
                  <a:outerShdw blurRad="38100" dist="38100" dir="2700000" algn="tl">
                    <a:srgbClr val="000000">
                      <a:alpha val="43137"/>
                    </a:srgbClr>
                  </a:outerShdw>
                </a:effectLst>
              </a:rPr>
              <a:t>والمالي</a:t>
            </a:r>
            <a:r>
              <a:rPr lang="ar-LB" b="1" dirty="0">
                <a:solidFill>
                  <a:srgbClr val="002A6C"/>
                </a:solidFill>
                <a:effectLst>
                  <a:outerShdw blurRad="38100" dist="38100" dir="2700000" algn="tl">
                    <a:srgbClr val="000000">
                      <a:alpha val="43137"/>
                    </a:srgbClr>
                  </a:outerShdw>
                </a:effectLst>
              </a:rPr>
              <a:t>ة</a:t>
            </a:r>
            <a:r>
              <a:rPr lang="ar-SA" b="1" dirty="0">
                <a:solidFill>
                  <a:srgbClr val="002A6C"/>
                </a:solidFill>
                <a:effectLst>
                  <a:outerShdw blurRad="38100" dist="38100" dir="2700000" algn="tl">
                    <a:srgbClr val="000000">
                      <a:alpha val="43137"/>
                    </a:srgbClr>
                  </a:outerShdw>
                </a:effectLst>
              </a:rPr>
              <a:t> لتنفيذ خطة </a:t>
            </a:r>
            <a:r>
              <a:rPr lang="ar-LB" b="1" dirty="0">
                <a:solidFill>
                  <a:srgbClr val="002A6C"/>
                </a:solidFill>
                <a:effectLst>
                  <a:outerShdw blurRad="38100" dist="38100" dir="2700000" algn="tl">
                    <a:srgbClr val="000000">
                      <a:alpha val="43137"/>
                    </a:srgbClr>
                  </a:outerShdw>
                </a:effectLst>
              </a:rPr>
              <a:t>ال</a:t>
            </a:r>
            <a:r>
              <a:rPr lang="ar-SA" b="1" dirty="0">
                <a:solidFill>
                  <a:srgbClr val="002A6C"/>
                </a:solidFill>
                <a:effectLst>
                  <a:outerShdw blurRad="38100" dist="38100" dir="2700000" algn="tl">
                    <a:srgbClr val="000000">
                      <a:alpha val="43137"/>
                    </a:srgbClr>
                  </a:outerShdw>
                </a:effectLst>
              </a:rPr>
              <a:t>عمل</a:t>
            </a:r>
            <a:endParaRPr lang="en-US" b="1" dirty="0">
              <a:solidFill>
                <a:srgbClr val="002A6C"/>
              </a:solidFill>
              <a:effectLst>
                <a:outerShdw blurRad="38100" dist="38100" dir="2700000" algn="tl">
                  <a:srgbClr val="000000">
                    <a:alpha val="43137"/>
                  </a:srgbClr>
                </a:outerShdw>
              </a:effectLst>
              <a:latin typeface="Times" charset="0"/>
            </a:endParaRPr>
          </a:p>
        </p:txBody>
      </p:sp>
      <p:sp>
        <p:nvSpPr>
          <p:cNvPr id="20" name="Isosceles Triangle 19"/>
          <p:cNvSpPr/>
          <p:nvPr/>
        </p:nvSpPr>
        <p:spPr bwMode="auto">
          <a:xfrm>
            <a:off x="6400800" y="3505200"/>
            <a:ext cx="2819400" cy="2438400"/>
          </a:xfrm>
          <a:prstGeom prst="triangle">
            <a:avLst/>
          </a:prstGeom>
          <a:gradFill flip="none" rotWithShape="1">
            <a:gsLst>
              <a:gs pos="0">
                <a:srgbClr val="BA0C2F">
                  <a:tint val="66000"/>
                  <a:satMod val="160000"/>
                </a:srgbClr>
              </a:gs>
              <a:gs pos="50000">
                <a:srgbClr val="BA0C2F">
                  <a:tint val="44500"/>
                  <a:satMod val="160000"/>
                </a:srgbClr>
              </a:gs>
              <a:gs pos="100000">
                <a:srgbClr val="BA0C2F">
                  <a:tint val="23500"/>
                  <a:satMod val="160000"/>
                </a:srgbClr>
              </a:gs>
            </a:gsLst>
            <a:path path="circle">
              <a:fillToRect l="50000" t="50000" r="50000" b="50000"/>
            </a:path>
            <a:tileRect/>
          </a:gradFill>
          <a:ln>
            <a:noFill/>
            <a:headEnd type="none" w="med" len="med"/>
            <a:tailEnd type="none" w="med" len="med"/>
          </a:ln>
          <a:effectLst>
            <a:glow rad="101600">
              <a:srgbClr val="FF0000">
                <a:alpha val="60000"/>
              </a:srgbClr>
            </a:glow>
            <a:outerShdw blurRad="40000" dist="20000" dir="5400000" rotWithShape="0">
              <a:srgbClr val="000000">
                <a:alpha val="38000"/>
              </a:srgbClr>
            </a:outerShdw>
          </a:effectLst>
          <a:extLst/>
        </p:spPr>
        <p:style>
          <a:lnRef idx="1">
            <a:schemeClr val="accent2"/>
          </a:lnRef>
          <a:fillRef idx="2">
            <a:schemeClr val="accent2"/>
          </a:fillRef>
          <a:effectRef idx="1">
            <a:schemeClr val="accent2"/>
          </a:effectRef>
          <a:fontRef idx="minor">
            <a:schemeClr val="dk1"/>
          </a:fontRef>
        </p:style>
        <p:txBody>
          <a:bodyPr/>
          <a:lstStyle/>
          <a:p>
            <a:pPr algn="ctr">
              <a:defRPr/>
            </a:pPr>
            <a:endParaRPr lang="en-US" sz="2500" dirty="0">
              <a:solidFill>
                <a:srgbClr val="002A6C"/>
              </a:solidFill>
              <a:effectLst>
                <a:outerShdw blurRad="38100" dist="38100" dir="2700000" algn="tl">
                  <a:srgbClr val="000000">
                    <a:alpha val="43137"/>
                  </a:srgbClr>
                </a:outerShdw>
              </a:effectLst>
              <a:latin typeface="Times" charset="0"/>
            </a:endParaRPr>
          </a:p>
        </p:txBody>
      </p:sp>
      <p:sp>
        <p:nvSpPr>
          <p:cNvPr id="22" name="Isosceles Triangle 21"/>
          <p:cNvSpPr/>
          <p:nvPr/>
        </p:nvSpPr>
        <p:spPr bwMode="auto">
          <a:xfrm rot="10800000">
            <a:off x="4267200" y="3505200"/>
            <a:ext cx="2819400" cy="2362200"/>
          </a:xfrm>
          <a:prstGeom prst="triangle">
            <a:avLst/>
          </a:prstGeom>
          <a:ln>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a:lstStyle/>
          <a:p>
            <a:pPr>
              <a:defRPr/>
            </a:pPr>
            <a:endParaRPr lang="en-US" dirty="0">
              <a:solidFill>
                <a:schemeClr val="tx1"/>
              </a:solidFill>
              <a:latin typeface="Times" charset="0"/>
            </a:endParaRPr>
          </a:p>
        </p:txBody>
      </p:sp>
      <p:sp>
        <p:nvSpPr>
          <p:cNvPr id="23" name="TextBox 22"/>
          <p:cNvSpPr txBox="1"/>
          <p:nvPr/>
        </p:nvSpPr>
        <p:spPr>
          <a:xfrm>
            <a:off x="4724400" y="3657600"/>
            <a:ext cx="1905000" cy="1384300"/>
          </a:xfrm>
          <a:prstGeom prst="rect">
            <a:avLst/>
          </a:prstGeom>
          <a:noFill/>
        </p:spPr>
        <p:txBody>
          <a:bodyPr>
            <a:spAutoFit/>
          </a:bodyPr>
          <a:lstStyle/>
          <a:p>
            <a:pPr algn="ctr">
              <a:defRPr/>
            </a:pPr>
            <a:r>
              <a:rPr lang="ar-SA" b="1" dirty="0">
                <a:solidFill>
                  <a:srgbClr val="002A6C"/>
                </a:solidFill>
                <a:effectLst>
                  <a:outerShdw blurRad="38100" dist="38100" dir="2700000" algn="tl">
                    <a:srgbClr val="000000">
                      <a:alpha val="43137"/>
                    </a:srgbClr>
                  </a:outerShdw>
                </a:effectLst>
              </a:rPr>
              <a:t>التصرف في موارد البحر المتوسط </a:t>
            </a:r>
            <a:endParaRPr lang="en-US" b="1" dirty="0">
              <a:solidFill>
                <a:srgbClr val="002A6C"/>
              </a:solidFill>
              <a:effectLst>
                <a:outerShdw blurRad="38100" dist="38100" dir="2700000" algn="tl">
                  <a:srgbClr val="000000">
                    <a:alpha val="43137"/>
                  </a:srgbClr>
                </a:outerShdw>
              </a:effectLst>
            </a:endParaRPr>
          </a:p>
        </p:txBody>
      </p:sp>
      <p:sp>
        <p:nvSpPr>
          <p:cNvPr id="18" name="TextBox 17"/>
          <p:cNvSpPr txBox="1"/>
          <p:nvPr/>
        </p:nvSpPr>
        <p:spPr>
          <a:xfrm>
            <a:off x="6934200" y="4191000"/>
            <a:ext cx="1752600" cy="1815882"/>
          </a:xfrm>
          <a:prstGeom prst="rect">
            <a:avLst/>
          </a:prstGeom>
          <a:noFill/>
        </p:spPr>
        <p:txBody>
          <a:bodyPr wrap="square" rtlCol="0">
            <a:spAutoFit/>
          </a:bodyPr>
          <a:lstStyle/>
          <a:p>
            <a:pPr algn="ctr" rtl="1"/>
            <a:r>
              <a:rPr lang="ar-LB" dirty="0" smtClean="0">
                <a:solidFill>
                  <a:srgbClr val="002A6C"/>
                </a:solidFill>
                <a:effectLst>
                  <a:outerShdw blurRad="38100" dist="38100" dir="2700000" algn="tl">
                    <a:srgbClr val="000000">
                      <a:alpha val="43137"/>
                    </a:srgbClr>
                  </a:outerShdw>
                </a:effectLst>
              </a:rPr>
              <a:t>برنامج متكامل</a:t>
            </a:r>
            <a:endParaRPr lang="en-US" dirty="0" smtClean="0">
              <a:solidFill>
                <a:srgbClr val="002A6C"/>
              </a:solidFill>
              <a:effectLst>
                <a:outerShdw blurRad="38100" dist="38100" dir="2700000" algn="tl">
                  <a:srgbClr val="000000">
                    <a:alpha val="43137"/>
                  </a:srgbClr>
                </a:outerShdw>
              </a:effectLst>
            </a:endParaRPr>
          </a:p>
          <a:p>
            <a:pPr algn="ctr" rtl="1"/>
            <a:r>
              <a:rPr lang="ar-LB" dirty="0" smtClean="0">
                <a:solidFill>
                  <a:srgbClr val="002A6C"/>
                </a:solidFill>
                <a:effectLst>
                  <a:outerShdw blurRad="38100" dist="38100" dir="2700000" algn="tl">
                    <a:srgbClr val="000000">
                      <a:alpha val="43137"/>
                    </a:srgbClr>
                  </a:outerShdw>
                </a:effectLst>
              </a:rPr>
              <a:t> لتقييم التلوث</a:t>
            </a:r>
            <a:endParaRPr lang="en-US" dirty="0" smtClean="0">
              <a:solidFill>
                <a:srgbClr val="002A6C"/>
              </a:solidFill>
              <a:effectLst>
                <a:outerShdw blurRad="38100" dist="38100" dir="2700000" algn="tl">
                  <a:srgbClr val="000000">
                    <a:alpha val="43137"/>
                  </a:srgbClr>
                </a:outerShdw>
              </a:effectLst>
            </a:endParaRPr>
          </a:p>
          <a:p>
            <a:pPr algn="ctr" rtl="1"/>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ctrTitle"/>
          </p:nvPr>
        </p:nvSpPr>
        <p:spPr bwMode="auto">
          <a:xfrm>
            <a:off x="762000" y="1371600"/>
            <a:ext cx="7772400" cy="917575"/>
          </a:xfrm>
          <a:noFill/>
          <a:ln>
            <a:miter lim="800000"/>
            <a:headEnd/>
            <a:tailEnd/>
          </a:ln>
        </p:spPr>
        <p:txBody>
          <a:bodyPr vert="horz" wrap="square" lIns="91440" tIns="45720" rIns="91440" bIns="45720" numCol="1" anchor="t" anchorCtr="0" compatLnSpc="1">
            <a:prstTxWarp prst="textNoShape">
              <a:avLst/>
            </a:prstTxWarp>
          </a:bodyPr>
          <a:lstStyle/>
          <a:p>
            <a:pPr algn="r" rtl="1"/>
            <a:r>
              <a:rPr lang="ar-SA" sz="4000" dirty="0" smtClean="0">
                <a:solidFill>
                  <a:srgbClr val="002A6C"/>
                </a:solidFill>
                <a:latin typeface="Arabic Typesetting" pitchFamily="66" charset="-78"/>
                <a:cs typeface="Arabic Typesetting" pitchFamily="66" charset="-78"/>
              </a:rPr>
              <a:t>بروتوكولات</a:t>
            </a:r>
            <a:r>
              <a:rPr lang="ar-LB" sz="4000" dirty="0" smtClean="0">
                <a:solidFill>
                  <a:srgbClr val="002A6C"/>
                </a:solidFill>
                <a:latin typeface="Arabic Typesetting" pitchFamily="66" charset="-78"/>
                <a:cs typeface="Arabic Typesetting" pitchFamily="66" charset="-78"/>
              </a:rPr>
              <a:t> </a:t>
            </a:r>
            <a:r>
              <a:rPr lang="ar-SA" sz="4000" dirty="0" smtClean="0">
                <a:solidFill>
                  <a:srgbClr val="002A6C"/>
                </a:solidFill>
                <a:latin typeface="Arabic Typesetting" pitchFamily="66" charset="-78"/>
                <a:cs typeface="Arabic Typesetting" pitchFamily="66" charset="-78"/>
              </a:rPr>
              <a:t>إتفاقية برشلونة </a:t>
            </a:r>
            <a:r>
              <a:rPr lang="ar-LB" sz="4000" dirty="0" smtClean="0">
                <a:solidFill>
                  <a:srgbClr val="002A6C"/>
                </a:solidFill>
                <a:latin typeface="Arabic Typesetting" pitchFamily="66" charset="-78"/>
                <a:cs typeface="Arabic Typesetting" pitchFamily="66" charset="-78"/>
              </a:rPr>
              <a:t>ال</a:t>
            </a:r>
            <a:r>
              <a:rPr lang="ar-SA" sz="4000" dirty="0" smtClean="0">
                <a:solidFill>
                  <a:srgbClr val="002A6C"/>
                </a:solidFill>
                <a:latin typeface="Arabic Typesetting" pitchFamily="66" charset="-78"/>
                <a:cs typeface="Arabic Typesetting" pitchFamily="66" charset="-78"/>
              </a:rPr>
              <a:t>ستة</a:t>
            </a:r>
            <a:r>
              <a:rPr lang="ar-LB" sz="4000" dirty="0" smtClean="0">
                <a:solidFill>
                  <a:srgbClr val="002A6C"/>
                </a:solidFill>
                <a:latin typeface="Arabic Typesetting" pitchFamily="66" charset="-78"/>
                <a:cs typeface="Arabic Typesetting" pitchFamily="66" charset="-78"/>
              </a:rPr>
              <a:t>:</a:t>
            </a:r>
            <a:r>
              <a:rPr lang="ar-LB" sz="4000" dirty="0" smtClean="0"/>
              <a:t/>
            </a:r>
            <a:br>
              <a:rPr lang="ar-LB" sz="4000" dirty="0" smtClean="0"/>
            </a:br>
            <a:endParaRPr lang="en-US" sz="4000" dirty="0" smtClean="0"/>
          </a:p>
        </p:txBody>
      </p:sp>
      <p:sp>
        <p:nvSpPr>
          <p:cNvPr id="49155" name="Date Placeholder 3"/>
          <p:cNvSpPr>
            <a:spLocks noGrp="1"/>
          </p:cNvSpPr>
          <p:nvPr>
            <p:ph type="dt"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es-ES" smtClean="0"/>
          </a:p>
        </p:txBody>
      </p:sp>
      <p:sp>
        <p:nvSpPr>
          <p:cNvPr id="49156" name="TextBox 4"/>
          <p:cNvSpPr txBox="1">
            <a:spLocks noChangeArrowheads="1"/>
          </p:cNvSpPr>
          <p:nvPr/>
        </p:nvSpPr>
        <p:spPr bwMode="auto">
          <a:xfrm>
            <a:off x="228600" y="2133600"/>
            <a:ext cx="8229600" cy="3970318"/>
          </a:xfrm>
          <a:prstGeom prst="rect">
            <a:avLst/>
          </a:prstGeom>
          <a:noFill/>
          <a:ln w="9525">
            <a:noFill/>
            <a:miter lim="800000"/>
            <a:headEnd/>
            <a:tailEnd/>
          </a:ln>
        </p:spPr>
        <p:txBody>
          <a:bodyPr wrap="square">
            <a:spAutoFit/>
          </a:bodyPr>
          <a:lstStyle/>
          <a:p>
            <a:pPr marL="514350" indent="-514350" algn="just" rtl="1">
              <a:lnSpc>
                <a:spcPct val="150000"/>
              </a:lnSpc>
            </a:pPr>
            <a:r>
              <a:rPr lang="ar-LB" sz="2400" b="1" dirty="0" smtClean="0">
                <a:solidFill>
                  <a:srgbClr val="002A6C"/>
                </a:solidFill>
                <a:latin typeface="Arabic Typesetting" pitchFamily="66" charset="-78"/>
                <a:cs typeface="Arabic Typesetting" pitchFamily="66" charset="-78"/>
              </a:rPr>
              <a:t>1)  </a:t>
            </a:r>
            <a:r>
              <a:rPr lang="ar-SA" sz="2400" b="1" dirty="0" smtClean="0">
                <a:solidFill>
                  <a:srgbClr val="002A6C"/>
                </a:solidFill>
                <a:latin typeface="Arabic Typesetting" pitchFamily="66" charset="-78"/>
                <a:cs typeface="Arabic Typesetting" pitchFamily="66" charset="-78"/>
              </a:rPr>
              <a:t>البروتوكول </a:t>
            </a:r>
            <a:r>
              <a:rPr lang="ar-SA" sz="2400" b="1" dirty="0">
                <a:solidFill>
                  <a:srgbClr val="002A6C"/>
                </a:solidFill>
                <a:latin typeface="Arabic Typesetting" pitchFamily="66" charset="-78"/>
                <a:cs typeface="Arabic Typesetting" pitchFamily="66" charset="-78"/>
              </a:rPr>
              <a:t>المتعلق بالتعاون في </a:t>
            </a:r>
            <a:r>
              <a:rPr lang="ar-SA" sz="2400" b="1" dirty="0">
                <a:solidFill>
                  <a:srgbClr val="BA0C2F"/>
                </a:solidFill>
                <a:latin typeface="Arabic Typesetting" pitchFamily="66" charset="-78"/>
                <a:cs typeface="Arabic Typesetting" pitchFamily="66" charset="-78"/>
              </a:rPr>
              <a:t>مكافحة تلوث البحر المتوسط بالنفط</a:t>
            </a:r>
            <a:endParaRPr lang="ar-LB" sz="2400" b="1" dirty="0">
              <a:solidFill>
                <a:srgbClr val="BA0C2F"/>
              </a:solidFill>
              <a:latin typeface="Arabic Typesetting" pitchFamily="66" charset="-78"/>
              <a:cs typeface="Arabic Typesetting" pitchFamily="66" charset="-78"/>
            </a:endParaRPr>
          </a:p>
          <a:p>
            <a:pPr marL="514350" indent="-514350" algn="just" rtl="1">
              <a:lnSpc>
                <a:spcPct val="150000"/>
              </a:lnSpc>
            </a:pPr>
            <a:r>
              <a:rPr lang="ar-LB" sz="2400" b="1" dirty="0" smtClean="0">
                <a:solidFill>
                  <a:srgbClr val="002A6C"/>
                </a:solidFill>
                <a:latin typeface="Arabic Typesetting" pitchFamily="66" charset="-78"/>
                <a:cs typeface="Arabic Typesetting" pitchFamily="66" charset="-78"/>
              </a:rPr>
              <a:t>2) </a:t>
            </a:r>
            <a:r>
              <a:rPr lang="ar-SA" sz="2400" b="1" dirty="0" smtClean="0">
                <a:solidFill>
                  <a:srgbClr val="002A6C"/>
                </a:solidFill>
                <a:latin typeface="Arabic Typesetting" pitchFamily="66" charset="-78"/>
                <a:cs typeface="Arabic Typesetting" pitchFamily="66" charset="-78"/>
              </a:rPr>
              <a:t>بروتوكول </a:t>
            </a:r>
            <a:r>
              <a:rPr lang="ar-SA" sz="2400" b="1" dirty="0">
                <a:solidFill>
                  <a:srgbClr val="002A6C"/>
                </a:solidFill>
                <a:latin typeface="Arabic Typesetting" pitchFamily="66" charset="-78"/>
                <a:cs typeface="Arabic Typesetting" pitchFamily="66" charset="-78"/>
              </a:rPr>
              <a:t>حماية البحر المتوسط من التلوث من مصادر و</a:t>
            </a:r>
            <a:r>
              <a:rPr lang="ar-SA" sz="2400" b="1" dirty="0">
                <a:solidFill>
                  <a:srgbClr val="BA0C2F"/>
                </a:solidFill>
                <a:latin typeface="Arabic Typesetting" pitchFamily="66" charset="-78"/>
                <a:cs typeface="Arabic Typesetting" pitchFamily="66" charset="-78"/>
              </a:rPr>
              <a:t>أنشطة برية</a:t>
            </a:r>
            <a:endParaRPr lang="ar-LB" sz="2400" b="1" dirty="0">
              <a:solidFill>
                <a:srgbClr val="BA0C2F"/>
              </a:solidFill>
              <a:latin typeface="Arabic Typesetting" pitchFamily="66" charset="-78"/>
              <a:cs typeface="Arabic Typesetting" pitchFamily="66" charset="-78"/>
            </a:endParaRPr>
          </a:p>
          <a:p>
            <a:pPr marL="514350" indent="-514350" algn="just" rtl="1">
              <a:lnSpc>
                <a:spcPct val="150000"/>
              </a:lnSpc>
            </a:pPr>
            <a:r>
              <a:rPr lang="ar-LB" sz="2400" b="1" dirty="0" smtClean="0">
                <a:solidFill>
                  <a:srgbClr val="002A6C"/>
                </a:solidFill>
                <a:latin typeface="Arabic Typesetting" pitchFamily="66" charset="-78"/>
                <a:cs typeface="Arabic Typesetting" pitchFamily="66" charset="-78"/>
              </a:rPr>
              <a:t>3) </a:t>
            </a:r>
            <a:r>
              <a:rPr lang="ar-SA" sz="2400" b="1" dirty="0" smtClean="0">
                <a:solidFill>
                  <a:srgbClr val="002A6C"/>
                </a:solidFill>
                <a:latin typeface="Arabic Typesetting" pitchFamily="66" charset="-78"/>
                <a:cs typeface="Arabic Typesetting" pitchFamily="66" charset="-78"/>
              </a:rPr>
              <a:t>بروتوكول </a:t>
            </a:r>
            <a:r>
              <a:rPr lang="ar-SA" sz="2400" b="1" dirty="0">
                <a:solidFill>
                  <a:srgbClr val="BA0C2F"/>
                </a:solidFill>
                <a:latin typeface="Arabic Typesetting" pitchFamily="66" charset="-78"/>
                <a:cs typeface="Arabic Typesetting" pitchFamily="66" charset="-78"/>
              </a:rPr>
              <a:t>المناطق المتمتعة بحماية خاصة والتنوع البيولوجي</a:t>
            </a:r>
            <a:endParaRPr lang="ar-LB" sz="2400" b="1" dirty="0">
              <a:solidFill>
                <a:srgbClr val="BA0C2F"/>
              </a:solidFill>
              <a:latin typeface="Arabic Typesetting" pitchFamily="66" charset="-78"/>
              <a:cs typeface="Arabic Typesetting" pitchFamily="66" charset="-78"/>
            </a:endParaRPr>
          </a:p>
          <a:p>
            <a:pPr marL="514350" indent="-514350" algn="just" rtl="1">
              <a:lnSpc>
                <a:spcPct val="150000"/>
              </a:lnSpc>
            </a:pPr>
            <a:r>
              <a:rPr lang="ar-LB" sz="2400" b="1" dirty="0" smtClean="0">
                <a:solidFill>
                  <a:srgbClr val="002A6C"/>
                </a:solidFill>
                <a:latin typeface="Arabic Typesetting" pitchFamily="66" charset="-78"/>
                <a:cs typeface="Arabic Typesetting" pitchFamily="66" charset="-78"/>
              </a:rPr>
              <a:t>4) </a:t>
            </a:r>
            <a:r>
              <a:rPr lang="ar-SA" sz="2400" b="1" dirty="0" smtClean="0">
                <a:solidFill>
                  <a:srgbClr val="002A6C"/>
                </a:solidFill>
                <a:latin typeface="Arabic Typesetting" pitchFamily="66" charset="-78"/>
                <a:cs typeface="Arabic Typesetting" pitchFamily="66" charset="-78"/>
              </a:rPr>
              <a:t>بروتوكول </a:t>
            </a:r>
            <a:r>
              <a:rPr lang="ar-SA" sz="2400" b="1" dirty="0">
                <a:solidFill>
                  <a:srgbClr val="002A6C"/>
                </a:solidFill>
                <a:latin typeface="Arabic Typesetting" pitchFamily="66" charset="-78"/>
                <a:cs typeface="Arabic Typesetting" pitchFamily="66" charset="-78"/>
              </a:rPr>
              <a:t>بشأن حماية المتوسط من التلوث الناجم عن </a:t>
            </a:r>
            <a:r>
              <a:rPr lang="ar-SA" sz="2400" b="1" dirty="0">
                <a:solidFill>
                  <a:srgbClr val="BA0C2F"/>
                </a:solidFill>
                <a:latin typeface="Arabic Typesetting" pitchFamily="66" charset="-78"/>
                <a:cs typeface="Arabic Typesetting" pitchFamily="66" charset="-78"/>
              </a:rPr>
              <a:t>إلقاء النفايات من </a:t>
            </a:r>
            <a:r>
              <a:rPr lang="ar-SA" sz="2400" b="1" dirty="0" smtClean="0">
                <a:solidFill>
                  <a:srgbClr val="BA0C2F"/>
                </a:solidFill>
                <a:latin typeface="Arabic Typesetting" pitchFamily="66" charset="-78"/>
                <a:cs typeface="Arabic Typesetting" pitchFamily="66" charset="-78"/>
              </a:rPr>
              <a:t>السفن</a:t>
            </a:r>
            <a:r>
              <a:rPr lang="ar-LB" sz="2400" b="1" dirty="0" smtClean="0">
                <a:solidFill>
                  <a:srgbClr val="BA0C2F"/>
                </a:solidFill>
                <a:latin typeface="Arabic Typesetting" pitchFamily="66" charset="-78"/>
                <a:cs typeface="Arabic Typesetting" pitchFamily="66" charset="-78"/>
              </a:rPr>
              <a:t> و</a:t>
            </a:r>
            <a:r>
              <a:rPr lang="ar-SA" sz="2400" b="1" dirty="0" smtClean="0">
                <a:solidFill>
                  <a:srgbClr val="BA0C2F"/>
                </a:solidFill>
                <a:latin typeface="Arabic Typesetting" pitchFamily="66" charset="-78"/>
                <a:cs typeface="Arabic Typesetting" pitchFamily="66" charset="-78"/>
              </a:rPr>
              <a:t>الطائرات </a:t>
            </a:r>
            <a:r>
              <a:rPr lang="ar-SA" sz="2400" b="1" dirty="0">
                <a:solidFill>
                  <a:srgbClr val="002A6C"/>
                </a:solidFill>
                <a:latin typeface="Arabic Typesetting" pitchFamily="66" charset="-78"/>
                <a:cs typeface="Arabic Typesetting" pitchFamily="66" charset="-78"/>
              </a:rPr>
              <a:t>و الترميد في البحر</a:t>
            </a:r>
            <a:endParaRPr lang="ar-LB" sz="2400" b="1" dirty="0">
              <a:solidFill>
                <a:srgbClr val="002A6C"/>
              </a:solidFill>
              <a:latin typeface="Arabic Typesetting" pitchFamily="66" charset="-78"/>
              <a:cs typeface="Arabic Typesetting" pitchFamily="66" charset="-78"/>
            </a:endParaRPr>
          </a:p>
          <a:p>
            <a:pPr marL="514350" indent="-514350" algn="just" rtl="1">
              <a:lnSpc>
                <a:spcPct val="150000"/>
              </a:lnSpc>
            </a:pPr>
            <a:r>
              <a:rPr lang="ar-LB" sz="2400" b="1" dirty="0" smtClean="0">
                <a:solidFill>
                  <a:srgbClr val="002A6C"/>
                </a:solidFill>
                <a:latin typeface="Arabic Typesetting" pitchFamily="66" charset="-78"/>
                <a:cs typeface="Arabic Typesetting" pitchFamily="66" charset="-78"/>
              </a:rPr>
              <a:t>5) ب</a:t>
            </a:r>
            <a:r>
              <a:rPr lang="ar-SA" sz="2400" b="1" dirty="0" smtClean="0">
                <a:solidFill>
                  <a:srgbClr val="002A6C"/>
                </a:solidFill>
                <a:latin typeface="Arabic Typesetting" pitchFamily="66" charset="-78"/>
                <a:cs typeface="Arabic Typesetting" pitchFamily="66" charset="-78"/>
              </a:rPr>
              <a:t>روتوكول</a:t>
            </a:r>
            <a:r>
              <a:rPr lang="ar-SA" sz="2400" b="1" dirty="0" smtClean="0">
                <a:solidFill>
                  <a:srgbClr val="BA0C2F"/>
                </a:solidFill>
                <a:latin typeface="Arabic Typesetting" pitchFamily="66" charset="-78"/>
                <a:cs typeface="Arabic Typesetting" pitchFamily="66" charset="-78"/>
              </a:rPr>
              <a:t> </a:t>
            </a:r>
            <a:r>
              <a:rPr lang="ar-SA" sz="2400" b="1" dirty="0">
                <a:solidFill>
                  <a:srgbClr val="BA0C2F"/>
                </a:solidFill>
                <a:latin typeface="Arabic Typesetting" pitchFamily="66" charset="-78"/>
                <a:cs typeface="Arabic Typesetting" pitchFamily="66" charset="-78"/>
              </a:rPr>
              <a:t>عرض البحر </a:t>
            </a:r>
            <a:r>
              <a:rPr lang="ar-SA" sz="2400" b="1" dirty="0">
                <a:solidFill>
                  <a:srgbClr val="002A6C"/>
                </a:solidFill>
                <a:latin typeface="Arabic Typesetting" pitchFamily="66" charset="-78"/>
                <a:cs typeface="Arabic Typesetting" pitchFamily="66" charset="-78"/>
              </a:rPr>
              <a:t>أو استكشاف واستغلال الرصيف القاري وقاع البحر</a:t>
            </a:r>
            <a:endParaRPr lang="ar-LB" sz="2400" b="1" dirty="0">
              <a:solidFill>
                <a:srgbClr val="002A6C"/>
              </a:solidFill>
              <a:latin typeface="Arabic Typesetting" pitchFamily="66" charset="-78"/>
              <a:cs typeface="Arabic Typesetting" pitchFamily="66" charset="-78"/>
            </a:endParaRPr>
          </a:p>
          <a:p>
            <a:pPr marL="514350" indent="-514350" algn="just" rtl="1">
              <a:lnSpc>
                <a:spcPct val="150000"/>
              </a:lnSpc>
            </a:pPr>
            <a:r>
              <a:rPr lang="ar-LB" sz="2400" b="1" dirty="0" smtClean="0">
                <a:solidFill>
                  <a:srgbClr val="002A6C"/>
                </a:solidFill>
                <a:latin typeface="Arabic Typesetting" pitchFamily="66" charset="-78"/>
                <a:cs typeface="Arabic Typesetting" pitchFamily="66" charset="-78"/>
              </a:rPr>
              <a:t>6) </a:t>
            </a:r>
            <a:r>
              <a:rPr lang="ar-SA" sz="2400" b="1" dirty="0" smtClean="0">
                <a:solidFill>
                  <a:srgbClr val="002A6C"/>
                </a:solidFill>
                <a:latin typeface="Arabic Typesetting" pitchFamily="66" charset="-78"/>
                <a:cs typeface="Arabic Typesetting" pitchFamily="66" charset="-78"/>
              </a:rPr>
              <a:t>بروتوكول </a:t>
            </a:r>
            <a:r>
              <a:rPr lang="ar-SA" sz="2400" b="1" dirty="0">
                <a:solidFill>
                  <a:srgbClr val="BA0C2F"/>
                </a:solidFill>
                <a:latin typeface="Arabic Typesetting" pitchFamily="66" charset="-78"/>
                <a:cs typeface="Arabic Typesetting" pitchFamily="66" charset="-78"/>
              </a:rPr>
              <a:t>النفايات </a:t>
            </a:r>
            <a:r>
              <a:rPr lang="ar-SA" sz="2400" b="1" dirty="0" smtClean="0">
                <a:solidFill>
                  <a:srgbClr val="BA0C2F"/>
                </a:solidFill>
                <a:latin typeface="Arabic Typesetting" pitchFamily="66" charset="-78"/>
                <a:cs typeface="Arabic Typesetting" pitchFamily="66" charset="-78"/>
              </a:rPr>
              <a:t>الخطرة</a:t>
            </a:r>
            <a:endParaRPr lang="ar-LB" sz="2400" b="1" dirty="0">
              <a:latin typeface="Arabic Typesetting" pitchFamily="66" charset="-78"/>
              <a:cs typeface="Arabic Typesetting" pitchFamily="66" charset="-7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0" y="1371600"/>
            <a:ext cx="8686800" cy="1066800"/>
          </a:xfrm>
        </p:spPr>
        <p:txBody>
          <a:bodyPr>
            <a:normAutofit/>
          </a:bodyPr>
          <a:lstStyle/>
          <a:p>
            <a:pPr algn="r" eaLnBrk="1" fontAlgn="auto" hangingPunct="1">
              <a:spcAft>
                <a:spcPts val="0"/>
              </a:spcAft>
              <a:defRPr/>
            </a:pPr>
            <a:r>
              <a:rPr lang="ar-SA" dirty="0" smtClean="0">
                <a:solidFill>
                  <a:schemeClr val="tx2">
                    <a:lumMod val="75000"/>
                  </a:schemeClr>
                </a:solidFill>
                <a:latin typeface="Arial" pitchFamily="34" charset="0"/>
                <a:cs typeface="Arial" pitchFamily="34" charset="0"/>
              </a:rPr>
              <a:t>الصكوك التي تنص على الحماية العامة</a:t>
            </a:r>
            <a:r>
              <a:rPr lang="ar-LB" dirty="0" smtClean="0">
                <a:solidFill>
                  <a:schemeClr val="tx2">
                    <a:lumMod val="75000"/>
                  </a:schemeClr>
                </a:solidFill>
                <a:latin typeface="Arial" pitchFamily="34" charset="0"/>
                <a:cs typeface="Arial" pitchFamily="34" charset="0"/>
              </a:rPr>
              <a:t> </a:t>
            </a:r>
            <a:r>
              <a:rPr lang="ar-SA" dirty="0" smtClean="0">
                <a:solidFill>
                  <a:schemeClr val="tx2">
                    <a:lumMod val="75000"/>
                  </a:schemeClr>
                </a:solidFill>
                <a:latin typeface="Arial" pitchFamily="34" charset="0"/>
                <a:cs typeface="Arial" pitchFamily="34" charset="0"/>
              </a:rPr>
              <a:t>:</a:t>
            </a:r>
            <a:r>
              <a:rPr lang="ar-SA" dirty="0" smtClean="0">
                <a:latin typeface="Arial" pitchFamily="34" charset="0"/>
                <a:cs typeface="Arial" pitchFamily="34" charset="0"/>
              </a:rPr>
              <a:t> </a:t>
            </a:r>
            <a:endParaRPr lang="en-US" dirty="0" smtClean="0">
              <a:latin typeface="Arial" pitchFamily="34" charset="0"/>
              <a:cs typeface="Arial" pitchFamily="34" charset="0"/>
            </a:endParaRPr>
          </a:p>
        </p:txBody>
      </p:sp>
      <p:sp>
        <p:nvSpPr>
          <p:cNvPr id="60419" name="Rectangle 3"/>
          <p:cNvSpPr>
            <a:spLocks noGrp="1" noChangeArrowheads="1"/>
          </p:cNvSpPr>
          <p:nvPr>
            <p:ph idx="1"/>
          </p:nvPr>
        </p:nvSpPr>
        <p:spPr>
          <a:xfrm>
            <a:off x="304800" y="2057400"/>
            <a:ext cx="8281988" cy="431800"/>
          </a:xfrm>
        </p:spPr>
        <p:txBody>
          <a:bodyPr>
            <a:noAutofit/>
          </a:bodyPr>
          <a:lstStyle/>
          <a:p>
            <a:pPr marL="365760" indent="-256032" algn="r" eaLnBrk="1" fontAlgn="auto" hangingPunct="1">
              <a:spcAft>
                <a:spcPts val="0"/>
              </a:spcAft>
              <a:buClr>
                <a:schemeClr val="accent3"/>
              </a:buClr>
              <a:buFont typeface="Wingdings" pitchFamily="2" charset="2"/>
              <a:buNone/>
              <a:defRPr/>
            </a:pPr>
            <a:r>
              <a:rPr lang="ar-SA" sz="3600" b="1" dirty="0" smtClean="0">
                <a:latin typeface="Arabic Typesetting" pitchFamily="66" charset="-78"/>
                <a:cs typeface="Arabic Typesetting" pitchFamily="66" charset="-78"/>
              </a:rPr>
              <a:t>1-</a:t>
            </a:r>
            <a:r>
              <a:rPr lang="ar-SA" sz="3600" b="1" dirty="0" smtClean="0">
                <a:solidFill>
                  <a:srgbClr val="002A6C"/>
                </a:solidFill>
                <a:latin typeface="Arabic Typesetting" pitchFamily="66" charset="-78"/>
                <a:cs typeface="Arabic Typesetting" pitchFamily="66" charset="-78"/>
              </a:rPr>
              <a:t> ميثاق ا</a:t>
            </a:r>
            <a:r>
              <a:rPr lang="ar-LB" sz="3600" b="1" dirty="0" smtClean="0">
                <a:solidFill>
                  <a:srgbClr val="002A6C"/>
                </a:solidFill>
                <a:latin typeface="Arabic Typesetting" pitchFamily="66" charset="-78"/>
                <a:cs typeface="Arabic Typesetting" pitchFamily="66" charset="-78"/>
              </a:rPr>
              <a:t>لأ</a:t>
            </a:r>
            <a:r>
              <a:rPr lang="ar-SA" sz="3600" b="1" dirty="0" smtClean="0">
                <a:solidFill>
                  <a:srgbClr val="002A6C"/>
                </a:solidFill>
                <a:latin typeface="Arabic Typesetting" pitchFamily="66" charset="-78"/>
                <a:cs typeface="Arabic Typesetting" pitchFamily="66" charset="-78"/>
              </a:rPr>
              <a:t>مم المتحدة (1945) </a:t>
            </a:r>
          </a:p>
          <a:p>
            <a:pPr marL="365760" indent="-256032" eaLnBrk="1" fontAlgn="auto" hangingPunct="1">
              <a:spcAft>
                <a:spcPts val="0"/>
              </a:spcAft>
              <a:buClr>
                <a:schemeClr val="accent3"/>
              </a:buClr>
              <a:buFont typeface="Wingdings" pitchFamily="2" charset="2"/>
              <a:buNone/>
              <a:defRPr/>
            </a:pPr>
            <a:endParaRPr lang="ar-SA" sz="3600" b="1" dirty="0" smtClean="0">
              <a:solidFill>
                <a:srgbClr val="002A6C"/>
              </a:solidFill>
              <a:latin typeface="Arabic Typesetting" pitchFamily="66" charset="-78"/>
              <a:cs typeface="Arabic Typesetting" pitchFamily="66" charset="-78"/>
            </a:endParaRPr>
          </a:p>
          <a:p>
            <a:pPr marL="365760" indent="-256032" eaLnBrk="1" fontAlgn="auto" hangingPunct="1">
              <a:spcAft>
                <a:spcPts val="0"/>
              </a:spcAft>
              <a:buClr>
                <a:schemeClr val="accent3"/>
              </a:buClr>
              <a:buFont typeface="Wingdings" pitchFamily="2" charset="2"/>
              <a:buNone/>
              <a:defRPr/>
            </a:pPr>
            <a:r>
              <a:rPr lang="ar-SA" sz="3600" b="1" dirty="0" smtClean="0">
                <a:solidFill>
                  <a:srgbClr val="002A6C"/>
                </a:solidFill>
                <a:latin typeface="Arabic Typesetting" pitchFamily="66" charset="-78"/>
                <a:cs typeface="Arabic Typesetting" pitchFamily="66" charset="-78"/>
              </a:rPr>
              <a:t> </a:t>
            </a:r>
          </a:p>
        </p:txBody>
      </p:sp>
      <p:sp>
        <p:nvSpPr>
          <p:cNvPr id="5" name="Rectangle 3"/>
          <p:cNvSpPr txBox="1">
            <a:spLocks noChangeArrowheads="1"/>
          </p:cNvSpPr>
          <p:nvPr/>
        </p:nvSpPr>
        <p:spPr bwMode="auto">
          <a:xfrm>
            <a:off x="381000" y="2590800"/>
            <a:ext cx="8208963" cy="647700"/>
          </a:xfrm>
          <a:prstGeom prst="rect">
            <a:avLst/>
          </a:prstGeom>
          <a:noFill/>
          <a:ln w="9525">
            <a:noFill/>
            <a:miter lim="800000"/>
            <a:headEnd/>
            <a:tailEnd/>
          </a:ln>
        </p:spPr>
        <p:txBody>
          <a:bodyPr/>
          <a:lstStyle/>
          <a:p>
            <a:pPr marL="342900" indent="-342900" algn="r" rtl="1" eaLnBrk="1" hangingPunct="1">
              <a:spcBef>
                <a:spcPct val="20000"/>
              </a:spcBef>
              <a:defRPr/>
            </a:pPr>
            <a:r>
              <a:rPr lang="ar-SA" sz="3600" b="1" kern="0" dirty="0">
                <a:latin typeface="Arabic Typesetting" pitchFamily="66" charset="-78"/>
                <a:cs typeface="Arabic Typesetting" pitchFamily="66" charset="-78"/>
              </a:rPr>
              <a:t>2</a:t>
            </a:r>
            <a:r>
              <a:rPr lang="ar-SA" sz="3600" b="1" dirty="0">
                <a:latin typeface="Arabic Typesetting" pitchFamily="66" charset="-78"/>
                <a:cs typeface="Arabic Typesetting" pitchFamily="66" charset="-78"/>
              </a:rPr>
              <a:t>-</a:t>
            </a:r>
            <a:r>
              <a:rPr lang="ar-SA" sz="3600" b="1" dirty="0">
                <a:solidFill>
                  <a:srgbClr val="002A6C"/>
                </a:solidFill>
                <a:latin typeface="Arabic Typesetting" pitchFamily="66" charset="-78"/>
                <a:cs typeface="Arabic Typesetting" pitchFamily="66" charset="-78"/>
              </a:rPr>
              <a:t> الإعلان العالمي لحقوق الإنسان (1948)</a:t>
            </a:r>
            <a:endParaRPr lang="ar-SA" sz="3600" b="1" kern="0" dirty="0">
              <a:solidFill>
                <a:srgbClr val="002A6C"/>
              </a:solidFill>
              <a:latin typeface="Arabic Typesetting" pitchFamily="66" charset="-78"/>
              <a:cs typeface="Arabic Typesetting" pitchFamily="66" charset="-78"/>
            </a:endParaRPr>
          </a:p>
          <a:p>
            <a:pPr marL="342900" indent="-342900" algn="r" rtl="1" eaLnBrk="1" hangingPunct="1">
              <a:spcBef>
                <a:spcPct val="20000"/>
              </a:spcBef>
              <a:buFont typeface="Wingdings" pitchFamily="2" charset="2"/>
              <a:buNone/>
              <a:defRPr/>
            </a:pPr>
            <a:endParaRPr lang="en-US" sz="3600" b="1" kern="0" dirty="0">
              <a:solidFill>
                <a:srgbClr val="002A6C"/>
              </a:solidFill>
              <a:latin typeface="Arabic Typesetting" pitchFamily="66" charset="-78"/>
              <a:cs typeface="Arabic Typesetting" pitchFamily="66" charset="-78"/>
            </a:endParaRPr>
          </a:p>
        </p:txBody>
      </p:sp>
      <p:sp>
        <p:nvSpPr>
          <p:cNvPr id="6" name="Rectangle 3"/>
          <p:cNvSpPr txBox="1">
            <a:spLocks noChangeArrowheads="1"/>
          </p:cNvSpPr>
          <p:nvPr/>
        </p:nvSpPr>
        <p:spPr bwMode="auto">
          <a:xfrm>
            <a:off x="304800" y="3200400"/>
            <a:ext cx="8281988" cy="3384550"/>
          </a:xfrm>
          <a:prstGeom prst="rect">
            <a:avLst/>
          </a:prstGeom>
          <a:noFill/>
          <a:ln w="9525">
            <a:noFill/>
            <a:miter lim="800000"/>
            <a:headEnd/>
            <a:tailEnd/>
          </a:ln>
        </p:spPr>
        <p:txBody>
          <a:bodyPr/>
          <a:lstStyle/>
          <a:p>
            <a:pPr algn="r" rtl="1" eaLnBrk="1">
              <a:lnSpc>
                <a:spcPct val="150000"/>
              </a:lnSpc>
              <a:defRPr/>
            </a:pPr>
            <a:r>
              <a:rPr lang="ar-SA" sz="3600" b="1" kern="0" dirty="0">
                <a:latin typeface="Arabic Typesetting" pitchFamily="66" charset="-78"/>
                <a:cs typeface="Arabic Typesetting" pitchFamily="66" charset="-78"/>
              </a:rPr>
              <a:t>3-</a:t>
            </a:r>
            <a:r>
              <a:rPr lang="ar-SA" sz="3600" b="1" kern="0" dirty="0">
                <a:solidFill>
                  <a:srgbClr val="002A6C"/>
                </a:solidFill>
                <a:latin typeface="Arabic Typesetting" pitchFamily="66" charset="-78"/>
                <a:cs typeface="Arabic Typesetting" pitchFamily="66" charset="-78"/>
              </a:rPr>
              <a:t> العهدان الدوليان الخاصان بحقوق الإنسان (</a:t>
            </a:r>
            <a:r>
              <a:rPr lang="ar-SA" sz="3600" b="1" kern="0" dirty="0" smtClean="0">
                <a:solidFill>
                  <a:srgbClr val="002A6C"/>
                </a:solidFill>
                <a:latin typeface="Arabic Typesetting" pitchFamily="66" charset="-78"/>
                <a:cs typeface="Arabic Typesetting" pitchFamily="66" charset="-78"/>
              </a:rPr>
              <a:t>1966)</a:t>
            </a:r>
            <a:endParaRPr lang="en-US" b="1" kern="0" dirty="0">
              <a:solidFill>
                <a:srgbClr val="002A6C"/>
              </a:solidFill>
              <a:latin typeface="Arabic Typesetting" pitchFamily="66" charset="-78"/>
              <a:cs typeface="Arabic Typesetting" pitchFamily="66" charset="-78"/>
            </a:endParaRPr>
          </a:p>
          <a:p>
            <a:pPr algn="r" rtl="1" eaLnBrk="1">
              <a:lnSpc>
                <a:spcPct val="150000"/>
              </a:lnSpc>
              <a:defRPr/>
            </a:pPr>
            <a:r>
              <a:rPr lang="en-US" b="1" dirty="0" smtClean="0">
                <a:latin typeface="Arabic Typesetting" pitchFamily="66" charset="-78"/>
                <a:cs typeface="Arabic Typesetting" pitchFamily="66" charset="-78"/>
              </a:rPr>
              <a:t>	</a:t>
            </a:r>
            <a:r>
              <a:rPr lang="ar-LB" b="1" dirty="0" smtClean="0">
                <a:latin typeface="Arabic Typesetting" pitchFamily="66" charset="-78"/>
                <a:cs typeface="Arabic Typesetting" pitchFamily="66" charset="-78"/>
              </a:rPr>
              <a:t>أ</a:t>
            </a:r>
            <a:r>
              <a:rPr lang="ar-SA" b="1" dirty="0" smtClean="0">
                <a:latin typeface="Arabic Typesetting" pitchFamily="66" charset="-78"/>
                <a:cs typeface="Arabic Typesetting" pitchFamily="66" charset="-78"/>
              </a:rPr>
              <a:t> </a:t>
            </a:r>
            <a:r>
              <a:rPr lang="ar-SA" b="1" dirty="0">
                <a:latin typeface="Arabic Typesetting" pitchFamily="66" charset="-78"/>
                <a:cs typeface="Arabic Typesetting" pitchFamily="66" charset="-78"/>
              </a:rPr>
              <a:t>-</a:t>
            </a:r>
            <a:r>
              <a:rPr lang="ar-SA" b="1" dirty="0">
                <a:solidFill>
                  <a:srgbClr val="002A6C"/>
                </a:solidFill>
                <a:latin typeface="Arabic Typesetting" pitchFamily="66" charset="-78"/>
                <a:cs typeface="Arabic Typesetting" pitchFamily="66" charset="-78"/>
              </a:rPr>
              <a:t> </a:t>
            </a:r>
            <a:r>
              <a:rPr lang="ar-LB" b="1" dirty="0">
                <a:solidFill>
                  <a:srgbClr val="002A6C"/>
                </a:solidFill>
                <a:latin typeface="Arabic Typesetting" pitchFamily="66" charset="-78"/>
                <a:cs typeface="Arabic Typesetting" pitchFamily="66" charset="-78"/>
              </a:rPr>
              <a:t>  </a:t>
            </a:r>
            <a:r>
              <a:rPr lang="ar-SA" b="1" dirty="0">
                <a:solidFill>
                  <a:srgbClr val="002A6C"/>
                </a:solidFill>
                <a:latin typeface="Arabic Typesetting" pitchFamily="66" charset="-78"/>
                <a:cs typeface="Arabic Typesetting" pitchFamily="66" charset="-78"/>
              </a:rPr>
              <a:t>العهد الدولي الخاص بالحقوق الاقتصادية والاجتماعية </a:t>
            </a:r>
            <a:r>
              <a:rPr lang="ar-SA" b="1" dirty="0" smtClean="0">
                <a:solidFill>
                  <a:srgbClr val="002A6C"/>
                </a:solidFill>
                <a:latin typeface="Arabic Typesetting" pitchFamily="66" charset="-78"/>
                <a:cs typeface="Arabic Typesetting" pitchFamily="66" charset="-78"/>
              </a:rPr>
              <a:t>والثقافية</a:t>
            </a:r>
            <a:endParaRPr lang="en-US" b="1" dirty="0">
              <a:solidFill>
                <a:srgbClr val="002A6C"/>
              </a:solidFill>
              <a:latin typeface="Arabic Typesetting" pitchFamily="66" charset="-78"/>
              <a:cs typeface="Arabic Typesetting" pitchFamily="66" charset="-78"/>
            </a:endParaRPr>
          </a:p>
          <a:p>
            <a:pPr algn="r" rtl="1" eaLnBrk="1">
              <a:lnSpc>
                <a:spcPct val="150000"/>
              </a:lnSpc>
              <a:defRPr/>
            </a:pPr>
            <a:r>
              <a:rPr lang="en-US" b="1" dirty="0" smtClean="0">
                <a:latin typeface="Arabic Typesetting" pitchFamily="66" charset="-78"/>
                <a:cs typeface="Arabic Typesetting" pitchFamily="66" charset="-78"/>
              </a:rPr>
              <a:t>	</a:t>
            </a:r>
            <a:r>
              <a:rPr lang="ar-LB" b="1" dirty="0" smtClean="0">
                <a:latin typeface="Arabic Typesetting" pitchFamily="66" charset="-78"/>
                <a:cs typeface="Arabic Typesetting" pitchFamily="66" charset="-78"/>
              </a:rPr>
              <a:t>ب </a:t>
            </a:r>
            <a:r>
              <a:rPr lang="ar-SA" b="1" dirty="0">
                <a:latin typeface="Arabic Typesetting" pitchFamily="66" charset="-78"/>
                <a:cs typeface="Arabic Typesetting" pitchFamily="66" charset="-78"/>
              </a:rPr>
              <a:t>-</a:t>
            </a:r>
            <a:r>
              <a:rPr lang="ar-LB" b="1" dirty="0">
                <a:latin typeface="Arabic Typesetting" pitchFamily="66" charset="-78"/>
                <a:cs typeface="Arabic Typesetting" pitchFamily="66" charset="-78"/>
              </a:rPr>
              <a:t> </a:t>
            </a:r>
            <a:r>
              <a:rPr lang="ar-SA" b="1" dirty="0">
                <a:solidFill>
                  <a:srgbClr val="002A6C"/>
                </a:solidFill>
                <a:latin typeface="Arabic Typesetting" pitchFamily="66" charset="-78"/>
                <a:cs typeface="Arabic Typesetting" pitchFamily="66" charset="-78"/>
              </a:rPr>
              <a:t>العهد الدولي الخاص بالحقوق المدنية </a:t>
            </a:r>
            <a:r>
              <a:rPr lang="ar-SA" b="1" dirty="0" smtClean="0">
                <a:solidFill>
                  <a:srgbClr val="002A6C"/>
                </a:solidFill>
                <a:latin typeface="Arabic Typesetting" pitchFamily="66" charset="-78"/>
                <a:cs typeface="Arabic Typesetting" pitchFamily="66" charset="-78"/>
              </a:rPr>
              <a:t>والسياسية</a:t>
            </a:r>
            <a:endParaRPr lang="en-US" b="1" dirty="0" smtClean="0">
              <a:solidFill>
                <a:srgbClr val="002A6C"/>
              </a:solidFill>
              <a:latin typeface="Arabic Typesetting" pitchFamily="66" charset="-78"/>
              <a:cs typeface="Arabic Typesetting" pitchFamily="66" charset="-78"/>
            </a:endParaRPr>
          </a:p>
          <a:p>
            <a:pPr algn="r" rtl="1" eaLnBrk="1">
              <a:lnSpc>
                <a:spcPct val="150000"/>
              </a:lnSpc>
              <a:defRPr/>
            </a:pPr>
            <a:r>
              <a:rPr lang="en-US" b="1" dirty="0" smtClean="0">
                <a:latin typeface="Arabic Typesetting" pitchFamily="66" charset="-78"/>
                <a:cs typeface="Arabic Typesetting" pitchFamily="66" charset="-78"/>
              </a:rPr>
              <a:t>	</a:t>
            </a:r>
            <a:r>
              <a:rPr lang="ar-LB" b="1" dirty="0" smtClean="0">
                <a:latin typeface="Arabic Typesetting" pitchFamily="66" charset="-78"/>
                <a:cs typeface="Arabic Typesetting" pitchFamily="66" charset="-78"/>
              </a:rPr>
              <a:t>ج </a:t>
            </a:r>
            <a:r>
              <a:rPr lang="ar-LB" b="1" dirty="0">
                <a:latin typeface="Arabic Typesetting" pitchFamily="66" charset="-78"/>
                <a:cs typeface="Arabic Typesetting" pitchFamily="66" charset="-78"/>
              </a:rPr>
              <a:t>- </a:t>
            </a:r>
            <a:r>
              <a:rPr lang="ar-LB" b="1" dirty="0">
                <a:solidFill>
                  <a:srgbClr val="002A6C"/>
                </a:solidFill>
                <a:latin typeface="Arabic Typesetting" pitchFamily="66" charset="-78"/>
                <a:cs typeface="Arabic Typesetting" pitchFamily="66" charset="-78"/>
              </a:rPr>
              <a:t>البروتوكول الإختياري الملحق بالعهد الدولي الخاص بالحقوق </a:t>
            </a:r>
            <a:r>
              <a:rPr lang="ar-LB" b="1" dirty="0" smtClean="0">
                <a:solidFill>
                  <a:srgbClr val="002A6C"/>
                </a:solidFill>
                <a:latin typeface="Arabic Typesetting" pitchFamily="66" charset="-78"/>
                <a:cs typeface="Arabic Typesetting" pitchFamily="66" charset="-78"/>
              </a:rPr>
              <a:t>المدنية</a:t>
            </a:r>
            <a:r>
              <a:rPr lang="en-US" b="1" dirty="0" smtClean="0">
                <a:solidFill>
                  <a:srgbClr val="002A6C"/>
                </a:solidFill>
                <a:latin typeface="Arabic Typesetting" pitchFamily="66" charset="-78"/>
                <a:cs typeface="Arabic Typesetting" pitchFamily="66" charset="-78"/>
              </a:rPr>
              <a:t> </a:t>
            </a:r>
            <a:r>
              <a:rPr lang="ar-LB" b="1" dirty="0" smtClean="0">
                <a:solidFill>
                  <a:srgbClr val="002A6C"/>
                </a:solidFill>
                <a:latin typeface="Arabic Typesetting" pitchFamily="66" charset="-78"/>
                <a:cs typeface="Arabic Typesetting" pitchFamily="66" charset="-78"/>
              </a:rPr>
              <a:t>والسياسية</a:t>
            </a:r>
            <a:endParaRPr lang="ar-SA" sz="3200" b="1" kern="0" dirty="0">
              <a:solidFill>
                <a:srgbClr val="002A6C"/>
              </a:solidFill>
              <a:latin typeface="Arabic Typesetting" pitchFamily="66" charset="-78"/>
              <a:cs typeface="Arabic Typesetting" pitchFamily="66" charset="-78"/>
            </a:endParaRPr>
          </a:p>
          <a:p>
            <a:pPr marL="342900" indent="-342900" algn="r" rtl="1" eaLnBrk="1" hangingPunct="1">
              <a:lnSpc>
                <a:spcPct val="150000"/>
              </a:lnSpc>
              <a:spcBef>
                <a:spcPct val="20000"/>
              </a:spcBef>
              <a:buFont typeface="Wingdings" pitchFamily="2" charset="2"/>
              <a:buNone/>
              <a:defRPr/>
            </a:pPr>
            <a:endParaRPr lang="en-US" sz="3200" b="1" kern="0" dirty="0">
              <a:solidFill>
                <a:srgbClr val="002A6C"/>
              </a:solidFill>
              <a:latin typeface="Arabic Typesetting" pitchFamily="66" charset="-78"/>
              <a:cs typeface="Arabic Typesetting" pitchFamily="66" charset="-7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animEffect transition="in" filter="dissolve">
                                      <p:cBhvr>
                                        <p:cTn id="7" dur="500"/>
                                        <p:tgtEl>
                                          <p:spTgt spid="604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0419">
                                            <p:txEl>
                                              <p:pRg st="2" end="2"/>
                                            </p:txEl>
                                          </p:spTgt>
                                        </p:tgtEl>
                                        <p:attrNameLst>
                                          <p:attrName>style.visibility</p:attrName>
                                        </p:attrNameLst>
                                      </p:cBhvr>
                                      <p:to>
                                        <p:strVal val="visible"/>
                                      </p:to>
                                    </p:set>
                                    <p:animEffect transition="in" filter="dissolve">
                                      <p:cBhvr>
                                        <p:cTn id="12" dur="500"/>
                                        <p:tgtEl>
                                          <p:spTgt spid="6041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dissolve">
                                      <p:cBhvr>
                                        <p:cTn id="17" dur="500"/>
                                        <p:tgtEl>
                                          <p:spTgt spid="5">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dissolve">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Effect transition="in" filter="dissolve">
                                      <p:cBhvr>
                                        <p:cTn id="27" dur="500"/>
                                        <p:tgtEl>
                                          <p:spTgt spid="6">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6">
                                            <p:txEl>
                                              <p:pRg st="2" end="2"/>
                                            </p:txEl>
                                          </p:spTgt>
                                        </p:tgtEl>
                                        <p:attrNameLst>
                                          <p:attrName>style.visibility</p:attrName>
                                        </p:attrNameLst>
                                      </p:cBhvr>
                                      <p:to>
                                        <p:strVal val="visible"/>
                                      </p:to>
                                    </p:set>
                                    <p:animEffect transition="in" filter="dissolve">
                                      <p:cBhvr>
                                        <p:cTn id="32" dur="500"/>
                                        <p:tgtEl>
                                          <p:spTgt spid="6">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6">
                                            <p:txEl>
                                              <p:pRg st="3" end="3"/>
                                            </p:txEl>
                                          </p:spTgt>
                                        </p:tgtEl>
                                        <p:attrNameLst>
                                          <p:attrName>style.visibility</p:attrName>
                                        </p:attrNameLst>
                                      </p:cBhvr>
                                      <p:to>
                                        <p:strVal val="visible"/>
                                      </p:to>
                                    </p:set>
                                    <p:animEffect transition="in" filter="dissolve">
                                      <p:cBhvr>
                                        <p:cTn id="37"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build="p"/>
      <p:bldP spid="5" grpId="0" build="p"/>
      <p:bldP spid="6"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600200"/>
            <a:ext cx="7772400" cy="841375"/>
          </a:xfrm>
        </p:spPr>
        <p:txBody>
          <a:bodyPr/>
          <a:lstStyle/>
          <a:p>
            <a:pPr algn="r"/>
            <a:r>
              <a:rPr lang="ar-LB" sz="4000" dirty="0" smtClean="0">
                <a:solidFill>
                  <a:srgbClr val="002A6C"/>
                </a:solidFill>
                <a:latin typeface="Arabic Typesetting" pitchFamily="66" charset="-78"/>
                <a:cs typeface="Arabic Typesetting" pitchFamily="66" charset="-78"/>
              </a:rPr>
              <a:t>أبرز البنود:</a:t>
            </a:r>
            <a:endParaRPr lang="en-US" sz="4000" dirty="0">
              <a:solidFill>
                <a:srgbClr val="002A6C"/>
              </a:solidFill>
              <a:latin typeface="Arabic Typesetting" pitchFamily="66" charset="-78"/>
              <a:cs typeface="Arabic Typesetting" pitchFamily="66" charset="-78"/>
            </a:endParaRPr>
          </a:p>
        </p:txBody>
      </p:sp>
      <p:sp>
        <p:nvSpPr>
          <p:cNvPr id="3" name="Subtitle 2"/>
          <p:cNvSpPr>
            <a:spLocks noGrp="1"/>
          </p:cNvSpPr>
          <p:nvPr>
            <p:ph type="subTitle" idx="1"/>
          </p:nvPr>
        </p:nvSpPr>
        <p:spPr>
          <a:xfrm>
            <a:off x="838200" y="2438400"/>
            <a:ext cx="7162800" cy="3429000"/>
          </a:xfrm>
        </p:spPr>
        <p:txBody>
          <a:bodyPr/>
          <a:lstStyle/>
          <a:p>
            <a:pPr lvl="0" algn="r"/>
            <a:r>
              <a:rPr lang="ar-SA" sz="3200" b="1" dirty="0" smtClean="0">
                <a:solidFill>
                  <a:srgbClr val="C00000"/>
                </a:solidFill>
                <a:effectLst>
                  <a:outerShdw blurRad="38100" dist="38100" dir="2700000" algn="tl">
                    <a:srgbClr val="000000">
                      <a:alpha val="43137"/>
                    </a:srgbClr>
                  </a:outerShdw>
                </a:effectLst>
                <a:latin typeface="Arabic Typesetting" pitchFamily="66" charset="-78"/>
                <a:cs typeface="Arabic Typesetting" pitchFamily="66" charset="-78"/>
              </a:rPr>
              <a:t>المادة 12</a:t>
            </a:r>
            <a:r>
              <a:rPr lang="ar-SA" sz="3200" dirty="0" smtClean="0">
                <a:solidFill>
                  <a:srgbClr val="002A6C"/>
                </a:solidFill>
                <a:latin typeface="Arabic Typesetting" pitchFamily="66" charset="-78"/>
                <a:cs typeface="Arabic Typesetting" pitchFamily="66" charset="-78"/>
              </a:rPr>
              <a:t>: على الاطراف ان تتعاون فى وضع إجراءات لتعيين المسؤولية والتعويض عن الضرر المنجز من خرق الاتفاقية والبروتو كولات </a:t>
            </a:r>
            <a:endParaRPr lang="ar-LB" sz="3200" dirty="0" smtClean="0">
              <a:solidFill>
                <a:srgbClr val="002A6C"/>
              </a:solidFill>
              <a:latin typeface="Arabic Typesetting" pitchFamily="66" charset="-78"/>
              <a:cs typeface="Arabic Typesetting" pitchFamily="66" charset="-78"/>
            </a:endParaRPr>
          </a:p>
          <a:p>
            <a:pPr lvl="0" algn="r" rtl="1"/>
            <a:r>
              <a:rPr lang="ar-LB" sz="3200" b="1" dirty="0" smtClean="0">
                <a:solidFill>
                  <a:srgbClr val="C00000"/>
                </a:solidFill>
                <a:effectLst>
                  <a:outerShdw blurRad="38100" dist="38100" dir="2700000" algn="tl">
                    <a:srgbClr val="000000">
                      <a:alpha val="43137"/>
                    </a:srgbClr>
                  </a:outerShdw>
                </a:effectLst>
                <a:latin typeface="Arabic Typesetting" pitchFamily="66" charset="-78"/>
                <a:cs typeface="Arabic Typesetting" pitchFamily="66" charset="-78"/>
              </a:rPr>
              <a:t>المادة 29</a:t>
            </a:r>
            <a:r>
              <a:rPr lang="ar-LB" sz="3200" dirty="0" smtClean="0">
                <a:solidFill>
                  <a:srgbClr val="002A6C"/>
                </a:solidFill>
                <a:latin typeface="Arabic Typesetting" pitchFamily="66" charset="-78"/>
                <a:cs typeface="Arabic Typesetting" pitchFamily="66" charset="-78"/>
              </a:rPr>
              <a:t>: لا يجوز لأحد أن يصبح طرفاَ متعاقدا في هذه الإتفاقية ما لم يصبح طرفاص متعاقد اص في بروتوكول واحد على الأقل</a:t>
            </a:r>
          </a:p>
          <a:p>
            <a:pPr lvl="0" algn="r" rtl="1"/>
            <a:r>
              <a:rPr lang="ar-LB" sz="3200" b="1" dirty="0" smtClean="0">
                <a:solidFill>
                  <a:srgbClr val="C00000"/>
                </a:solidFill>
                <a:effectLst>
                  <a:outerShdw blurRad="38100" dist="38100" dir="2700000" algn="tl">
                    <a:srgbClr val="000000">
                      <a:alpha val="43137"/>
                    </a:srgbClr>
                  </a:outerShdw>
                </a:effectLst>
                <a:latin typeface="Arabic Typesetting" pitchFamily="66" charset="-78"/>
                <a:cs typeface="Arabic Typesetting" pitchFamily="66" charset="-78"/>
              </a:rPr>
              <a:t>المادة 16</a:t>
            </a:r>
            <a:r>
              <a:rPr lang="ar-LB" sz="3200" dirty="0" smtClean="0">
                <a:solidFill>
                  <a:srgbClr val="002A6C"/>
                </a:solidFill>
                <a:latin typeface="Arabic Typesetting" pitchFamily="66" charset="-78"/>
                <a:cs typeface="Arabic Typesetting" pitchFamily="66" charset="-78"/>
              </a:rPr>
              <a:t>: تتعاون الدول المتعاقدة لتحديد مسؤولية التعويض عن ضرر التلوث.</a:t>
            </a:r>
          </a:p>
          <a:p>
            <a:pPr lvl="0" algn="r" rtl="1"/>
            <a:endParaRPr lang="en-US" sz="3200" dirty="0" smtClean="0">
              <a:solidFill>
                <a:srgbClr val="002A6C"/>
              </a:solidFill>
              <a:latin typeface="Arabic Typesetting" pitchFamily="66" charset="-78"/>
              <a:cs typeface="Arabic Typesetting" pitchFamily="66" charset="-78"/>
            </a:endParaRPr>
          </a:p>
          <a:p>
            <a:endParaRPr lang="en-US" dirty="0"/>
          </a:p>
        </p:txBody>
      </p:sp>
      <p:sp>
        <p:nvSpPr>
          <p:cNvPr id="4" name="Date Placeholder 3"/>
          <p:cNvSpPr>
            <a:spLocks noGrp="1"/>
          </p:cNvSpPr>
          <p:nvPr>
            <p:ph type="dt" sz="half" idx="10"/>
          </p:nvPr>
        </p:nvSpPr>
        <p:spPr/>
        <p:txBody>
          <a:bodyPr/>
          <a:lstStyle/>
          <a:p>
            <a:pPr>
              <a:defRPr/>
            </a:pPr>
            <a:endParaRPr lang="es-E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14600"/>
            <a:ext cx="7772400" cy="1470025"/>
          </a:xfrm>
        </p:spPr>
        <p:txBody>
          <a:bodyPr/>
          <a:lstStyle/>
          <a:p>
            <a:pPr algn="r" rtl="1">
              <a:defRPr/>
            </a:pPr>
            <a:r>
              <a:rPr lang="ar-LB" sz="4800" dirty="0" smtClean="0">
                <a:solidFill>
                  <a:srgbClr val="002A6C"/>
                </a:solidFill>
                <a:effectLst>
                  <a:outerShdw blurRad="38100" dist="38100" dir="2700000" algn="tl">
                    <a:srgbClr val="000000">
                      <a:alpha val="43137"/>
                    </a:srgbClr>
                  </a:outerShdw>
                </a:effectLst>
                <a:latin typeface="Arabic Typesetting" pitchFamily="66" charset="-78"/>
                <a:cs typeface="Arabic Typesetting" pitchFamily="66" charset="-78"/>
              </a:rPr>
              <a:t/>
            </a:r>
            <a:br>
              <a:rPr lang="ar-LB" sz="4800" dirty="0" smtClean="0">
                <a:solidFill>
                  <a:srgbClr val="002A6C"/>
                </a:solidFill>
                <a:effectLst>
                  <a:outerShdw blurRad="38100" dist="38100" dir="2700000" algn="tl">
                    <a:srgbClr val="000000">
                      <a:alpha val="43137"/>
                    </a:srgbClr>
                  </a:outerShdw>
                </a:effectLst>
                <a:latin typeface="Arabic Typesetting" pitchFamily="66" charset="-78"/>
                <a:cs typeface="Arabic Typesetting" pitchFamily="66" charset="-78"/>
              </a:rPr>
            </a:br>
            <a:r>
              <a:rPr lang="ar-LB" sz="4800" dirty="0" smtClean="0">
                <a:solidFill>
                  <a:srgbClr val="002A6C"/>
                </a:solidFill>
                <a:effectLst>
                  <a:outerShdw blurRad="38100" dist="38100" dir="2700000" algn="tl">
                    <a:srgbClr val="000000">
                      <a:alpha val="43137"/>
                    </a:srgbClr>
                  </a:outerShdw>
                </a:effectLst>
                <a:latin typeface="Arabic Typesetting" pitchFamily="66" charset="-78"/>
                <a:cs typeface="Arabic Typesetting" pitchFamily="66" charset="-78"/>
              </a:rPr>
              <a:t/>
            </a:r>
            <a:br>
              <a:rPr lang="ar-LB" sz="4800" dirty="0" smtClean="0">
                <a:solidFill>
                  <a:srgbClr val="002A6C"/>
                </a:solidFill>
                <a:effectLst>
                  <a:outerShdw blurRad="38100" dist="38100" dir="2700000" algn="tl">
                    <a:srgbClr val="000000">
                      <a:alpha val="43137"/>
                    </a:srgbClr>
                  </a:outerShdw>
                </a:effectLst>
                <a:latin typeface="Arabic Typesetting" pitchFamily="66" charset="-78"/>
                <a:cs typeface="Arabic Typesetting" pitchFamily="66" charset="-78"/>
              </a:rPr>
            </a:br>
            <a:endParaRPr lang="en-US" sz="4800" dirty="0">
              <a:solidFill>
                <a:srgbClr val="002A6C"/>
              </a:solidFill>
              <a:effectLst>
                <a:outerShdw blurRad="38100" dist="38100" dir="2700000" algn="tl">
                  <a:srgbClr val="000000">
                    <a:alpha val="43137"/>
                  </a:srgbClr>
                </a:outerShdw>
              </a:effectLst>
              <a:latin typeface="Arabic Typesetting" pitchFamily="66" charset="-78"/>
              <a:cs typeface="Arabic Typesetting" pitchFamily="66" charset="-78"/>
            </a:endParaRPr>
          </a:p>
        </p:txBody>
      </p:sp>
      <p:sp>
        <p:nvSpPr>
          <p:cNvPr id="3" name="Subtitle 2"/>
          <p:cNvSpPr>
            <a:spLocks noGrp="1"/>
          </p:cNvSpPr>
          <p:nvPr>
            <p:ph type="subTitle" idx="1"/>
          </p:nvPr>
        </p:nvSpPr>
        <p:spPr>
          <a:xfrm>
            <a:off x="1371600" y="2286000"/>
            <a:ext cx="7162800" cy="3048000"/>
          </a:xfrm>
        </p:spPr>
        <p:txBody>
          <a:bodyPr/>
          <a:lstStyle/>
          <a:p>
            <a:pPr algn="r" rtl="1">
              <a:defRPr/>
            </a:pPr>
            <a:endParaRPr lang="en-US" sz="3200" dirty="0" smtClean="0">
              <a:solidFill>
                <a:srgbClr val="002A6C"/>
              </a:solidFill>
              <a:effectLst>
                <a:outerShdw blurRad="38100" dist="38100" dir="2700000" algn="tl">
                  <a:srgbClr val="000000">
                    <a:alpha val="43137"/>
                  </a:srgbClr>
                </a:outerShdw>
              </a:effectLst>
              <a:latin typeface="Arabic Typesetting" pitchFamily="66" charset="-78"/>
              <a:cs typeface="Arabic Typesetting" pitchFamily="66" charset="-78"/>
            </a:endParaRPr>
          </a:p>
          <a:p>
            <a:pPr algn="r" rtl="1">
              <a:defRPr/>
            </a:pPr>
            <a:r>
              <a:rPr lang="ar-LB" sz="3200" dirty="0" smtClean="0">
                <a:effectLst>
                  <a:outerShdw blurRad="38100" dist="38100" dir="2700000" algn="tl">
                    <a:srgbClr val="000000">
                      <a:alpha val="43137"/>
                    </a:srgbClr>
                  </a:outerShdw>
                </a:effectLst>
                <a:latin typeface="Arabic Typesetting" pitchFamily="66" charset="-78"/>
                <a:cs typeface="Arabic Typesetting" pitchFamily="66" charset="-78"/>
              </a:rPr>
              <a:t>1</a:t>
            </a:r>
            <a:r>
              <a:rPr lang="ar-LB" sz="3200" b="1" dirty="0" smtClean="0">
                <a:latin typeface="Arabic Typesetting" pitchFamily="66" charset="-78"/>
                <a:cs typeface="Arabic Typesetting" pitchFamily="66" charset="-78"/>
              </a:rPr>
              <a:t>- ا</a:t>
            </a:r>
            <a:r>
              <a:rPr lang="ar-SA" sz="3200" b="1" dirty="0" smtClean="0">
                <a:latin typeface="Arabic Typesetting" pitchFamily="66" charset="-78"/>
                <a:cs typeface="Arabic Typesetting" pitchFamily="66" charset="-78"/>
              </a:rPr>
              <a:t>لصرف الصحي في لبنان يصب في البحر</a:t>
            </a:r>
            <a:endParaRPr lang="en-US" sz="3200" b="1" dirty="0" smtClean="0">
              <a:latin typeface="Arabic Typesetting" pitchFamily="66" charset="-78"/>
              <a:cs typeface="Arabic Typesetting" pitchFamily="66" charset="-78"/>
            </a:endParaRPr>
          </a:p>
          <a:p>
            <a:pPr algn="r" rtl="1">
              <a:defRPr/>
            </a:pPr>
            <a:r>
              <a:rPr lang="ar-LB" sz="3200" b="1" dirty="0" smtClean="0">
                <a:latin typeface="Arabic Typesetting" pitchFamily="66" charset="-78"/>
                <a:cs typeface="Arabic Typesetting" pitchFamily="66" charset="-78"/>
              </a:rPr>
              <a:t>2-</a:t>
            </a:r>
            <a:r>
              <a:rPr lang="ar-SA" sz="3200" b="1" dirty="0" smtClean="0">
                <a:latin typeface="Arabic Typesetting" pitchFamily="66" charset="-78"/>
                <a:cs typeface="Arabic Typesetting" pitchFamily="66" charset="-78"/>
              </a:rPr>
              <a:t>نفايات صيدا مطمورة تحت البحر منذ زمن </a:t>
            </a:r>
            <a:endParaRPr lang="ar-LB" sz="3200" b="1" dirty="0" smtClean="0">
              <a:latin typeface="Arabic Typesetting" pitchFamily="66" charset="-78"/>
              <a:cs typeface="Arabic Typesetting" pitchFamily="66" charset="-78"/>
            </a:endParaRPr>
          </a:p>
          <a:p>
            <a:pPr algn="r" rtl="1">
              <a:defRPr/>
            </a:pPr>
            <a:r>
              <a:rPr lang="ar-LB" sz="3200" b="1" dirty="0" smtClean="0">
                <a:latin typeface="Arabic Typesetting" pitchFamily="66" charset="-78"/>
                <a:cs typeface="Arabic Typesetting" pitchFamily="66" charset="-78"/>
              </a:rPr>
              <a:t>4- </a:t>
            </a:r>
            <a:r>
              <a:rPr lang="ar-SA" sz="3200" b="1" dirty="0" smtClean="0">
                <a:latin typeface="Arabic Typesetting" pitchFamily="66" charset="-78"/>
                <a:cs typeface="Arabic Typesetting" pitchFamily="66" charset="-78"/>
              </a:rPr>
              <a:t>تشريع اقامة المطامر بمحاذاة البحر</a:t>
            </a:r>
            <a:r>
              <a:rPr lang="ar-LB" sz="3200" b="1" dirty="0" smtClean="0">
                <a:latin typeface="Arabic Typesetting" pitchFamily="66" charset="-78"/>
                <a:cs typeface="Arabic Typesetting" pitchFamily="66" charset="-78"/>
              </a:rPr>
              <a:t>.</a:t>
            </a:r>
            <a:endParaRPr lang="en-US" sz="3200" b="1" dirty="0" smtClean="0">
              <a:latin typeface="Arabic Typesetting" pitchFamily="66" charset="-78"/>
              <a:cs typeface="Arabic Typesetting" pitchFamily="66" charset="-78"/>
            </a:endParaRPr>
          </a:p>
          <a:p>
            <a:pPr algn="r" rtl="1">
              <a:defRPr/>
            </a:pPr>
            <a:r>
              <a:rPr lang="ar-LB" sz="3200" b="1" dirty="0" smtClean="0">
                <a:latin typeface="Arabic Typesetting" pitchFamily="66" charset="-78"/>
                <a:cs typeface="Arabic Typesetting" pitchFamily="66" charset="-78"/>
              </a:rPr>
              <a:t>5- </a:t>
            </a:r>
            <a:r>
              <a:rPr lang="ar-SA" sz="3200" b="1" dirty="0" smtClean="0">
                <a:latin typeface="Arabic Typesetting" pitchFamily="66" charset="-78"/>
                <a:cs typeface="Arabic Typesetting" pitchFamily="66" charset="-78"/>
              </a:rPr>
              <a:t>تحت الماء يوجد كميات كبيرة من النفايات الطبية الخطيرة</a:t>
            </a:r>
            <a:r>
              <a:rPr lang="ar-LB" sz="3200" b="1" dirty="0" smtClean="0">
                <a:latin typeface="Arabic Typesetting" pitchFamily="66" charset="-78"/>
                <a:cs typeface="Arabic Typesetting" pitchFamily="66" charset="-78"/>
              </a:rPr>
              <a:t>.</a:t>
            </a:r>
            <a:endParaRPr lang="en-US" sz="3200" b="1" dirty="0">
              <a:latin typeface="Arabic Typesetting" pitchFamily="66" charset="-78"/>
              <a:cs typeface="Arabic Typesetting" pitchFamily="66" charset="-78"/>
            </a:endParaRPr>
          </a:p>
        </p:txBody>
      </p:sp>
      <p:sp>
        <p:nvSpPr>
          <p:cNvPr id="51204" name="Date Placeholder 3"/>
          <p:cNvSpPr>
            <a:spLocks noGrp="1"/>
          </p:cNvSpPr>
          <p:nvPr>
            <p:ph type="dt"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es-ES" smtClean="0"/>
          </a:p>
        </p:txBody>
      </p:sp>
      <p:sp>
        <p:nvSpPr>
          <p:cNvPr id="5" name="TextBox 4"/>
          <p:cNvSpPr txBox="1"/>
          <p:nvPr/>
        </p:nvSpPr>
        <p:spPr>
          <a:xfrm>
            <a:off x="3352800" y="1676400"/>
            <a:ext cx="5181600" cy="830997"/>
          </a:xfrm>
          <a:prstGeom prst="rect">
            <a:avLst/>
          </a:prstGeom>
          <a:noFill/>
        </p:spPr>
        <p:txBody>
          <a:bodyPr wrap="square">
            <a:spAutoFit/>
          </a:bodyPr>
          <a:lstStyle/>
          <a:p>
            <a:pPr algn="r" rtl="1">
              <a:defRPr/>
            </a:pPr>
            <a:r>
              <a:rPr lang="ar-LB" sz="4800" b="1" dirty="0" smtClean="0">
                <a:solidFill>
                  <a:srgbClr val="002A6C"/>
                </a:solidFill>
                <a:effectLst>
                  <a:outerShdw blurRad="38100" dist="38100" dir="2700000" algn="tl">
                    <a:srgbClr val="000000">
                      <a:alpha val="43137"/>
                    </a:srgbClr>
                  </a:outerShdw>
                </a:effectLst>
                <a:latin typeface="Arabic Typesetting" pitchFamily="66" charset="-78"/>
                <a:cs typeface="Arabic Typesetting" pitchFamily="66" charset="-78"/>
              </a:rPr>
              <a:t>مدى احترام لبنان لاتفاقية </a:t>
            </a:r>
            <a:r>
              <a:rPr lang="ar-LB" sz="4800" b="1" dirty="0">
                <a:solidFill>
                  <a:srgbClr val="002A6C"/>
                </a:solidFill>
                <a:effectLst>
                  <a:outerShdw blurRad="38100" dist="38100" dir="2700000" algn="tl">
                    <a:srgbClr val="000000">
                      <a:alpha val="43137"/>
                    </a:srgbClr>
                  </a:outerShdw>
                </a:effectLst>
                <a:latin typeface="Arabic Typesetting" pitchFamily="66" charset="-78"/>
                <a:cs typeface="Arabic Typesetting" pitchFamily="66" charset="-78"/>
              </a:rPr>
              <a:t>برشلونة</a:t>
            </a:r>
            <a:r>
              <a:rPr lang="ar-LB" b="1" dirty="0">
                <a:solidFill>
                  <a:srgbClr val="002A6C"/>
                </a:solidFill>
                <a:effectLst>
                  <a:outerShdw blurRad="38100" dist="38100" dir="2700000" algn="tl">
                    <a:srgbClr val="000000">
                      <a:alpha val="43137"/>
                    </a:srgbClr>
                  </a:outerShdw>
                </a:effectLst>
                <a:latin typeface="Arabic Typesetting" pitchFamily="66" charset="-78"/>
                <a:cs typeface="Arabic Typesetting" pitchFamily="66" charset="-78"/>
              </a:rPr>
              <a:t>:</a:t>
            </a:r>
            <a:endParaRPr lang="en-US" b="1" dirty="0"/>
          </a:p>
        </p:txBody>
      </p:sp>
      <p:sp>
        <p:nvSpPr>
          <p:cNvPr id="6" name="Explosion 2 5"/>
          <p:cNvSpPr/>
          <p:nvPr/>
        </p:nvSpPr>
        <p:spPr bwMode="auto">
          <a:xfrm rot="269821">
            <a:off x="296919" y="1271738"/>
            <a:ext cx="2651558" cy="2942925"/>
          </a:xfrm>
          <a:prstGeom prst="irregularSeal2">
            <a:avLst/>
          </a:prstGeom>
          <a:ln>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a:lstStyle/>
          <a:p>
            <a:pPr>
              <a:defRPr/>
            </a:pPr>
            <a:endParaRPr lang="en-US" dirty="0">
              <a:solidFill>
                <a:schemeClr val="tx1"/>
              </a:solidFill>
              <a:latin typeface="Times" charset="0"/>
            </a:endParaRPr>
          </a:p>
        </p:txBody>
      </p:sp>
      <p:sp>
        <p:nvSpPr>
          <p:cNvPr id="7" name="TextBox 6"/>
          <p:cNvSpPr txBox="1"/>
          <p:nvPr/>
        </p:nvSpPr>
        <p:spPr>
          <a:xfrm rot="18897974">
            <a:off x="582255" y="2353521"/>
            <a:ext cx="1966912" cy="1015663"/>
          </a:xfrm>
          <a:prstGeom prst="rect">
            <a:avLst/>
          </a:prstGeom>
          <a:noFill/>
        </p:spPr>
        <p:txBody>
          <a:bodyPr>
            <a:spAutoFit/>
          </a:bodyPr>
          <a:lstStyle/>
          <a:p>
            <a:pPr algn="ctr">
              <a:defRPr/>
            </a:pPr>
            <a:r>
              <a:rPr lang="ar-SA" sz="2000" dirty="0">
                <a:solidFill>
                  <a:srgbClr val="002A6C"/>
                </a:solidFill>
                <a:effectLst>
                  <a:outerShdw blurRad="38100" dist="38100" dir="2700000" algn="tl">
                    <a:srgbClr val="000000">
                      <a:alpha val="43137"/>
                    </a:srgbClr>
                  </a:outerShdw>
                </a:effectLst>
                <a:latin typeface="Arabic Typesetting" pitchFamily="66" charset="-78"/>
                <a:cs typeface="Arabic Typesetting" pitchFamily="66" charset="-78"/>
              </a:rPr>
              <a:t>وق</a:t>
            </a:r>
            <a:r>
              <a:rPr lang="ar-LB" sz="2000" dirty="0">
                <a:solidFill>
                  <a:srgbClr val="002A6C"/>
                </a:solidFill>
                <a:effectLst>
                  <a:outerShdw blurRad="38100" dist="38100" dir="2700000" algn="tl">
                    <a:srgbClr val="000000">
                      <a:alpha val="43137"/>
                    </a:srgbClr>
                  </a:outerShdw>
                </a:effectLst>
                <a:latin typeface="Arabic Typesetting" pitchFamily="66" charset="-78"/>
                <a:cs typeface="Arabic Typesetting" pitchFamily="66" charset="-78"/>
              </a:rPr>
              <a:t>عها </a:t>
            </a:r>
            <a:r>
              <a:rPr lang="ar-LB" sz="2000" b="1" dirty="0">
                <a:solidFill>
                  <a:srgbClr val="C00000"/>
                </a:solidFill>
                <a:effectLst>
                  <a:outerShdw blurRad="38100" dist="38100" dir="2700000" algn="tl">
                    <a:srgbClr val="000000">
                      <a:alpha val="43137"/>
                    </a:srgbClr>
                  </a:outerShdw>
                </a:effectLst>
                <a:latin typeface="Arabic Typesetting" pitchFamily="66" charset="-78"/>
                <a:cs typeface="Arabic Typesetting" pitchFamily="66" charset="-78"/>
              </a:rPr>
              <a:t>عام </a:t>
            </a:r>
            <a:r>
              <a:rPr lang="ar-SA" sz="2000" b="1" dirty="0">
                <a:solidFill>
                  <a:srgbClr val="C00000"/>
                </a:solidFill>
                <a:effectLst>
                  <a:outerShdw blurRad="38100" dist="38100" dir="2700000" algn="tl">
                    <a:srgbClr val="000000">
                      <a:alpha val="43137"/>
                    </a:srgbClr>
                  </a:outerShdw>
                </a:effectLst>
                <a:latin typeface="Arabic Typesetting" pitchFamily="66" charset="-78"/>
                <a:cs typeface="Arabic Typesetting" pitchFamily="66" charset="-78"/>
              </a:rPr>
              <a:t>197</a:t>
            </a:r>
            <a:r>
              <a:rPr lang="ar-LB" sz="2000" b="1" dirty="0">
                <a:solidFill>
                  <a:srgbClr val="C00000"/>
                </a:solidFill>
                <a:effectLst>
                  <a:outerShdw blurRad="38100" dist="38100" dir="2700000" algn="tl">
                    <a:srgbClr val="000000">
                      <a:alpha val="43137"/>
                    </a:srgbClr>
                  </a:outerShdw>
                </a:effectLst>
                <a:latin typeface="Arabic Typesetting" pitchFamily="66" charset="-78"/>
                <a:cs typeface="Arabic Typesetting" pitchFamily="66" charset="-78"/>
              </a:rPr>
              <a:t>6</a:t>
            </a:r>
            <a:r>
              <a:rPr lang="ar-SA" sz="2000" b="1" dirty="0">
                <a:solidFill>
                  <a:srgbClr val="C00000"/>
                </a:solidFill>
                <a:effectLst>
                  <a:outerShdw blurRad="38100" dist="38100" dir="2700000" algn="tl">
                    <a:srgbClr val="000000">
                      <a:alpha val="43137"/>
                    </a:srgbClr>
                  </a:outerShdw>
                </a:effectLst>
                <a:latin typeface="Arabic Typesetting" pitchFamily="66" charset="-78"/>
                <a:cs typeface="Arabic Typesetting" pitchFamily="66" charset="-78"/>
              </a:rPr>
              <a:t> </a:t>
            </a:r>
            <a:endParaRPr lang="en-US" sz="2000" b="1" dirty="0" smtClean="0">
              <a:solidFill>
                <a:srgbClr val="C00000"/>
              </a:solidFill>
              <a:effectLst>
                <a:outerShdw blurRad="38100" dist="38100" dir="2700000" algn="tl">
                  <a:srgbClr val="000000">
                    <a:alpha val="43137"/>
                  </a:srgbClr>
                </a:outerShdw>
              </a:effectLst>
              <a:latin typeface="Arabic Typesetting" pitchFamily="66" charset="-78"/>
              <a:cs typeface="Arabic Typesetting" pitchFamily="66" charset="-78"/>
            </a:endParaRPr>
          </a:p>
          <a:p>
            <a:pPr algn="ctr">
              <a:defRPr/>
            </a:pPr>
            <a:r>
              <a:rPr lang="ar-LB" sz="2000" b="1" dirty="0" smtClean="0">
                <a:solidFill>
                  <a:srgbClr val="C00000"/>
                </a:solidFill>
                <a:effectLst>
                  <a:outerShdw blurRad="38100" dist="38100" dir="2700000" algn="tl">
                    <a:srgbClr val="000000">
                      <a:alpha val="43137"/>
                    </a:srgbClr>
                  </a:outerShdw>
                </a:effectLst>
                <a:latin typeface="Arabic Typesetting" pitchFamily="66" charset="-78"/>
                <a:cs typeface="Arabic Typesetting" pitchFamily="66" charset="-78"/>
              </a:rPr>
              <a:t> </a:t>
            </a:r>
            <a:r>
              <a:rPr lang="ar-LB" sz="2000" dirty="0">
                <a:solidFill>
                  <a:srgbClr val="002A6C"/>
                </a:solidFill>
                <a:effectLst>
                  <a:outerShdw blurRad="38100" dist="38100" dir="2700000" algn="tl">
                    <a:srgbClr val="000000">
                      <a:alpha val="43137"/>
                    </a:srgbClr>
                  </a:outerShdw>
                </a:effectLst>
                <a:latin typeface="Arabic Typesetting" pitchFamily="66" charset="-78"/>
                <a:cs typeface="Arabic Typesetting" pitchFamily="66" charset="-78"/>
              </a:rPr>
              <a:t>كما وقع على </a:t>
            </a:r>
            <a:r>
              <a:rPr lang="ar-LB" sz="2000" dirty="0" smtClean="0">
                <a:solidFill>
                  <a:srgbClr val="002A6C"/>
                </a:solidFill>
                <a:effectLst>
                  <a:outerShdw blurRad="38100" dist="38100" dir="2700000" algn="tl">
                    <a:srgbClr val="000000">
                      <a:alpha val="43137"/>
                    </a:srgbClr>
                  </a:outerShdw>
                </a:effectLst>
                <a:latin typeface="Arabic Typesetting" pitchFamily="66" charset="-78"/>
                <a:cs typeface="Arabic Typesetting" pitchFamily="66" charset="-78"/>
              </a:rPr>
              <a:t>تعديل</a:t>
            </a:r>
            <a:endParaRPr lang="en-US" sz="2000" dirty="0" smtClean="0">
              <a:solidFill>
                <a:srgbClr val="002A6C"/>
              </a:solidFill>
              <a:effectLst>
                <a:outerShdw blurRad="38100" dist="38100" dir="2700000" algn="tl">
                  <a:srgbClr val="000000">
                    <a:alpha val="43137"/>
                  </a:srgbClr>
                </a:outerShdw>
              </a:effectLst>
              <a:latin typeface="Arabic Typesetting" pitchFamily="66" charset="-78"/>
              <a:cs typeface="Arabic Typesetting" pitchFamily="66" charset="-78"/>
            </a:endParaRPr>
          </a:p>
          <a:p>
            <a:pPr algn="ctr">
              <a:defRPr/>
            </a:pPr>
            <a:r>
              <a:rPr lang="ar-LB" sz="2000" dirty="0" smtClean="0">
                <a:solidFill>
                  <a:srgbClr val="002A6C"/>
                </a:solidFill>
                <a:effectLst>
                  <a:outerShdw blurRad="38100" dist="38100" dir="2700000" algn="tl">
                    <a:srgbClr val="000000">
                      <a:alpha val="43137"/>
                    </a:srgbClr>
                  </a:outerShdw>
                </a:effectLst>
                <a:latin typeface="Arabic Typesetting" pitchFamily="66" charset="-78"/>
                <a:cs typeface="Arabic Typesetting" pitchFamily="66" charset="-78"/>
              </a:rPr>
              <a:t> ال </a:t>
            </a:r>
            <a:r>
              <a:rPr lang="ar-LB" sz="2000" b="1" dirty="0" smtClean="0">
                <a:solidFill>
                  <a:srgbClr val="C00000"/>
                </a:solidFill>
                <a:effectLst>
                  <a:outerShdw blurRad="38100" dist="38100" dir="2700000" algn="tl">
                    <a:srgbClr val="000000">
                      <a:alpha val="43137"/>
                    </a:srgbClr>
                  </a:outerShdw>
                </a:effectLst>
                <a:latin typeface="Arabic Typesetting" pitchFamily="66" charset="-78"/>
                <a:cs typeface="Arabic Typesetting" pitchFamily="66" charset="-78"/>
              </a:rPr>
              <a:t>1995</a:t>
            </a:r>
            <a:r>
              <a:rPr lang="ar-LB" sz="2000" dirty="0" smtClean="0">
                <a:solidFill>
                  <a:srgbClr val="002A6C"/>
                </a:solidFill>
                <a:effectLst>
                  <a:outerShdw blurRad="38100" dist="38100" dir="2700000" algn="tl">
                    <a:srgbClr val="000000">
                      <a:alpha val="43137"/>
                    </a:srgbClr>
                  </a:outerShdw>
                </a:effectLst>
                <a:latin typeface="Arabic Typesetting" pitchFamily="66" charset="-78"/>
                <a:cs typeface="Arabic Typesetting" pitchFamily="66" charset="-78"/>
              </a:rPr>
              <a:t>  </a:t>
            </a:r>
            <a:r>
              <a:rPr lang="en-US" sz="2000" dirty="0" smtClean="0">
                <a:solidFill>
                  <a:srgbClr val="002A6C"/>
                </a:solidFill>
                <a:effectLst>
                  <a:outerShdw blurRad="38100" dist="38100" dir="2700000" algn="tl">
                    <a:srgbClr val="000000">
                      <a:alpha val="43137"/>
                    </a:srgbClr>
                  </a:outerShdw>
                </a:effectLst>
                <a:latin typeface="Arabic Typesetting" pitchFamily="66" charset="-78"/>
                <a:cs typeface="Arabic Typesetting" pitchFamily="66" charset="-78"/>
              </a:rPr>
              <a:t>  </a:t>
            </a:r>
            <a:endParaRPr lang="en-US" sz="2000" dirty="0"/>
          </a:p>
        </p:txBody>
      </p:sp>
      <p:pic>
        <p:nvPicPr>
          <p:cNvPr id="51208" name="Picture 7" descr="unnamed (11).gif"/>
          <p:cNvPicPr>
            <a:picLocks noChangeAspect="1"/>
          </p:cNvPicPr>
          <p:nvPr/>
        </p:nvPicPr>
        <p:blipFill>
          <a:blip r:embed="rId2" cstate="print"/>
          <a:srcRect/>
          <a:stretch>
            <a:fillRect/>
          </a:stretch>
        </p:blipFill>
        <p:spPr bwMode="auto">
          <a:xfrm>
            <a:off x="228600" y="5133975"/>
            <a:ext cx="2095500" cy="1724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defRPr/>
            </a:pPr>
            <a:r>
              <a:rPr lang="ar-LB" sz="5400" dirty="0" smtClean="0">
                <a:solidFill>
                  <a:srgbClr val="002A6C"/>
                </a:solidFill>
                <a:effectLst>
                  <a:outerShdw blurRad="38100" dist="38100" dir="2700000" algn="tl">
                    <a:srgbClr val="000000">
                      <a:alpha val="43137"/>
                    </a:srgbClr>
                  </a:outerShdw>
                </a:effectLst>
                <a:latin typeface="Arabic Typesetting" pitchFamily="66" charset="-78"/>
                <a:cs typeface="Arabic Typesetting" pitchFamily="66" charset="-78"/>
              </a:rPr>
              <a:t> 2- اتفاقية الأمم المتحدة لقانون البحار (1982)</a:t>
            </a:r>
            <a:endParaRPr lang="en-US" sz="5400" dirty="0">
              <a:solidFill>
                <a:srgbClr val="002A6C"/>
              </a:solidFill>
              <a:effectLst>
                <a:outerShdw blurRad="38100" dist="38100" dir="2700000" algn="tl">
                  <a:srgbClr val="000000">
                    <a:alpha val="43137"/>
                  </a:srgbClr>
                </a:outerShdw>
              </a:effectLst>
              <a:latin typeface="Arabic Typesetting" pitchFamily="66" charset="-78"/>
              <a:cs typeface="Arabic Typesetting" pitchFamily="66" charset="-78"/>
            </a:endParaRPr>
          </a:p>
        </p:txBody>
      </p:sp>
      <p:sp>
        <p:nvSpPr>
          <p:cNvPr id="54275" name="Content Placeholder 2"/>
          <p:cNvSpPr>
            <a:spLocks noGrp="1"/>
          </p:cNvSpPr>
          <p:nvPr>
            <p:ph idx="1"/>
          </p:nvPr>
        </p:nvSpPr>
        <p:spPr bwMode="auto">
          <a:xfrm>
            <a:off x="685800" y="2590800"/>
            <a:ext cx="7772400" cy="3886200"/>
          </a:xfrm>
          <a:noFill/>
          <a:ln>
            <a:miter lim="800000"/>
            <a:headEnd/>
            <a:tailEnd/>
          </a:ln>
        </p:spPr>
        <p:txBody>
          <a:bodyPr vert="horz" wrap="square" lIns="91440" tIns="45720" rIns="91440" bIns="45720" numCol="1" anchor="t" anchorCtr="0" compatLnSpc="1">
            <a:prstTxWarp prst="textNoShape">
              <a:avLst/>
            </a:prstTxWarp>
          </a:bodyPr>
          <a:lstStyle/>
          <a:p>
            <a:pPr algn="r" rtl="1"/>
            <a:endParaRPr lang="ar-LB" dirty="0" smtClean="0"/>
          </a:p>
          <a:p>
            <a:pPr algn="r" rtl="1"/>
            <a:r>
              <a:rPr lang="ar-SA" sz="4000" b="1" dirty="0" smtClean="0">
                <a:solidFill>
                  <a:srgbClr val="002A6C"/>
                </a:solidFill>
                <a:latin typeface="Arabic Typesetting" pitchFamily="66" charset="-78"/>
                <a:cs typeface="Arabic Typesetting" pitchFamily="66" charset="-78"/>
              </a:rPr>
              <a:t>وصفت </a:t>
            </a:r>
            <a:r>
              <a:rPr lang="ar-LB" sz="4000" b="1" dirty="0" smtClean="0">
                <a:solidFill>
                  <a:srgbClr val="002A6C"/>
                </a:solidFill>
                <a:latin typeface="Arabic Typesetting" pitchFamily="66" charset="-78"/>
                <a:cs typeface="Arabic Typesetting" pitchFamily="66" charset="-78"/>
              </a:rPr>
              <a:t>الاتفاقية بأنها</a:t>
            </a:r>
            <a:r>
              <a:rPr lang="ar-SA" sz="4000" b="1" dirty="0" smtClean="0">
                <a:solidFill>
                  <a:srgbClr val="002A6C"/>
                </a:solidFill>
                <a:latin typeface="Arabic Typesetting" pitchFamily="66" charset="-78"/>
                <a:cs typeface="Arabic Typesetting" pitchFamily="66" charset="-78"/>
              </a:rPr>
              <a:t> </a:t>
            </a:r>
            <a:r>
              <a:rPr lang="ar-SA" sz="4000" b="1" dirty="0" smtClean="0">
                <a:solidFill>
                  <a:srgbClr val="BA0C2F"/>
                </a:solidFill>
                <a:latin typeface="Arabic Typesetting" pitchFamily="66" charset="-78"/>
                <a:cs typeface="Arabic Typesetting" pitchFamily="66" charset="-78"/>
              </a:rPr>
              <a:t>"دستور للمحيطات"</a:t>
            </a:r>
            <a:r>
              <a:rPr lang="ar-LB" sz="4000" b="1" dirty="0" smtClean="0">
                <a:solidFill>
                  <a:srgbClr val="002A6C"/>
                </a:solidFill>
                <a:latin typeface="Arabic Typesetting" pitchFamily="66" charset="-78"/>
                <a:cs typeface="Arabic Typesetting" pitchFamily="66" charset="-78"/>
              </a:rPr>
              <a:t>.</a:t>
            </a:r>
            <a:endParaRPr lang="en-US" sz="4000" b="1" dirty="0" smtClean="0">
              <a:solidFill>
                <a:srgbClr val="002A6C"/>
              </a:solidFill>
              <a:latin typeface="Arabic Typesetting" pitchFamily="66" charset="-78"/>
              <a:cs typeface="Arabic Typesetting" pitchFamily="66" charset="-78"/>
            </a:endParaRPr>
          </a:p>
          <a:p>
            <a:pPr algn="r" rtl="1"/>
            <a:r>
              <a:rPr lang="ar-SA" sz="4000" b="1" dirty="0" smtClean="0">
                <a:solidFill>
                  <a:srgbClr val="002A6C"/>
                </a:solidFill>
                <a:latin typeface="Arabic Typesetting" pitchFamily="66" charset="-78"/>
                <a:cs typeface="Arabic Typesetting" pitchFamily="66" charset="-78"/>
              </a:rPr>
              <a:t>وقد انضم لبنان بموجب القانون 295 تاريخ 22 </a:t>
            </a:r>
            <a:r>
              <a:rPr lang="ar-SA" sz="4000" b="1" dirty="0" smtClean="0">
                <a:solidFill>
                  <a:srgbClr val="BA0C2F"/>
                </a:solidFill>
                <a:effectLst>
                  <a:outerShdw blurRad="38100" dist="38100" dir="2700000" algn="tl">
                    <a:srgbClr val="000000">
                      <a:alpha val="43137"/>
                    </a:srgbClr>
                  </a:outerShdw>
                </a:effectLst>
                <a:latin typeface="Arabic Typesetting" pitchFamily="66" charset="-78"/>
                <a:cs typeface="Arabic Typesetting" pitchFamily="66" charset="-78"/>
              </a:rPr>
              <a:t>شباط 1994</a:t>
            </a:r>
            <a:r>
              <a:rPr lang="ar-SA" sz="4000" b="1" dirty="0" smtClean="0">
                <a:solidFill>
                  <a:srgbClr val="002A6C"/>
                </a:solidFill>
                <a:latin typeface="Arabic Typesetting" pitchFamily="66" charset="-78"/>
                <a:cs typeface="Arabic Typesetting" pitchFamily="66" charset="-78"/>
              </a:rPr>
              <a:t> إلى اتفاقية الأمم المتحدة لقانون البحار.</a:t>
            </a:r>
            <a:endParaRPr lang="en-US" sz="4000" b="1" dirty="0" smtClean="0">
              <a:solidFill>
                <a:srgbClr val="002A6C"/>
              </a:solidFill>
              <a:latin typeface="Arabic Typesetting" pitchFamily="66" charset="-78"/>
              <a:cs typeface="Arabic Typesetting" pitchFamily="66" charset="-78"/>
            </a:endParaRPr>
          </a:p>
          <a:p>
            <a:pPr algn="r" rtl="1"/>
            <a:endParaRPr lang="en-US" b="1" dirty="0" smtClean="0">
              <a:solidFill>
                <a:srgbClr val="002A6C"/>
              </a:solidFill>
              <a:latin typeface="Arabic Typesetting" pitchFamily="66" charset="-78"/>
              <a:cs typeface="Arabic Typesetting" pitchFamily="66" charset="-78"/>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r" rtl="1"/>
            <a:r>
              <a:rPr lang="ar-LB" sz="5400" dirty="0" smtClean="0">
                <a:solidFill>
                  <a:srgbClr val="002A6C"/>
                </a:solidFill>
                <a:latin typeface="Arabic Typesetting" pitchFamily="66" charset="-78"/>
                <a:cs typeface="Arabic Typesetting" pitchFamily="66" charset="-78"/>
              </a:rPr>
              <a:t>أبرز البنود:</a:t>
            </a:r>
            <a:endParaRPr lang="en-US" sz="5400" dirty="0">
              <a:solidFill>
                <a:srgbClr val="002A6C"/>
              </a:solidFill>
              <a:latin typeface="Arabic Typesetting" pitchFamily="66" charset="-78"/>
              <a:cs typeface="Arabic Typesetting" pitchFamily="66" charset="-78"/>
            </a:endParaRPr>
          </a:p>
        </p:txBody>
      </p:sp>
      <p:sp>
        <p:nvSpPr>
          <p:cNvPr id="5" name="TextBox 4"/>
          <p:cNvSpPr txBox="1"/>
          <p:nvPr/>
        </p:nvSpPr>
        <p:spPr>
          <a:xfrm>
            <a:off x="914400" y="2362200"/>
            <a:ext cx="7848600" cy="3539430"/>
          </a:xfrm>
          <a:prstGeom prst="rect">
            <a:avLst/>
          </a:prstGeom>
          <a:noFill/>
        </p:spPr>
        <p:txBody>
          <a:bodyPr wrap="square" rtlCol="0">
            <a:spAutoFit/>
          </a:bodyPr>
          <a:lstStyle/>
          <a:p>
            <a:pPr algn="r" rtl="1"/>
            <a:r>
              <a:rPr lang="ar-LB" b="1" dirty="0" smtClean="0">
                <a:solidFill>
                  <a:srgbClr val="002A6C"/>
                </a:solidFill>
                <a:latin typeface="Arabic Typesetting" pitchFamily="66" charset="-78"/>
                <a:cs typeface="Arabic Typesetting" pitchFamily="66" charset="-78"/>
              </a:rPr>
              <a:t>المادة 184 فقرة أولى: تتخذ الدول التدابير اللازمة لمنع  تلوث البيئة البرية ولضمان أن الأنشطة تحت يدها لا تؤدي إلى إلحاق ضرر بالدول الأخرى</a:t>
            </a:r>
          </a:p>
          <a:p>
            <a:pPr algn="r" rtl="1"/>
            <a:r>
              <a:rPr lang="ar-LB" b="1" dirty="0" smtClean="0">
                <a:solidFill>
                  <a:srgbClr val="002A6C"/>
                </a:solidFill>
                <a:latin typeface="Arabic Typesetting" pitchFamily="66" charset="-78"/>
                <a:cs typeface="Arabic Typesetting" pitchFamily="66" charset="-78"/>
              </a:rPr>
              <a:t>المادة 287:  عند وجود نزاع متعلق بتفسير أو تطبيق القانون للدولة أن تختار من الوسائل التالية لتسوية النزاعة:</a:t>
            </a:r>
          </a:p>
          <a:p>
            <a:pPr algn="r" rtl="1">
              <a:buFontTx/>
              <a:buChar char="-"/>
            </a:pPr>
            <a:r>
              <a:rPr lang="ar-LB" b="1" dirty="0" smtClean="0">
                <a:solidFill>
                  <a:srgbClr val="002A6C"/>
                </a:solidFill>
                <a:latin typeface="Arabic Typesetting" pitchFamily="66" charset="-78"/>
                <a:cs typeface="Arabic Typesetting" pitchFamily="66" charset="-78"/>
              </a:rPr>
              <a:t>المحكمة الدولية للبحار </a:t>
            </a:r>
          </a:p>
          <a:p>
            <a:pPr algn="r" rtl="1">
              <a:buFontTx/>
              <a:buChar char="-"/>
            </a:pPr>
            <a:r>
              <a:rPr lang="ar-LB" b="1" dirty="0" smtClean="0">
                <a:solidFill>
                  <a:srgbClr val="002A6C"/>
                </a:solidFill>
                <a:latin typeface="Arabic Typesetting" pitchFamily="66" charset="-78"/>
                <a:cs typeface="Arabic Typesetting" pitchFamily="66" charset="-78"/>
              </a:rPr>
              <a:t>محكمة العدل الدولية</a:t>
            </a:r>
          </a:p>
          <a:p>
            <a:pPr algn="r" rtl="1">
              <a:buFontTx/>
              <a:buChar char="-"/>
            </a:pPr>
            <a:r>
              <a:rPr lang="ar-LB" b="1" dirty="0" smtClean="0">
                <a:solidFill>
                  <a:srgbClr val="002A6C"/>
                </a:solidFill>
                <a:latin typeface="Arabic Typesetting" pitchFamily="66" charset="-78"/>
                <a:cs typeface="Arabic Typesetting" pitchFamily="66" charset="-78"/>
              </a:rPr>
              <a:t>محكمة التحكيم</a:t>
            </a:r>
            <a:endParaRPr lang="en-US" b="1" dirty="0">
              <a:solidFill>
                <a:srgbClr val="002A6C"/>
              </a:solidFill>
              <a:latin typeface="Arabic Typesetting" pitchFamily="66" charset="-78"/>
              <a:cs typeface="Arabic Typesetting" pitchFamily="66" charset="-78"/>
            </a:endParaRPr>
          </a:p>
        </p:txBody>
      </p:sp>
      <p:sp>
        <p:nvSpPr>
          <p:cNvPr id="6" name="Flowchart: Internal Storage 5"/>
          <p:cNvSpPr/>
          <p:nvPr/>
        </p:nvSpPr>
        <p:spPr bwMode="auto">
          <a:xfrm>
            <a:off x="1676400" y="4800600"/>
            <a:ext cx="2743200" cy="1828800"/>
          </a:xfrm>
          <a:prstGeom prst="flowChartInternalStorage">
            <a:avLst/>
          </a:prstGeom>
          <a:ln>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algn="r" rtl="1"/>
            <a:r>
              <a:rPr lang="ar-LB" sz="2000" b="1" dirty="0" smtClean="0">
                <a:solidFill>
                  <a:srgbClr val="BA0C2F"/>
                </a:solidFill>
                <a:effectLst>
                  <a:outerShdw blurRad="38100" dist="38100" dir="2700000" algn="tl">
                    <a:srgbClr val="000000">
                      <a:alpha val="43137"/>
                    </a:srgbClr>
                  </a:outerShdw>
                </a:effectLst>
                <a:latin typeface="Arabic Typesetting" pitchFamily="66" charset="-78"/>
                <a:cs typeface="Arabic Typesetting" pitchFamily="66" charset="-78"/>
              </a:rPr>
              <a:t>مثال على وجود نزاع بسبب سوء تفسير وتطبيق اتفاقية قانون البحار:</a:t>
            </a:r>
            <a:br>
              <a:rPr lang="ar-LB" sz="2000" b="1" dirty="0" smtClean="0">
                <a:solidFill>
                  <a:srgbClr val="BA0C2F"/>
                </a:solidFill>
                <a:effectLst>
                  <a:outerShdw blurRad="38100" dist="38100" dir="2700000" algn="tl">
                    <a:srgbClr val="000000">
                      <a:alpha val="43137"/>
                    </a:srgbClr>
                  </a:outerShdw>
                </a:effectLst>
                <a:latin typeface="Arabic Typesetting" pitchFamily="66" charset="-78"/>
                <a:cs typeface="Arabic Typesetting" pitchFamily="66" charset="-78"/>
              </a:rPr>
            </a:br>
            <a:r>
              <a:rPr lang="ar-LB" sz="2000" b="1" dirty="0" smtClean="0">
                <a:solidFill>
                  <a:srgbClr val="BA0C2F"/>
                </a:solidFill>
                <a:effectLst>
                  <a:outerShdw blurRad="38100" dist="38100" dir="2700000" algn="tl">
                    <a:srgbClr val="000000">
                      <a:alpha val="43137"/>
                    </a:srgbClr>
                  </a:outerShdw>
                </a:effectLst>
                <a:latin typeface="Arabic Typesetting" pitchFamily="66" charset="-78"/>
                <a:cs typeface="Arabic Typesetting" pitchFamily="66" charset="-78"/>
              </a:rPr>
              <a:t>قضية مصنع </a:t>
            </a:r>
            <a:r>
              <a:rPr lang="en-US" sz="2000" b="1" dirty="0" smtClean="0">
                <a:solidFill>
                  <a:srgbClr val="BA0C2F"/>
                </a:solidFill>
                <a:effectLst>
                  <a:outerShdw blurRad="38100" dist="38100" dir="2700000" algn="tl">
                    <a:srgbClr val="000000">
                      <a:alpha val="43137"/>
                    </a:srgbClr>
                  </a:outerShdw>
                </a:effectLst>
                <a:latin typeface="Arabic Typesetting" pitchFamily="66" charset="-78"/>
                <a:cs typeface="Arabic Typesetting" pitchFamily="66" charset="-78"/>
              </a:rPr>
              <a:t>MOX </a:t>
            </a:r>
            <a:r>
              <a:rPr lang="ar-LB" sz="2000" b="1" dirty="0" smtClean="0">
                <a:solidFill>
                  <a:srgbClr val="BA0C2F"/>
                </a:solidFill>
                <a:effectLst>
                  <a:outerShdw blurRad="38100" dist="38100" dir="2700000" algn="tl">
                    <a:srgbClr val="000000">
                      <a:alpha val="43137"/>
                    </a:srgbClr>
                  </a:outerShdw>
                </a:effectLst>
                <a:latin typeface="Arabic Typesetting" pitchFamily="66" charset="-78"/>
                <a:cs typeface="Arabic Typesetting" pitchFamily="66" charset="-78"/>
              </a:rPr>
              <a:t> في بريطانيا</a:t>
            </a:r>
            <a:endParaRPr kumimoji="0" lang="en-US" sz="2000" b="1" i="0" u="none" strike="noStrike" normalizeH="0" baseline="0" dirty="0" smtClean="0">
              <a:ln w="18000">
                <a:solidFill>
                  <a:schemeClr val="accent2">
                    <a:satMod val="140000"/>
                  </a:schemeClr>
                </a:solidFill>
                <a:prstDash val="solid"/>
                <a:miter lim="800000"/>
              </a:ln>
              <a:solidFill>
                <a:srgbClr val="BA0C2F"/>
              </a:solidFill>
              <a:effectLst>
                <a:outerShdw blurRad="38100" dist="38100" dir="2700000" algn="tl">
                  <a:srgbClr val="000000">
                    <a:alpha val="43137"/>
                  </a:srgbClr>
                </a:outerShdw>
              </a:effectLst>
              <a:latin typeface="Arabic Typesetting" pitchFamily="66" charset="-78"/>
              <a:cs typeface="Arabic Typesetting" pitchFamily="66" charset="-78"/>
            </a:endParaRPr>
          </a:p>
        </p:txBody>
      </p:sp>
      <p:pic>
        <p:nvPicPr>
          <p:cNvPr id="7" name="Picture 6" descr="factory_smoking_PA_md_wm.gif"/>
          <p:cNvPicPr>
            <a:picLocks noChangeAspect="1"/>
          </p:cNvPicPr>
          <p:nvPr/>
        </p:nvPicPr>
        <p:blipFill>
          <a:blip r:embed="rId2" cstate="print"/>
          <a:stretch>
            <a:fillRect/>
          </a:stretch>
        </p:blipFill>
        <p:spPr>
          <a:xfrm>
            <a:off x="4305300" y="6191250"/>
            <a:ext cx="2247900" cy="66675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447800"/>
            <a:ext cx="8839200" cy="914400"/>
          </a:xfrm>
        </p:spPr>
        <p:txBody>
          <a:bodyPr/>
          <a:lstStyle/>
          <a:p>
            <a:pPr algn="r" rtl="1"/>
            <a:r>
              <a:rPr lang="ar-LB" sz="5000" dirty="0" smtClean="0">
                <a:solidFill>
                  <a:srgbClr val="002A6C"/>
                </a:solidFill>
                <a:effectLst>
                  <a:outerShdw blurRad="38100" dist="38100" dir="2700000" algn="tl">
                    <a:srgbClr val="000000">
                      <a:alpha val="43137"/>
                    </a:srgbClr>
                  </a:outerShdw>
                </a:effectLst>
                <a:latin typeface="Arabic Typesetting" pitchFamily="66" charset="-78"/>
                <a:cs typeface="Arabic Typesetting" pitchFamily="66" charset="-78"/>
              </a:rPr>
              <a:t>3- اتفاقية بازل بشأن مراقبة حركة النفايات الخطرة عبر الحدود:</a:t>
            </a:r>
            <a:endParaRPr lang="en-US" sz="5000" dirty="0">
              <a:solidFill>
                <a:srgbClr val="002A6C"/>
              </a:solidFill>
              <a:effectLst>
                <a:outerShdw blurRad="38100" dist="38100" dir="2700000" algn="tl">
                  <a:srgbClr val="000000">
                    <a:alpha val="43137"/>
                  </a:srgbClr>
                </a:outerShdw>
              </a:effectLst>
              <a:latin typeface="Arabic Typesetting" pitchFamily="66" charset="-78"/>
              <a:cs typeface="Arabic Typesetting" pitchFamily="66" charset="-78"/>
            </a:endParaRPr>
          </a:p>
        </p:txBody>
      </p:sp>
      <p:sp>
        <p:nvSpPr>
          <p:cNvPr id="7" name="Oval 6"/>
          <p:cNvSpPr/>
          <p:nvPr/>
        </p:nvSpPr>
        <p:spPr bwMode="auto">
          <a:xfrm>
            <a:off x="3352800" y="2895600"/>
            <a:ext cx="2895600" cy="2895600"/>
          </a:xfrm>
          <a:prstGeom prst="ellipse">
            <a:avLst/>
          </a:prstGeom>
          <a:ln>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algn="ctr" rtl="1"/>
            <a:r>
              <a:rPr lang="ar-LB"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abic Typesetting" pitchFamily="66" charset="-78"/>
                <a:cs typeface="Arabic Typesetting" pitchFamily="66" charset="-78"/>
              </a:rPr>
              <a:t>هي الإتفاقية التي تنظم انتقال النفايات بين الدول وقد أبرمها لبنان عام 1994.</a:t>
            </a:r>
            <a:endPar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abic Typesetting" pitchFamily="66" charset="-78"/>
              <a:cs typeface="Arabic Typesetting" pitchFamily="66" charset="-78"/>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4400" y="1295400"/>
            <a:ext cx="7772400" cy="609600"/>
          </a:xfrm>
        </p:spPr>
        <p:txBody>
          <a:bodyPr/>
          <a:lstStyle/>
          <a:p>
            <a:pPr algn="r"/>
            <a:r>
              <a:rPr lang="ar-LB" sz="3600" dirty="0" smtClean="0">
                <a:solidFill>
                  <a:srgbClr val="002A6C"/>
                </a:solidFill>
                <a:effectLst>
                  <a:outerShdw blurRad="38100" dist="38100" dir="2700000" algn="tl">
                    <a:srgbClr val="000000">
                      <a:alpha val="43137"/>
                    </a:srgbClr>
                  </a:outerShdw>
                </a:effectLst>
                <a:latin typeface="Arabic Typesetting" pitchFamily="66" charset="-78"/>
                <a:cs typeface="Arabic Typesetting" pitchFamily="66" charset="-78"/>
              </a:rPr>
              <a:t>بفضل هذه الاتفاقية تمكن لبنان من إعادة مستوعبات النفايات الملوثة بمواد خطرة، التي وصلت إلى مرفأ بيروت من بلجيكا ومن ألمانيا في العام 1996-1997، إلى تلك البلدان وعلى نفقة حكوماتها. تقول الفقرة 5 من المادة 4 من اتفاقية بازل ما يلي: ”  لا يسمح طرف بتصدير نفايات خطرة أو نفايات أخرى من أراضيه إلى جانب غير طرف أو باستيرادها إلى أراضيه من جانب غير طرف.”</a:t>
            </a:r>
            <a:endParaRPr lang="en-US" sz="3600" dirty="0">
              <a:solidFill>
                <a:srgbClr val="002A6C"/>
              </a:solidFill>
              <a:effectLst>
                <a:outerShdw blurRad="38100" dist="38100" dir="2700000" algn="tl">
                  <a:srgbClr val="000000">
                    <a:alpha val="43137"/>
                  </a:srgbClr>
                </a:outerShdw>
              </a:effectLst>
              <a:latin typeface="Arabic Typesetting" pitchFamily="66" charset="-78"/>
              <a:cs typeface="Arabic Typesetting" pitchFamily="66" charset="-78"/>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600200"/>
            <a:ext cx="7772400" cy="609600"/>
          </a:xfrm>
        </p:spPr>
        <p:txBody>
          <a:bodyPr/>
          <a:lstStyle/>
          <a:p>
            <a:pPr algn="r" rtl="1">
              <a:defRPr/>
            </a:pPr>
            <a:r>
              <a:rPr lang="ar-LB" sz="4800" dirty="0" smtClean="0">
                <a:solidFill>
                  <a:srgbClr val="002A6C"/>
                </a:solidFill>
                <a:effectLst>
                  <a:outerShdw blurRad="38100" dist="38100" dir="2700000" algn="tl">
                    <a:srgbClr val="000000">
                      <a:alpha val="43137"/>
                    </a:srgbClr>
                  </a:outerShdw>
                </a:effectLst>
                <a:latin typeface="Arabic Typesetting" pitchFamily="66" charset="-78"/>
                <a:cs typeface="Arabic Typesetting" pitchFamily="66" charset="-78"/>
              </a:rPr>
              <a:t>- لبنان ومشكلة الغياب الكلي لتصنيف للنفايات الخطرة</a:t>
            </a:r>
            <a:endParaRPr lang="en-US" sz="4800" dirty="0">
              <a:solidFill>
                <a:srgbClr val="002A6C"/>
              </a:solidFill>
              <a:effectLst>
                <a:outerShdw blurRad="38100" dist="38100" dir="2700000" algn="tl">
                  <a:srgbClr val="000000">
                    <a:alpha val="43137"/>
                  </a:srgbClr>
                </a:outerShdw>
              </a:effectLst>
              <a:latin typeface="Arabic Typesetting" pitchFamily="66" charset="-78"/>
              <a:cs typeface="Arabic Typesetting" pitchFamily="66" charset="-78"/>
            </a:endParaRPr>
          </a:p>
        </p:txBody>
      </p:sp>
      <p:sp>
        <p:nvSpPr>
          <p:cNvPr id="60419" name="Content Placeholder 2"/>
          <p:cNvSpPr>
            <a:spLocks noGrp="1"/>
          </p:cNvSpPr>
          <p:nvPr>
            <p:ph idx="1"/>
          </p:nvPr>
        </p:nvSpPr>
        <p:spPr bwMode="auto">
          <a:xfrm>
            <a:off x="838200" y="2514600"/>
            <a:ext cx="7772400" cy="3886200"/>
          </a:xfrm>
          <a:noFill/>
          <a:ln>
            <a:miter lim="800000"/>
            <a:headEnd/>
            <a:tailEnd/>
          </a:ln>
        </p:spPr>
        <p:txBody>
          <a:bodyPr vert="horz" wrap="square" lIns="91440" tIns="45720" rIns="91440" bIns="45720" numCol="1" anchor="t" anchorCtr="0" compatLnSpc="1">
            <a:prstTxWarp prst="textNoShape">
              <a:avLst/>
            </a:prstTxWarp>
          </a:bodyPr>
          <a:lstStyle/>
          <a:p>
            <a:pPr algn="r" rtl="1"/>
            <a:endParaRPr lang="ar-LB" dirty="0" smtClean="0">
              <a:solidFill>
                <a:schemeClr val="tx2"/>
              </a:solidFill>
            </a:endParaRPr>
          </a:p>
          <a:p>
            <a:pPr algn="r" rtl="1">
              <a:buNone/>
            </a:pPr>
            <a:r>
              <a:rPr lang="ar-LB" sz="4000" b="1" dirty="0" smtClean="0">
                <a:solidFill>
                  <a:schemeClr val="tx2"/>
                </a:solidFill>
                <a:latin typeface="Arabic Typesetting" pitchFamily="66" charset="-78"/>
                <a:cs typeface="Arabic Typesetting" pitchFamily="66" charset="-78"/>
              </a:rPr>
              <a:t>              </a:t>
            </a:r>
            <a:r>
              <a:rPr lang="ar-LB" sz="4000" b="1" dirty="0" smtClean="0">
                <a:solidFill>
                  <a:srgbClr val="C00000"/>
                </a:solidFill>
                <a:latin typeface="Arabic Typesetting" pitchFamily="66" charset="-78"/>
                <a:cs typeface="Arabic Typesetting" pitchFamily="66" charset="-78"/>
              </a:rPr>
              <a:t>الغياب الكلي لتصنيف النفايات في لبنان</a:t>
            </a:r>
            <a:endParaRPr lang="ar-LB" sz="4000" b="1" dirty="0" smtClean="0">
              <a:solidFill>
                <a:schemeClr val="tx2"/>
              </a:solidFill>
              <a:latin typeface="Arabic Typesetting" pitchFamily="66" charset="-78"/>
              <a:cs typeface="Arabic Typesetting" pitchFamily="66" charset="-78"/>
            </a:endParaRPr>
          </a:p>
          <a:p>
            <a:pPr algn="r" rtl="1"/>
            <a:endParaRPr lang="ar-LB" sz="3200" b="1" dirty="0" smtClean="0">
              <a:solidFill>
                <a:schemeClr val="tx2"/>
              </a:solidFill>
              <a:latin typeface="Arabic Typesetting" pitchFamily="66" charset="-78"/>
              <a:cs typeface="Arabic Typesetting" pitchFamily="66" charset="-78"/>
            </a:endParaRPr>
          </a:p>
          <a:p>
            <a:pPr algn="r" rtl="1">
              <a:buNone/>
            </a:pPr>
            <a:r>
              <a:rPr lang="ar-LB" sz="4000" b="1" dirty="0" smtClean="0">
                <a:solidFill>
                  <a:srgbClr val="C00000"/>
                </a:solidFill>
                <a:latin typeface="Arabic Typesetting" pitchFamily="66" charset="-78"/>
                <a:cs typeface="Arabic Typesetting" pitchFamily="66" charset="-78"/>
              </a:rPr>
              <a:t>                         صعوبة في تصديرها </a:t>
            </a:r>
            <a:endParaRPr lang="en-US" sz="4000" b="1" dirty="0" smtClean="0">
              <a:solidFill>
                <a:srgbClr val="C00000"/>
              </a:solidFill>
              <a:latin typeface="Arabic Typesetting" pitchFamily="66" charset="-78"/>
              <a:cs typeface="Arabic Typesetting" pitchFamily="66" charset="-78"/>
            </a:endParaRPr>
          </a:p>
        </p:txBody>
      </p:sp>
      <p:pic>
        <p:nvPicPr>
          <p:cNvPr id="4" name="Picture 3" descr="fff.gif"/>
          <p:cNvPicPr>
            <a:picLocks noChangeAspect="1"/>
          </p:cNvPicPr>
          <p:nvPr/>
        </p:nvPicPr>
        <p:blipFill>
          <a:blip r:embed="rId2" cstate="print"/>
          <a:stretch>
            <a:fillRect/>
          </a:stretch>
        </p:blipFill>
        <p:spPr>
          <a:xfrm>
            <a:off x="228600" y="4495800"/>
            <a:ext cx="2095500" cy="2362200"/>
          </a:xfrm>
          <a:prstGeom prst="rect">
            <a:avLst/>
          </a:prstGeom>
          <a:ln>
            <a:noFill/>
          </a:ln>
          <a:effectLst>
            <a:softEdge rad="112500"/>
          </a:effectLst>
        </p:spPr>
      </p:pic>
      <p:sp>
        <p:nvSpPr>
          <p:cNvPr id="5" name="Down Arrow 4"/>
          <p:cNvSpPr/>
          <p:nvPr/>
        </p:nvSpPr>
        <p:spPr bwMode="auto">
          <a:xfrm>
            <a:off x="4724400" y="3733800"/>
            <a:ext cx="304800" cy="533400"/>
          </a:xfrm>
          <a:prstGeom prst="downArrow">
            <a:avLst/>
          </a:prstGeom>
          <a:ln>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1" i="0" u="none" strike="noStrike" normalizeH="0" baseline="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Times"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990600" y="2362200"/>
            <a:ext cx="7772400" cy="749300"/>
          </a:xfrm>
        </p:spPr>
        <p:txBody>
          <a:bodyPr/>
          <a:lstStyle/>
          <a:p>
            <a:pPr algn="r" rtl="1"/>
            <a:r>
              <a:rPr lang="ar-LB" sz="3200" b="1" dirty="0" smtClean="0">
                <a:solidFill>
                  <a:srgbClr val="002A6C"/>
                </a:solidFill>
                <a:latin typeface="Arabic Typesetting" pitchFamily="66" charset="-78"/>
                <a:cs typeface="Arabic Typesetting" pitchFamily="66" charset="-78"/>
              </a:rPr>
              <a:t>           </a:t>
            </a:r>
            <a:endParaRPr lang="en-US" sz="3200" b="1" dirty="0">
              <a:solidFill>
                <a:srgbClr val="002A6C"/>
              </a:solidFill>
              <a:latin typeface="Arabic Typesetting" pitchFamily="66" charset="-78"/>
              <a:cs typeface="Arabic Typesetting" pitchFamily="66" charset="-78"/>
            </a:endParaRPr>
          </a:p>
        </p:txBody>
      </p:sp>
      <p:sp>
        <p:nvSpPr>
          <p:cNvPr id="3" name="Title 2"/>
          <p:cNvSpPr>
            <a:spLocks noGrp="1"/>
          </p:cNvSpPr>
          <p:nvPr>
            <p:ph type="title"/>
          </p:nvPr>
        </p:nvSpPr>
        <p:spPr>
          <a:xfrm>
            <a:off x="1143000" y="1447800"/>
            <a:ext cx="7772400" cy="609600"/>
          </a:xfrm>
        </p:spPr>
        <p:txBody>
          <a:bodyPr/>
          <a:lstStyle/>
          <a:p>
            <a:pPr algn="r" rtl="1"/>
            <a:r>
              <a:rPr lang="ar-LB" sz="4800" dirty="0" smtClean="0">
                <a:solidFill>
                  <a:srgbClr val="002A6C"/>
                </a:solidFill>
                <a:effectLst>
                  <a:outerShdw blurRad="38100" dist="38100" dir="2700000" algn="tl">
                    <a:srgbClr val="000000">
                      <a:alpha val="43137"/>
                    </a:srgbClr>
                  </a:outerShdw>
                </a:effectLst>
                <a:latin typeface="Arabic Typesetting" pitchFamily="66" charset="-78"/>
                <a:cs typeface="Arabic Typesetting" pitchFamily="66" charset="-78"/>
              </a:rPr>
              <a:t>4- اتفاقية ستوكهولم بشأن الملوثات العضوية الثابتة </a:t>
            </a:r>
            <a:br>
              <a:rPr lang="ar-LB" sz="4800" dirty="0" smtClean="0">
                <a:solidFill>
                  <a:srgbClr val="002A6C"/>
                </a:solidFill>
                <a:effectLst>
                  <a:outerShdw blurRad="38100" dist="38100" dir="2700000" algn="tl">
                    <a:srgbClr val="000000">
                      <a:alpha val="43137"/>
                    </a:srgbClr>
                  </a:outerShdw>
                </a:effectLst>
                <a:latin typeface="Arabic Typesetting" pitchFamily="66" charset="-78"/>
                <a:cs typeface="Arabic Typesetting" pitchFamily="66" charset="-78"/>
              </a:rPr>
            </a:br>
            <a:endParaRPr lang="en-US" sz="4800" dirty="0">
              <a:effectLst>
                <a:outerShdw blurRad="38100" dist="38100" dir="2700000" algn="tl">
                  <a:srgbClr val="000000">
                    <a:alpha val="43137"/>
                  </a:srgbClr>
                </a:outerShdw>
              </a:effectLst>
            </a:endParaRPr>
          </a:p>
        </p:txBody>
      </p:sp>
      <p:sp>
        <p:nvSpPr>
          <p:cNvPr id="4" name="TextBox 3"/>
          <p:cNvSpPr txBox="1"/>
          <p:nvPr/>
        </p:nvSpPr>
        <p:spPr>
          <a:xfrm>
            <a:off x="2819400" y="2819400"/>
            <a:ext cx="5715000" cy="1569660"/>
          </a:xfrm>
          <a:prstGeom prst="rect">
            <a:avLst/>
          </a:prstGeom>
          <a:noFill/>
        </p:spPr>
        <p:txBody>
          <a:bodyPr wrap="square" rtlCol="0">
            <a:spAutoFit/>
          </a:bodyPr>
          <a:lstStyle/>
          <a:p>
            <a:pPr algn="just" rtl="1"/>
            <a:r>
              <a:rPr lang="ar-LB" sz="3200" b="1" dirty="0" smtClean="0">
                <a:solidFill>
                  <a:srgbClr val="002A6C"/>
                </a:solidFill>
                <a:effectLst>
                  <a:outerShdw blurRad="38100" dist="38100" dir="2700000" algn="tl">
                    <a:srgbClr val="000000">
                      <a:alpha val="43137"/>
                    </a:srgbClr>
                  </a:outerShdw>
                </a:effectLst>
                <a:latin typeface="Arabic Typesetting" pitchFamily="66" charset="-78"/>
                <a:cs typeface="Arabic Typesetting" pitchFamily="66" charset="-78"/>
              </a:rPr>
              <a:t>أطلق وزير البيئة الخطة التنفيذية لاتفاقية ستوكهولم بشأن الملوّثات العضوية الثابتة في لبنان " والتي تؤكد التزام لبنان بمبدأ التنمية المستدامة وإدارة الملوثات العضوية الثابتة.</a:t>
            </a:r>
            <a:endParaRPr lang="en-US" sz="3200" b="1" dirty="0">
              <a:solidFill>
                <a:srgbClr val="002A6C"/>
              </a:solidFill>
              <a:effectLst>
                <a:outerShdw blurRad="38100" dist="38100" dir="2700000" algn="tl">
                  <a:srgbClr val="000000">
                    <a:alpha val="43137"/>
                  </a:srgbClr>
                </a:outerShdw>
              </a:effectLst>
              <a:latin typeface="Arabic Typesetting" pitchFamily="66" charset="-78"/>
              <a:cs typeface="Arabic Typesetting" pitchFamily="66" charset="-78"/>
            </a:endParaRPr>
          </a:p>
        </p:txBody>
      </p:sp>
      <p:sp>
        <p:nvSpPr>
          <p:cNvPr id="5" name="Explosion 2 4"/>
          <p:cNvSpPr/>
          <p:nvPr/>
        </p:nvSpPr>
        <p:spPr bwMode="auto">
          <a:xfrm>
            <a:off x="152400" y="1752600"/>
            <a:ext cx="3048000" cy="2209800"/>
          </a:xfrm>
          <a:prstGeom prst="irregularSeal2">
            <a:avLst/>
          </a:prstGeom>
          <a:ln>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1" i="0" u="none" strike="noStrike" normalizeH="0" baseline="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Times" charset="0"/>
            </a:endParaRPr>
          </a:p>
        </p:txBody>
      </p:sp>
      <p:sp>
        <p:nvSpPr>
          <p:cNvPr id="7" name="TextBox 6"/>
          <p:cNvSpPr txBox="1"/>
          <p:nvPr/>
        </p:nvSpPr>
        <p:spPr>
          <a:xfrm rot="19653861">
            <a:off x="870237" y="2484882"/>
            <a:ext cx="1420272" cy="923330"/>
          </a:xfrm>
          <a:prstGeom prst="rect">
            <a:avLst/>
          </a:prstGeom>
          <a:noFill/>
        </p:spPr>
        <p:txBody>
          <a:bodyPr wrap="square" rtlCol="0">
            <a:spAutoFit/>
          </a:bodyPr>
          <a:lstStyle/>
          <a:p>
            <a:pPr algn="ctr"/>
            <a:r>
              <a:rPr lang="ar-LB" sz="1800" b="1" dirty="0" smtClean="0">
                <a:solidFill>
                  <a:srgbClr val="BA0C2F"/>
                </a:solidFill>
                <a:latin typeface="Arabic Typesetting" pitchFamily="66" charset="-78"/>
                <a:cs typeface="Arabic Typesetting" pitchFamily="66" charset="-78"/>
              </a:rPr>
              <a:t>وقع لبنان على الاتفاقية عام 2001</a:t>
            </a:r>
            <a:endParaRPr lang="en-US" sz="1800" dirty="0">
              <a:solidFill>
                <a:srgbClr val="BA0C2F"/>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0" y="2906713"/>
            <a:ext cx="8037513" cy="1500187"/>
          </a:xfrm>
        </p:spPr>
        <p:txBody>
          <a:bodyPr/>
          <a:lstStyle/>
          <a:p>
            <a:pPr algn="r" rtl="1"/>
            <a:r>
              <a:rPr lang="ar-LB" sz="3200" b="1" dirty="0" smtClean="0">
                <a:solidFill>
                  <a:srgbClr val="002A6C"/>
                </a:solidFill>
                <a:latin typeface="Arabic Typesetting" pitchFamily="66" charset="-78"/>
                <a:cs typeface="Arabic Typesetting" pitchFamily="66" charset="-78"/>
              </a:rPr>
              <a:t>إن تصدير النفايات الخطرة أمر مكلف، إلا أن لبنان يستفيد من صندوق البيئة العالمية للمساعدات </a:t>
            </a:r>
            <a:r>
              <a:rPr lang="en-US" sz="3200" b="1" dirty="0" smtClean="0">
                <a:solidFill>
                  <a:srgbClr val="002A6C"/>
                </a:solidFill>
                <a:latin typeface="Arabic Typesetting" pitchFamily="66" charset="-78"/>
                <a:cs typeface="Arabic Typesetting" pitchFamily="66" charset="-78"/>
              </a:rPr>
              <a:t>Global Environment Facility)</a:t>
            </a:r>
            <a:r>
              <a:rPr lang="ar-LB" sz="3200" b="1" dirty="0" smtClean="0">
                <a:solidFill>
                  <a:srgbClr val="002A6C"/>
                </a:solidFill>
                <a:latin typeface="Arabic Typesetting" pitchFamily="66" charset="-78"/>
                <a:cs typeface="Arabic Typesetting" pitchFamily="66" charset="-78"/>
              </a:rPr>
              <a:t>)</a:t>
            </a:r>
            <a:endParaRPr lang="en-US" sz="3200" b="1" dirty="0">
              <a:solidFill>
                <a:srgbClr val="002A6C"/>
              </a:solidFill>
              <a:latin typeface="Arabic Typesetting" pitchFamily="66" charset="-78"/>
              <a:cs typeface="Arabic Typesetting" pitchFamily="66" charset="-78"/>
            </a:endParaRPr>
          </a:p>
        </p:txBody>
      </p:sp>
      <p:sp>
        <p:nvSpPr>
          <p:cNvPr id="3" name="Title 2"/>
          <p:cNvSpPr>
            <a:spLocks noGrp="1"/>
          </p:cNvSpPr>
          <p:nvPr>
            <p:ph type="title"/>
          </p:nvPr>
        </p:nvSpPr>
        <p:spPr/>
        <p:txBody>
          <a:bodyPr/>
          <a:lstStyle/>
          <a:p>
            <a:pPr algn="r" rtl="1"/>
            <a:r>
              <a:rPr lang="ar-LB" b="0" dirty="0" smtClean="0">
                <a:solidFill>
                  <a:srgbClr val="002A6C"/>
                </a:solidFill>
                <a:effectLst>
                  <a:outerShdw blurRad="38100" dist="38100" dir="2700000" algn="tl">
                    <a:srgbClr val="000000">
                      <a:alpha val="43137"/>
                    </a:srgbClr>
                  </a:outerShdw>
                </a:effectLst>
              </a:rPr>
              <a:t/>
            </a:r>
            <a:br>
              <a:rPr lang="ar-LB" b="0" dirty="0" smtClean="0">
                <a:solidFill>
                  <a:srgbClr val="002A6C"/>
                </a:solidFill>
                <a:effectLst>
                  <a:outerShdw blurRad="38100" dist="38100" dir="2700000" algn="tl">
                    <a:srgbClr val="000000">
                      <a:alpha val="43137"/>
                    </a:srgbClr>
                  </a:outerShdw>
                </a:effectLst>
              </a:rPr>
            </a:br>
            <a:r>
              <a:rPr lang="ar-LB" b="0" dirty="0" smtClean="0">
                <a:solidFill>
                  <a:srgbClr val="002A6C"/>
                </a:solidFill>
                <a:effectLst>
                  <a:outerShdw blurRad="38100" dist="38100" dir="2700000" algn="tl">
                    <a:srgbClr val="000000">
                      <a:alpha val="43137"/>
                    </a:srgbClr>
                  </a:outerShdw>
                </a:effectLst>
              </a:rPr>
              <a:t/>
            </a:r>
            <a:br>
              <a:rPr lang="ar-LB" b="0" dirty="0" smtClean="0">
                <a:solidFill>
                  <a:srgbClr val="002A6C"/>
                </a:solidFill>
                <a:effectLst>
                  <a:outerShdw blurRad="38100" dist="38100" dir="2700000" algn="tl">
                    <a:srgbClr val="000000">
                      <a:alpha val="43137"/>
                    </a:srgbClr>
                  </a:outerShdw>
                </a:effectLst>
              </a:rPr>
            </a:br>
            <a:r>
              <a:rPr lang="ar-LB" b="0" dirty="0" smtClean="0">
                <a:solidFill>
                  <a:srgbClr val="002A6C"/>
                </a:solidFill>
                <a:effectLst>
                  <a:outerShdw blurRad="38100" dist="38100" dir="2700000" algn="tl">
                    <a:srgbClr val="000000">
                      <a:alpha val="43137"/>
                    </a:srgbClr>
                  </a:outerShdw>
                </a:effectLst>
              </a:rPr>
              <a:t>في 21 ديسمبر/كانون الأول 2016، نجح لبنان في التخلص من 91 طنا من النفايات شديدة الخطورة </a:t>
            </a:r>
            <a:endParaRPr lang="en-US" dirty="0">
              <a:solidFill>
                <a:srgbClr val="002A6C"/>
              </a:solidFill>
              <a:effectLst>
                <a:outerShdw blurRad="38100" dist="38100" dir="2700000" algn="tl">
                  <a:srgbClr val="000000">
                    <a:alpha val="43137"/>
                  </a:srgbClr>
                </a:outerShdw>
              </a:effectLst>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00200"/>
            <a:ext cx="7772400" cy="1470025"/>
          </a:xfrm>
        </p:spPr>
        <p:txBody>
          <a:bodyPr/>
          <a:lstStyle/>
          <a:p>
            <a:pPr algn="r" rtl="1">
              <a:defRPr/>
            </a:pPr>
            <a:r>
              <a:rPr lang="en-US" sz="5400" dirty="0" smtClean="0">
                <a:solidFill>
                  <a:srgbClr val="002A6C"/>
                </a:solidFill>
                <a:effectLst>
                  <a:outerShdw blurRad="38100" dist="38100" dir="2700000" algn="tl">
                    <a:srgbClr val="000000">
                      <a:alpha val="43137"/>
                    </a:srgbClr>
                  </a:outerShdw>
                </a:effectLst>
                <a:latin typeface="Arabic Typesetting" pitchFamily="66" charset="-78"/>
                <a:cs typeface="Arabic Typesetting" pitchFamily="66" charset="-78"/>
              </a:rPr>
              <a:t>    </a:t>
            </a:r>
            <a:r>
              <a:rPr lang="ar-LB" sz="5400" dirty="0" smtClean="0">
                <a:solidFill>
                  <a:srgbClr val="002A6C"/>
                </a:solidFill>
                <a:effectLst>
                  <a:outerShdw blurRad="38100" dist="38100" dir="2700000" algn="tl">
                    <a:srgbClr val="000000">
                      <a:alpha val="43137"/>
                    </a:srgbClr>
                  </a:outerShdw>
                </a:effectLst>
                <a:latin typeface="Arabic Typesetting" pitchFamily="66" charset="-78"/>
                <a:cs typeface="Arabic Typesetting" pitchFamily="66" charset="-78"/>
              </a:rPr>
              <a:t>5- إتفاقية باريس</a:t>
            </a:r>
            <a:r>
              <a:rPr lang="en-US" sz="5400" dirty="0" smtClean="0">
                <a:solidFill>
                  <a:srgbClr val="002A6C"/>
                </a:solidFill>
                <a:effectLst>
                  <a:outerShdw blurRad="38100" dist="38100" dir="2700000" algn="tl">
                    <a:srgbClr val="000000">
                      <a:alpha val="43137"/>
                    </a:srgbClr>
                  </a:outerShdw>
                </a:effectLst>
                <a:latin typeface="Arabic Typesetting" pitchFamily="66" charset="-78"/>
                <a:cs typeface="Arabic Typesetting" pitchFamily="66" charset="-78"/>
              </a:rPr>
              <a:t> </a:t>
            </a:r>
            <a:r>
              <a:rPr lang="ar-LB" sz="5400" dirty="0" smtClean="0">
                <a:solidFill>
                  <a:srgbClr val="002A6C"/>
                </a:solidFill>
                <a:effectLst>
                  <a:outerShdw blurRad="38100" dist="38100" dir="2700000" algn="tl">
                    <a:srgbClr val="000000">
                      <a:alpha val="43137"/>
                    </a:srgbClr>
                  </a:outerShdw>
                </a:effectLst>
                <a:latin typeface="Arabic Typesetting" pitchFamily="66" charset="-78"/>
                <a:cs typeface="Arabic Typesetting" pitchFamily="66" charset="-78"/>
              </a:rPr>
              <a:t>للمناخ:</a:t>
            </a:r>
            <a:r>
              <a:rPr lang="ar-LB" sz="4400" dirty="0" smtClean="0">
                <a:latin typeface="Arabic Typesetting" pitchFamily="66" charset="-78"/>
                <a:cs typeface="Arabic Typesetting" pitchFamily="66" charset="-78"/>
              </a:rPr>
              <a:t/>
            </a:r>
            <a:br>
              <a:rPr lang="ar-LB" sz="4400" dirty="0" smtClean="0">
                <a:latin typeface="Arabic Typesetting" pitchFamily="66" charset="-78"/>
                <a:cs typeface="Arabic Typesetting" pitchFamily="66" charset="-78"/>
              </a:rPr>
            </a:br>
            <a:r>
              <a:rPr lang="ar-LB" dirty="0" smtClean="0"/>
              <a:t/>
            </a:r>
            <a:br>
              <a:rPr lang="ar-LB" dirty="0" smtClean="0"/>
            </a:br>
            <a:r>
              <a:rPr lang="en-US" dirty="0" smtClean="0"/>
              <a:t/>
            </a:r>
            <a:br>
              <a:rPr lang="en-US" dirty="0" smtClean="0"/>
            </a:br>
            <a:r>
              <a:rPr lang="ar-LB" dirty="0" smtClean="0"/>
              <a:t/>
            </a:r>
            <a:br>
              <a:rPr lang="ar-LB" dirty="0" smtClean="0"/>
            </a:br>
            <a:r>
              <a:rPr lang="ar-LB" dirty="0" smtClean="0"/>
              <a:t/>
            </a:r>
            <a:br>
              <a:rPr lang="ar-LB" dirty="0" smtClean="0"/>
            </a:br>
            <a:endParaRPr lang="en-US" dirty="0"/>
          </a:p>
        </p:txBody>
      </p:sp>
      <p:sp>
        <p:nvSpPr>
          <p:cNvPr id="40963" name="Date Placeholder 3"/>
          <p:cNvSpPr>
            <a:spLocks noGrp="1"/>
          </p:cNvSpPr>
          <p:nvPr>
            <p:ph type="dt"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es-ES" smtClean="0"/>
          </a:p>
        </p:txBody>
      </p:sp>
      <p:pic>
        <p:nvPicPr>
          <p:cNvPr id="40964" name="Picture 2" descr="C:\Users\Rasha\AppData\Local\Microsoft\Windows\Temporary Internet Files\Content.IE5\133PPTXJ\gif_paris_tour_eiffel[1].gif"/>
          <p:cNvPicPr>
            <a:picLocks noChangeAspect="1" noChangeArrowheads="1"/>
          </p:cNvPicPr>
          <p:nvPr/>
        </p:nvPicPr>
        <p:blipFill>
          <a:blip r:embed="rId2" cstate="print"/>
          <a:srcRect/>
          <a:stretch>
            <a:fillRect/>
          </a:stretch>
        </p:blipFill>
        <p:spPr bwMode="auto">
          <a:xfrm>
            <a:off x="7924800" y="1524000"/>
            <a:ext cx="762000" cy="762000"/>
          </a:xfrm>
          <a:prstGeom prst="rect">
            <a:avLst/>
          </a:prstGeom>
          <a:noFill/>
          <a:ln w="9525">
            <a:noFill/>
            <a:miter lim="800000"/>
            <a:headEnd/>
            <a:tailEnd/>
          </a:ln>
        </p:spPr>
      </p:pic>
      <p:sp>
        <p:nvSpPr>
          <p:cNvPr id="9" name="Wave 8"/>
          <p:cNvSpPr/>
          <p:nvPr/>
        </p:nvSpPr>
        <p:spPr bwMode="auto">
          <a:xfrm>
            <a:off x="4419600" y="2590800"/>
            <a:ext cx="3429000" cy="1905000"/>
          </a:xfrm>
          <a:prstGeom prst="wave">
            <a:avLst/>
          </a:prstGeom>
          <a:ln>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a:lstStyle/>
          <a:p>
            <a:pPr algn="r" rtl="1">
              <a:defRPr/>
            </a:pPr>
            <a:r>
              <a:rPr lang="ar-SA" sz="2400" b="1" dirty="0">
                <a:effectLst>
                  <a:outerShdw blurRad="38100" dist="38100" dir="2700000" algn="tl">
                    <a:srgbClr val="000000">
                      <a:alpha val="43137"/>
                    </a:srgbClr>
                  </a:outerShdw>
                </a:effectLst>
                <a:latin typeface="Arabic Typesetting" pitchFamily="66" charset="-78"/>
                <a:cs typeface="Arabic Typesetting" pitchFamily="66" charset="-78"/>
              </a:rPr>
              <a:t>انعقد مؤتمر باريس لتغيّر المناخ في </a:t>
            </a:r>
            <a:r>
              <a:rPr lang="ar-LB" sz="2400" b="1" dirty="0">
                <a:solidFill>
                  <a:srgbClr val="C00000"/>
                </a:solidFill>
                <a:effectLst>
                  <a:outerShdw blurRad="38100" dist="38100" dir="2700000" algn="tl">
                    <a:srgbClr val="000000">
                      <a:alpha val="43137"/>
                    </a:srgbClr>
                  </a:outerShdw>
                </a:effectLst>
                <a:latin typeface="Arabic Typesetting" pitchFamily="66" charset="-78"/>
                <a:cs typeface="Arabic Typesetting" pitchFamily="66" charset="-78"/>
              </a:rPr>
              <a:t>أ</a:t>
            </a:r>
            <a:r>
              <a:rPr lang="ar-SA" sz="2400" b="1" dirty="0">
                <a:solidFill>
                  <a:srgbClr val="C00000"/>
                </a:solidFill>
                <a:effectLst>
                  <a:outerShdw blurRad="38100" dist="38100" dir="2700000" algn="tl">
                    <a:srgbClr val="000000">
                      <a:alpha val="43137"/>
                    </a:srgbClr>
                  </a:outerShdw>
                </a:effectLst>
                <a:latin typeface="Arabic Typesetting" pitchFamily="66" charset="-78"/>
                <a:cs typeface="Arabic Typesetting" pitchFamily="66" charset="-78"/>
              </a:rPr>
              <a:t>واخر عام 2015</a:t>
            </a:r>
            <a:r>
              <a:rPr lang="ar-LB" sz="2400" b="1" dirty="0">
                <a:solidFill>
                  <a:srgbClr val="C00000"/>
                </a:solidFill>
                <a:effectLst>
                  <a:outerShdw blurRad="38100" dist="38100" dir="2700000" algn="tl">
                    <a:srgbClr val="000000">
                      <a:alpha val="43137"/>
                    </a:srgbClr>
                  </a:outerShdw>
                </a:effectLst>
                <a:latin typeface="Arabic Typesetting" pitchFamily="66" charset="-78"/>
                <a:cs typeface="Arabic Typesetting" pitchFamily="66" charset="-78"/>
              </a:rPr>
              <a:t>.</a:t>
            </a:r>
            <a:endParaRPr lang="en-US" sz="2400" b="1" dirty="0">
              <a:solidFill>
                <a:schemeClr val="tx1"/>
              </a:solidFill>
              <a:effectLst>
                <a:outerShdw blurRad="38100" dist="38100" dir="2700000" algn="tl">
                  <a:srgbClr val="000000">
                    <a:alpha val="43137"/>
                  </a:srgbClr>
                </a:outerShdw>
              </a:effectLst>
              <a:latin typeface="Times" charset="0"/>
            </a:endParaRPr>
          </a:p>
        </p:txBody>
      </p:sp>
      <p:sp>
        <p:nvSpPr>
          <p:cNvPr id="10" name="Wave 9"/>
          <p:cNvSpPr/>
          <p:nvPr/>
        </p:nvSpPr>
        <p:spPr bwMode="auto">
          <a:xfrm>
            <a:off x="609600" y="3429000"/>
            <a:ext cx="3429000" cy="1905000"/>
          </a:xfrm>
          <a:prstGeom prst="wave">
            <a:avLst/>
          </a:prstGeom>
          <a:ln>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a:lstStyle/>
          <a:p>
            <a:pPr algn="r">
              <a:defRPr/>
            </a:pPr>
            <a:r>
              <a:rPr lang="ar-LB" sz="2000" b="1" dirty="0">
                <a:solidFill>
                  <a:schemeClr val="tx1"/>
                </a:solidFill>
                <a:effectLst>
                  <a:outerShdw blurRad="38100" dist="38100" dir="2700000" algn="tl">
                    <a:srgbClr val="000000">
                      <a:alpha val="43137"/>
                    </a:srgbClr>
                  </a:outerShdw>
                </a:effectLst>
                <a:latin typeface="Arabic Typesetting" pitchFamily="66" charset="-78"/>
                <a:cs typeface="Arabic Typesetting" pitchFamily="66" charset="-78"/>
              </a:rPr>
              <a:t>أدى المؤتمر إلى انبرام </a:t>
            </a:r>
            <a:r>
              <a:rPr lang="ar-LB" sz="2000" b="1" dirty="0">
                <a:solidFill>
                  <a:srgbClr val="C00000"/>
                </a:solidFill>
                <a:effectLst>
                  <a:outerShdw blurRad="38100" dist="38100" dir="2700000" algn="tl">
                    <a:srgbClr val="000000">
                      <a:alpha val="43137"/>
                    </a:srgbClr>
                  </a:outerShdw>
                </a:effectLst>
                <a:latin typeface="Arabic Typesetting" pitchFamily="66" charset="-78"/>
                <a:cs typeface="Arabic Typesetting" pitchFamily="66" charset="-78"/>
              </a:rPr>
              <a:t>أول اتفاق عالمي في مجال مكافحة تغير المناخ</a:t>
            </a:r>
            <a:r>
              <a:rPr lang="ar-LB" sz="2000" dirty="0">
                <a:solidFill>
                  <a:srgbClr val="C00000"/>
                </a:solidFill>
                <a:effectLst>
                  <a:outerShdw blurRad="38100" dist="38100" dir="2700000" algn="tl">
                    <a:srgbClr val="000000">
                      <a:alpha val="43137"/>
                    </a:srgbClr>
                  </a:outerShdw>
                </a:effectLst>
                <a:latin typeface="Arabic Typesetting" pitchFamily="66" charset="-78"/>
                <a:cs typeface="Arabic Typesetting" pitchFamily="66" charset="-78"/>
              </a:rPr>
              <a:t>.</a:t>
            </a:r>
            <a:endParaRPr lang="en-US" sz="2000" dirty="0">
              <a:solidFill>
                <a:srgbClr val="C00000"/>
              </a:solidFill>
              <a:latin typeface="Times" charset="0"/>
            </a:endParaRPr>
          </a:p>
        </p:txBody>
      </p:sp>
      <p:sp>
        <p:nvSpPr>
          <p:cNvPr id="11" name="Wave 10"/>
          <p:cNvSpPr/>
          <p:nvPr/>
        </p:nvSpPr>
        <p:spPr bwMode="auto">
          <a:xfrm>
            <a:off x="4114800" y="4343400"/>
            <a:ext cx="3429000" cy="2514600"/>
          </a:xfrm>
          <a:prstGeom prst="wave">
            <a:avLst/>
          </a:prstGeom>
          <a:ln>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a:lstStyle/>
          <a:p>
            <a:pPr algn="r">
              <a:defRPr/>
            </a:pPr>
            <a:r>
              <a:rPr lang="ar-SA" sz="2000" b="1" dirty="0">
                <a:effectLst>
                  <a:outerShdw blurRad="38100" dist="38100" dir="2700000" algn="tl">
                    <a:srgbClr val="000000">
                      <a:alpha val="43137"/>
                    </a:srgbClr>
                  </a:outerShdw>
                </a:effectLst>
                <a:latin typeface="Arabic Typesetting" pitchFamily="66" charset="-78"/>
                <a:cs typeface="Arabic Typesetting" pitchFamily="66" charset="-78"/>
              </a:rPr>
              <a:t>تنص الاتفاقية على التزام الدول </a:t>
            </a:r>
            <a:r>
              <a:rPr lang="ar-SA" sz="2000" b="1" dirty="0">
                <a:solidFill>
                  <a:srgbClr val="C00000"/>
                </a:solidFill>
                <a:effectLst>
                  <a:outerShdw blurRad="38100" dist="38100" dir="2700000" algn="tl">
                    <a:srgbClr val="000000">
                      <a:alpha val="43137"/>
                    </a:srgbClr>
                  </a:outerShdw>
                </a:effectLst>
                <a:latin typeface="Arabic Typesetting" pitchFamily="66" charset="-78"/>
                <a:cs typeface="Arabic Typesetting" pitchFamily="66" charset="-78"/>
              </a:rPr>
              <a:t>بمحاربة تغيير المناخ</a:t>
            </a:r>
            <a:r>
              <a:rPr lang="ar-SA" sz="2000" b="1" dirty="0">
                <a:effectLst>
                  <a:outerShdw blurRad="38100" dist="38100" dir="2700000" algn="tl">
                    <a:srgbClr val="000000">
                      <a:alpha val="43137"/>
                    </a:srgbClr>
                  </a:outerShdw>
                </a:effectLst>
                <a:latin typeface="Arabic Typesetting" pitchFamily="66" charset="-78"/>
                <a:cs typeface="Arabic Typesetting" pitchFamily="66" charset="-78"/>
              </a:rPr>
              <a:t> واعتبار موضوع التصدي لتحدي تغيّر المناخ </a:t>
            </a:r>
            <a:r>
              <a:rPr lang="ar-SA" sz="2000" b="1" dirty="0">
                <a:solidFill>
                  <a:srgbClr val="C00000"/>
                </a:solidFill>
                <a:effectLst>
                  <a:outerShdw blurRad="38100" dist="38100" dir="2700000" algn="tl">
                    <a:srgbClr val="000000">
                      <a:alpha val="43137"/>
                    </a:srgbClr>
                  </a:outerShdw>
                </a:effectLst>
                <a:latin typeface="Arabic Typesetting" pitchFamily="66" charset="-78"/>
                <a:cs typeface="Arabic Typesetting" pitchFamily="66" charset="-78"/>
              </a:rPr>
              <a:t>مسؤولية مشتركة بينها</a:t>
            </a:r>
            <a:r>
              <a:rPr lang="ar-LB" sz="2000" b="1" dirty="0">
                <a:latin typeface="Arabic Typesetting" pitchFamily="66" charset="-78"/>
                <a:cs typeface="Arabic Typesetting" pitchFamily="66" charset="-78"/>
              </a:rPr>
              <a:t>.</a:t>
            </a:r>
            <a:r>
              <a:rPr lang="ar-LB" sz="2000" b="1" dirty="0"/>
              <a:t/>
            </a:r>
            <a:br>
              <a:rPr lang="ar-LB" sz="2000" b="1" dirty="0"/>
            </a:br>
            <a:r>
              <a:rPr lang="en-US" sz="2000" dirty="0"/>
              <a:t/>
            </a:r>
            <a:br>
              <a:rPr lang="en-US" sz="2000" dirty="0"/>
            </a:br>
            <a:endParaRPr lang="en-US" sz="2000" dirty="0">
              <a:solidFill>
                <a:schemeClr val="tx1"/>
              </a:solidFill>
              <a:latin typeface="Times" charset="0"/>
            </a:endParaRPr>
          </a:p>
        </p:txBody>
      </p:sp>
      <p:pic>
        <p:nvPicPr>
          <p:cNvPr id="40968" name="Picture 3" descr="C:\Users\Rasha\AppData\Local\Microsoft\Windows\Temporary Internet Files\Content.IE5\133PPTXJ\global-warming[1].gif"/>
          <p:cNvPicPr>
            <a:picLocks noChangeAspect="1" noChangeArrowheads="1"/>
          </p:cNvPicPr>
          <p:nvPr/>
        </p:nvPicPr>
        <p:blipFill>
          <a:blip r:embed="rId3" cstate="print"/>
          <a:srcRect/>
          <a:stretch>
            <a:fillRect/>
          </a:stretch>
        </p:blipFill>
        <p:spPr bwMode="auto">
          <a:xfrm>
            <a:off x="457200" y="4419600"/>
            <a:ext cx="990600" cy="106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5"/>
          <p:cNvSpPr>
            <a:spLocks noChangeArrowheads="1"/>
          </p:cNvSpPr>
          <p:nvPr/>
        </p:nvSpPr>
        <p:spPr bwMode="auto">
          <a:xfrm rot="8077420">
            <a:off x="2508250" y="2238376"/>
            <a:ext cx="4198937" cy="4252912"/>
          </a:xfrm>
          <a:prstGeom prst="rtTriangle">
            <a:avLst/>
          </a:prstGeom>
          <a:blipFill dpi="0" rotWithShape="1">
            <a:blip r:embed="rId2" cstate="print">
              <a:duotone>
                <a:prstClr val="black"/>
                <a:srgbClr val="002A6C">
                  <a:tint val="45000"/>
                  <a:satMod val="400000"/>
                </a:srgbClr>
              </a:duotone>
            </a:blip>
            <a:srcRect/>
            <a:tile tx="0" ty="0" sx="100000" sy="100000" flip="none" algn="tl"/>
          </a:blipFill>
          <a:ln w="9525">
            <a:solidFill>
              <a:srgbClr val="000000"/>
            </a:solidFill>
            <a:miter lim="800000"/>
            <a:headEnd/>
            <a:tailEnd/>
          </a:ln>
        </p:spPr>
        <p:txBody>
          <a:bodyPr rot="10800000" vert="eaVert" wrap="none" anchor="ctr"/>
          <a:lstStyle/>
          <a:p>
            <a:pPr algn="ctr" rtl="1" eaLnBrk="1" hangingPunct="1"/>
            <a:endParaRPr lang="ar-LB">
              <a:latin typeface="Gill Sans MT" pitchFamily="34" charset="0"/>
              <a:ea typeface="Majalla UI"/>
              <a:cs typeface="Majalla UI"/>
            </a:endParaRPr>
          </a:p>
        </p:txBody>
      </p:sp>
      <p:sp>
        <p:nvSpPr>
          <p:cNvPr id="23555" name="Text Box 9"/>
          <p:cNvSpPr txBox="1">
            <a:spLocks noChangeArrowheads="1"/>
          </p:cNvSpPr>
          <p:nvPr/>
        </p:nvSpPr>
        <p:spPr bwMode="auto">
          <a:xfrm rot="18860704" flipH="1">
            <a:off x="1656731" y="2295632"/>
            <a:ext cx="2376487" cy="519113"/>
          </a:xfrm>
          <a:prstGeom prst="rect">
            <a:avLst/>
          </a:prstGeom>
          <a:noFill/>
          <a:ln w="9525">
            <a:noFill/>
            <a:miter lim="800000"/>
            <a:headEnd/>
            <a:tailEnd/>
          </a:ln>
        </p:spPr>
        <p:txBody>
          <a:bodyPr>
            <a:spAutoFit/>
          </a:bodyPr>
          <a:lstStyle/>
          <a:p>
            <a:pPr algn="r" rtl="1" eaLnBrk="1" hangingPunct="1">
              <a:defRPr/>
            </a:pPr>
            <a:r>
              <a:rPr lang="fr-FR" dirty="0">
                <a:solidFill>
                  <a:schemeClr val="accent2">
                    <a:lumMod val="75000"/>
                  </a:schemeClr>
                </a:solidFill>
                <a:latin typeface="Gill Sans MT" pitchFamily="34" charset="0"/>
              </a:rPr>
              <a:t> </a:t>
            </a:r>
            <a:r>
              <a:rPr lang="ar-SA" b="1" dirty="0">
                <a:solidFill>
                  <a:schemeClr val="accent2">
                    <a:lumMod val="75000"/>
                  </a:schemeClr>
                </a:solidFill>
                <a:latin typeface="Gill Sans MT" pitchFamily="34" charset="0"/>
                <a:ea typeface="Majalla UI"/>
                <a:cs typeface="Majalla UI"/>
              </a:rPr>
              <a:t>الانظمة الإقليمية</a:t>
            </a:r>
            <a:endParaRPr lang="fr-FR" b="1" dirty="0">
              <a:solidFill>
                <a:schemeClr val="accent2">
                  <a:lumMod val="75000"/>
                </a:schemeClr>
              </a:solidFill>
              <a:latin typeface="Gill Sans MT" pitchFamily="34" charset="0"/>
            </a:endParaRPr>
          </a:p>
        </p:txBody>
      </p:sp>
      <p:sp>
        <p:nvSpPr>
          <p:cNvPr id="18436" name="Text Box 10"/>
          <p:cNvSpPr txBox="1">
            <a:spLocks noChangeArrowheads="1"/>
          </p:cNvSpPr>
          <p:nvPr/>
        </p:nvSpPr>
        <p:spPr bwMode="auto">
          <a:xfrm rot="13491855" flipH="1" flipV="1">
            <a:off x="4564382" y="2006933"/>
            <a:ext cx="2879725" cy="519113"/>
          </a:xfrm>
          <a:prstGeom prst="rect">
            <a:avLst/>
          </a:prstGeom>
          <a:noFill/>
          <a:ln w="9525">
            <a:noFill/>
            <a:miter lim="800000"/>
            <a:headEnd/>
            <a:tailEnd/>
          </a:ln>
        </p:spPr>
        <p:txBody>
          <a:bodyPr>
            <a:spAutoFit/>
          </a:bodyPr>
          <a:lstStyle/>
          <a:p>
            <a:pPr algn="r" rtl="1" eaLnBrk="1" hangingPunct="1"/>
            <a:r>
              <a:rPr lang="ar-SA" b="1" dirty="0">
                <a:solidFill>
                  <a:srgbClr val="002A6C"/>
                </a:solidFill>
                <a:latin typeface="Gill Sans MT" pitchFamily="34" charset="0"/>
                <a:ea typeface="Majalla UI"/>
                <a:cs typeface="Majalla UI"/>
              </a:rPr>
              <a:t> النظام الد</a:t>
            </a:r>
            <a:r>
              <a:rPr lang="ar-LB" b="1" dirty="0">
                <a:solidFill>
                  <a:srgbClr val="002A6C"/>
                </a:solidFill>
                <a:latin typeface="Gill Sans MT" pitchFamily="34" charset="0"/>
                <a:ea typeface="Majalla UI"/>
                <a:cs typeface="Majalla UI"/>
              </a:rPr>
              <a:t>َ</a:t>
            </a:r>
            <a:r>
              <a:rPr lang="ar-SA" b="1" dirty="0">
                <a:solidFill>
                  <a:srgbClr val="002A6C"/>
                </a:solidFill>
                <a:latin typeface="Gill Sans MT" pitchFamily="34" charset="0"/>
                <a:ea typeface="Majalla UI"/>
                <a:cs typeface="Majalla UI"/>
              </a:rPr>
              <a:t>ولي</a:t>
            </a:r>
            <a:endParaRPr lang="fr-FR" b="1" dirty="0">
              <a:solidFill>
                <a:srgbClr val="002A6C"/>
              </a:solidFill>
              <a:latin typeface="Gill Sans MT" pitchFamily="34" charset="0"/>
            </a:endParaRPr>
          </a:p>
        </p:txBody>
      </p:sp>
      <p:sp>
        <p:nvSpPr>
          <p:cNvPr id="19461" name="Text Box 11"/>
          <p:cNvSpPr txBox="1">
            <a:spLocks noChangeArrowheads="1"/>
          </p:cNvSpPr>
          <p:nvPr/>
        </p:nvSpPr>
        <p:spPr bwMode="auto">
          <a:xfrm>
            <a:off x="3352800" y="4495800"/>
            <a:ext cx="2232025" cy="519113"/>
          </a:xfrm>
          <a:prstGeom prst="rect">
            <a:avLst/>
          </a:prstGeom>
          <a:noFill/>
          <a:ln w="9525">
            <a:noFill/>
            <a:miter lim="800000"/>
            <a:headEnd/>
            <a:tailEnd/>
          </a:ln>
        </p:spPr>
        <p:txBody>
          <a:bodyPr>
            <a:spAutoFit/>
          </a:bodyPr>
          <a:lstStyle/>
          <a:p>
            <a:pPr algn="r" rtl="1" eaLnBrk="1" hangingPunct="1">
              <a:defRPr/>
            </a:pPr>
            <a:r>
              <a:rPr lang="ar-SA" b="1" dirty="0">
                <a:solidFill>
                  <a:schemeClr val="accent2">
                    <a:lumMod val="75000"/>
                  </a:schemeClr>
                </a:solidFill>
                <a:latin typeface="Gill Sans MT" pitchFamily="34" charset="0"/>
                <a:ea typeface="Majalla UI"/>
                <a:cs typeface="Majalla UI"/>
              </a:rPr>
              <a:t>الأنظمة الوطنية</a:t>
            </a:r>
            <a:endParaRPr lang="fr-FR" b="1" dirty="0">
              <a:solidFill>
                <a:schemeClr val="accent2">
                  <a:lumMod val="75000"/>
                </a:schemeClr>
              </a:solidFill>
              <a:latin typeface="Gill Sans MT" pitchFamily="34" charset="0"/>
            </a:endParaRPr>
          </a:p>
        </p:txBody>
      </p:sp>
      <p:sp>
        <p:nvSpPr>
          <p:cNvPr id="18438" name="Text Box 12"/>
          <p:cNvSpPr txBox="1">
            <a:spLocks noChangeArrowheads="1"/>
          </p:cNvSpPr>
          <p:nvPr/>
        </p:nvSpPr>
        <p:spPr bwMode="auto">
          <a:xfrm>
            <a:off x="2514600" y="2362200"/>
            <a:ext cx="4114800" cy="1508105"/>
          </a:xfrm>
          <a:prstGeom prst="rect">
            <a:avLst/>
          </a:prstGeom>
          <a:noFill/>
          <a:ln w="9525">
            <a:noFill/>
            <a:miter lim="800000"/>
            <a:headEnd/>
            <a:tailEnd/>
          </a:ln>
        </p:spPr>
        <p:txBody>
          <a:bodyPr wrap="square">
            <a:spAutoFit/>
          </a:bodyPr>
          <a:lstStyle/>
          <a:p>
            <a:pPr algn="ctr" rtl="1" eaLnBrk="1" hangingPunct="1"/>
            <a:r>
              <a:rPr lang="ar-SA"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ill Sans MT" pitchFamily="34" charset="0"/>
                <a:ea typeface="Majalla UI"/>
                <a:cs typeface="Majalla UI"/>
              </a:rPr>
              <a:t> </a:t>
            </a:r>
            <a:r>
              <a:rPr lang="ar-LB"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ill Sans MT" pitchFamily="34" charset="0"/>
                <a:ea typeface="Majalla UI"/>
                <a:cs typeface="Majalla UI"/>
              </a:rPr>
              <a:t>ترتكز </a:t>
            </a:r>
            <a:endPar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Gill Sans MT" pitchFamily="34" charset="0"/>
              <a:ea typeface="Majalla UI"/>
              <a:cs typeface="Majalla UI"/>
            </a:endParaRPr>
          </a:p>
          <a:p>
            <a:pPr algn="ctr" rtl="1" eaLnBrk="1" hangingPunct="1"/>
            <a:r>
              <a:rPr lang="ar-SA"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Gill Sans MT" pitchFamily="34" charset="0"/>
                <a:ea typeface="Majalla UI"/>
                <a:cs typeface="Majalla UI"/>
              </a:rPr>
              <a:t>حماية </a:t>
            </a:r>
            <a:r>
              <a:rPr lang="ar-SA"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ill Sans MT" pitchFamily="34" charset="0"/>
                <a:ea typeface="Majalla UI"/>
                <a:cs typeface="Majalla UI"/>
              </a:rPr>
              <a:t>حقوق</a:t>
            </a:r>
            <a:r>
              <a:rPr lang="ar-LB"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ill Sans MT" pitchFamily="34" charset="0"/>
                <a:ea typeface="Majalla UI"/>
                <a:cs typeface="Majalla UI"/>
              </a:rPr>
              <a:t> </a:t>
            </a:r>
            <a:endPar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Gill Sans MT" pitchFamily="34" charset="0"/>
              <a:ea typeface="Majalla UI"/>
              <a:cs typeface="Majalla UI"/>
            </a:endParaRPr>
          </a:p>
          <a:p>
            <a:pPr algn="ctr" rtl="1" eaLnBrk="1" hangingPunct="1"/>
            <a:r>
              <a:rPr lang="ar-JO"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Gill Sans MT" pitchFamily="34" charset="0"/>
                <a:ea typeface="Majalla UI"/>
                <a:cs typeface="Majalla UI"/>
              </a:rPr>
              <a:t>ا</a:t>
            </a:r>
            <a:r>
              <a:rPr lang="ar-LB"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ill Sans MT" pitchFamily="34" charset="0"/>
                <a:ea typeface="Majalla UI"/>
                <a:cs typeface="Majalla UI"/>
              </a:rPr>
              <a:t>لإ</a:t>
            </a:r>
            <a:r>
              <a:rPr lang="ar-JO"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ill Sans MT" pitchFamily="34" charset="0"/>
                <a:ea typeface="Majalla UI"/>
                <a:cs typeface="Majalla UI"/>
              </a:rPr>
              <a:t>نسان</a:t>
            </a:r>
            <a:r>
              <a:rPr lang="ar-LB"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ill Sans MT" pitchFamily="34" charset="0"/>
                <a:ea typeface="Majalla UI"/>
                <a:cs typeface="Majalla UI"/>
              </a:rPr>
              <a:t> </a:t>
            </a:r>
            <a:r>
              <a:rPr lang="ar-LB"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Gill Sans MT" pitchFamily="34" charset="0"/>
                <a:ea typeface="Majalla UI"/>
                <a:cs typeface="Majalla UI"/>
              </a:rPr>
              <a:t>على</a:t>
            </a: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Gill Sans MT" pitchFamily="34" charset="0"/>
                <a:ea typeface="Majalla UI"/>
                <a:cs typeface="Majalla UI"/>
              </a:rPr>
              <a:t> </a:t>
            </a:r>
            <a:r>
              <a:rPr lang="ar-LB"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Gill Sans MT" pitchFamily="34" charset="0"/>
                <a:ea typeface="Majalla UI"/>
                <a:cs typeface="Majalla UI"/>
              </a:rPr>
              <a:t>أضلعٍ ثلاثة:</a:t>
            </a:r>
            <a:endParaRPr lang="fr-FR"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ill Sans MT"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772400" cy="1470025"/>
          </a:xfrm>
        </p:spPr>
        <p:txBody>
          <a:bodyPr/>
          <a:lstStyle/>
          <a:p>
            <a:pPr algn="r" rtl="1">
              <a:defRPr/>
            </a:pPr>
            <a:r>
              <a:rPr lang="ar-LB" sz="4800" dirty="0" smtClean="0">
                <a:solidFill>
                  <a:srgbClr val="002A6C"/>
                </a:solidFill>
                <a:effectLst>
                  <a:outerShdw blurRad="38100" dist="38100" dir="2700000" algn="tl">
                    <a:srgbClr val="000000">
                      <a:alpha val="43137"/>
                    </a:srgbClr>
                  </a:outerShdw>
                </a:effectLst>
                <a:latin typeface="Arabic Typesetting" pitchFamily="66" charset="-78"/>
                <a:cs typeface="Arabic Typesetting" pitchFamily="66" charset="-78"/>
              </a:rPr>
              <a:t>- أبرز ما جاء في </a:t>
            </a:r>
            <a:r>
              <a:rPr lang="ar-SA" sz="4800" dirty="0" smtClean="0">
                <a:solidFill>
                  <a:srgbClr val="002A6C"/>
                </a:solidFill>
                <a:effectLst>
                  <a:outerShdw blurRad="38100" dist="38100" dir="2700000" algn="tl">
                    <a:srgbClr val="000000">
                      <a:alpha val="43137"/>
                    </a:srgbClr>
                  </a:outerShdw>
                </a:effectLst>
                <a:latin typeface="Arabic Typesetting" pitchFamily="66" charset="-78"/>
                <a:cs typeface="Arabic Typesetting" pitchFamily="66" charset="-78"/>
              </a:rPr>
              <a:t>البنود</a:t>
            </a:r>
            <a:r>
              <a:rPr lang="ar-LB" sz="4800" dirty="0" smtClean="0">
                <a:solidFill>
                  <a:srgbClr val="002A6C"/>
                </a:solidFill>
                <a:effectLst>
                  <a:outerShdw blurRad="38100" dist="38100" dir="2700000" algn="tl">
                    <a:srgbClr val="000000">
                      <a:alpha val="43137"/>
                    </a:srgbClr>
                  </a:outerShdw>
                </a:effectLst>
                <a:latin typeface="Arabic Typesetting" pitchFamily="66" charset="-78"/>
                <a:cs typeface="Arabic Typesetting" pitchFamily="66" charset="-78"/>
              </a:rPr>
              <a:t>:</a:t>
            </a:r>
            <a:r>
              <a:rPr lang="en-US" dirty="0" smtClean="0"/>
              <a:t/>
            </a:r>
            <a:br>
              <a:rPr lang="en-US" dirty="0" smtClean="0"/>
            </a:br>
            <a:r>
              <a:rPr lang="ar-LB" sz="3200" dirty="0" smtClean="0">
                <a:latin typeface="Arabic Typesetting" pitchFamily="66" charset="-78"/>
                <a:cs typeface="Arabic Typesetting" pitchFamily="66" charset="-78"/>
              </a:rPr>
              <a:t/>
            </a:r>
            <a:br>
              <a:rPr lang="ar-LB" sz="3200" dirty="0" smtClean="0">
                <a:latin typeface="Arabic Typesetting" pitchFamily="66" charset="-78"/>
                <a:cs typeface="Arabic Typesetting" pitchFamily="66" charset="-78"/>
              </a:rPr>
            </a:br>
            <a:r>
              <a:rPr lang="ar-LB" dirty="0" smtClean="0"/>
              <a:t/>
            </a:r>
            <a:br>
              <a:rPr lang="ar-LB" dirty="0" smtClean="0"/>
            </a:br>
            <a:r>
              <a:rPr lang="ar-LB" dirty="0" smtClean="0"/>
              <a:t/>
            </a:r>
            <a:br>
              <a:rPr lang="ar-LB" dirty="0" smtClean="0"/>
            </a:br>
            <a:r>
              <a:rPr lang="ar-LB" dirty="0" smtClean="0"/>
              <a:t/>
            </a:r>
            <a:br>
              <a:rPr lang="ar-LB" dirty="0" smtClean="0"/>
            </a:br>
            <a:r>
              <a:rPr lang="ar-LB" dirty="0" smtClean="0"/>
              <a:t/>
            </a:r>
            <a:br>
              <a:rPr lang="ar-LB" dirty="0" smtClean="0"/>
            </a:br>
            <a:r>
              <a:rPr lang="ar-LB" dirty="0" smtClean="0"/>
              <a:t/>
            </a:r>
            <a:br>
              <a:rPr lang="ar-LB" dirty="0" smtClean="0"/>
            </a:br>
            <a:endParaRPr lang="en-US" dirty="0"/>
          </a:p>
        </p:txBody>
      </p:sp>
      <p:sp>
        <p:nvSpPr>
          <p:cNvPr id="41987" name="Date Placeholder 3"/>
          <p:cNvSpPr>
            <a:spLocks noGrp="1"/>
          </p:cNvSpPr>
          <p:nvPr>
            <p:ph type="dt"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es-ES" smtClean="0"/>
          </a:p>
        </p:txBody>
      </p:sp>
      <p:sp>
        <p:nvSpPr>
          <p:cNvPr id="9" name="Horizontal Scroll 8"/>
          <p:cNvSpPr/>
          <p:nvPr/>
        </p:nvSpPr>
        <p:spPr bwMode="auto">
          <a:xfrm>
            <a:off x="1676400" y="2971800"/>
            <a:ext cx="5715000" cy="3048000"/>
          </a:xfrm>
          <a:prstGeom prst="horizontalScroll">
            <a:avLst/>
          </a:prstGeom>
          <a:ln>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a:lstStyle/>
          <a:p>
            <a:pPr algn="r" rtl="1">
              <a:defRPr/>
            </a:pPr>
            <a:r>
              <a:rPr lang="ar-LB" sz="3600" b="1" dirty="0">
                <a:effectLst>
                  <a:outerShdw blurRad="38100" dist="38100" dir="2700000" algn="tl">
                    <a:srgbClr val="000000">
                      <a:alpha val="43137"/>
                    </a:srgbClr>
                  </a:outerShdw>
                </a:effectLst>
                <a:latin typeface="Arabic Typesetting" pitchFamily="66" charset="-78"/>
                <a:cs typeface="Arabic Typesetting" pitchFamily="66" charset="-78"/>
              </a:rPr>
              <a:t>1) </a:t>
            </a:r>
            <a:r>
              <a:rPr lang="ar-SA" sz="3600" b="1" dirty="0">
                <a:effectLst>
                  <a:outerShdw blurRad="38100" dist="38100" dir="2700000" algn="tl">
                    <a:srgbClr val="000000">
                      <a:alpha val="43137"/>
                    </a:srgbClr>
                  </a:outerShdw>
                </a:effectLst>
                <a:latin typeface="Arabic Typesetting" pitchFamily="66" charset="-78"/>
                <a:cs typeface="Arabic Typesetting" pitchFamily="66" charset="-78"/>
              </a:rPr>
              <a:t>الحـــد من ارتفاع الحرارة </a:t>
            </a:r>
            <a:r>
              <a:rPr lang="ar-LB" sz="3600" b="1" dirty="0">
                <a:effectLst>
                  <a:outerShdw blurRad="38100" dist="38100" dir="2700000" algn="tl">
                    <a:srgbClr val="000000">
                      <a:alpha val="43137"/>
                    </a:srgbClr>
                  </a:outerShdw>
                </a:effectLst>
                <a:latin typeface="Arabic Typesetting" pitchFamily="66" charset="-78"/>
                <a:cs typeface="Arabic Typesetting" pitchFamily="66" charset="-78"/>
              </a:rPr>
              <a:t/>
            </a:r>
            <a:br>
              <a:rPr lang="ar-LB" sz="3600" b="1" dirty="0">
                <a:effectLst>
                  <a:outerShdw blurRad="38100" dist="38100" dir="2700000" algn="tl">
                    <a:srgbClr val="000000">
                      <a:alpha val="43137"/>
                    </a:srgbClr>
                  </a:outerShdw>
                </a:effectLst>
                <a:latin typeface="Arabic Typesetting" pitchFamily="66" charset="-78"/>
                <a:cs typeface="Arabic Typesetting" pitchFamily="66" charset="-78"/>
              </a:rPr>
            </a:br>
            <a:r>
              <a:rPr lang="ar-LB" sz="3600" b="1" dirty="0">
                <a:effectLst>
                  <a:outerShdw blurRad="38100" dist="38100" dir="2700000" algn="tl">
                    <a:srgbClr val="000000">
                      <a:alpha val="43137"/>
                    </a:srgbClr>
                  </a:outerShdw>
                </a:effectLst>
                <a:latin typeface="Arabic Typesetting" pitchFamily="66" charset="-78"/>
                <a:cs typeface="Arabic Typesetting" pitchFamily="66" charset="-78"/>
              </a:rPr>
              <a:t>2) </a:t>
            </a:r>
            <a:r>
              <a:rPr lang="ar-LB" sz="3600" b="1" dirty="0" smtClean="0">
                <a:effectLst>
                  <a:outerShdw blurRad="38100" dist="38100" dir="2700000" algn="tl">
                    <a:srgbClr val="000000">
                      <a:alpha val="43137"/>
                    </a:srgbClr>
                  </a:outerShdw>
                </a:effectLst>
                <a:latin typeface="Arabic Typesetting" pitchFamily="66" charset="-78"/>
                <a:cs typeface="Arabic Typesetting" pitchFamily="66" charset="-78"/>
              </a:rPr>
              <a:t>إشراك الجهات غير الحكومية في المبادرات</a:t>
            </a:r>
            <a:r>
              <a:rPr lang="ar-LB" sz="3600" b="1" dirty="0">
                <a:solidFill>
                  <a:srgbClr val="BA0C2F"/>
                </a:solidFill>
                <a:effectLst>
                  <a:outerShdw blurRad="38100" dist="38100" dir="2700000" algn="tl">
                    <a:srgbClr val="000000">
                      <a:alpha val="43137"/>
                    </a:srgbClr>
                  </a:outerShdw>
                </a:effectLst>
                <a:latin typeface="Arabic Typesetting" pitchFamily="66" charset="-78"/>
                <a:cs typeface="Arabic Typesetting" pitchFamily="66" charset="-78"/>
              </a:rPr>
              <a:t/>
            </a:r>
            <a:br>
              <a:rPr lang="ar-LB" sz="3600" b="1" dirty="0">
                <a:solidFill>
                  <a:srgbClr val="BA0C2F"/>
                </a:solidFill>
                <a:effectLst>
                  <a:outerShdw blurRad="38100" dist="38100" dir="2700000" algn="tl">
                    <a:srgbClr val="000000">
                      <a:alpha val="43137"/>
                    </a:srgbClr>
                  </a:outerShdw>
                </a:effectLst>
                <a:latin typeface="Arabic Typesetting" pitchFamily="66" charset="-78"/>
                <a:cs typeface="Arabic Typesetting" pitchFamily="66" charset="-78"/>
              </a:rPr>
            </a:br>
            <a:r>
              <a:rPr lang="ar-SA" sz="3600" b="1" dirty="0">
                <a:solidFill>
                  <a:srgbClr val="BA0C2F"/>
                </a:solidFill>
                <a:effectLst>
                  <a:outerShdw blurRad="38100" dist="38100" dir="2700000" algn="tl">
                    <a:srgbClr val="000000">
                      <a:alpha val="43137"/>
                    </a:srgbClr>
                  </a:outerShdw>
                </a:effectLst>
                <a:latin typeface="Arabic Typesetting" pitchFamily="66" charset="-78"/>
                <a:cs typeface="Arabic Typesetting" pitchFamily="66" charset="-78"/>
              </a:rPr>
              <a:t> </a:t>
            </a:r>
            <a:r>
              <a:rPr lang="ar-LB" sz="3600" b="1" dirty="0">
                <a:effectLst>
                  <a:outerShdw blurRad="38100" dist="38100" dir="2700000" algn="tl">
                    <a:srgbClr val="000000">
                      <a:alpha val="43137"/>
                    </a:srgbClr>
                  </a:outerShdw>
                </a:effectLst>
                <a:latin typeface="Arabic Typesetting" pitchFamily="66" charset="-78"/>
                <a:cs typeface="Arabic Typesetting" pitchFamily="66" charset="-78"/>
              </a:rPr>
              <a:t>3) </a:t>
            </a:r>
            <a:r>
              <a:rPr lang="ar-SA" sz="3600" b="1" dirty="0">
                <a:effectLst>
                  <a:outerShdw blurRad="38100" dist="38100" dir="2700000" algn="tl">
                    <a:srgbClr val="000000">
                      <a:alpha val="43137"/>
                    </a:srgbClr>
                  </a:outerShdw>
                </a:effectLst>
                <a:latin typeface="Arabic Typesetting" pitchFamily="66" charset="-78"/>
                <a:cs typeface="Arabic Typesetting" pitchFamily="66" charset="-78"/>
              </a:rPr>
              <a:t>زيادة المســـاعدة المالية لـــدول </a:t>
            </a:r>
            <a:r>
              <a:rPr lang="ar-SA" sz="3600" b="1" dirty="0" smtClean="0">
                <a:effectLst>
                  <a:outerShdw blurRad="38100" dist="38100" dir="2700000" algn="tl">
                    <a:srgbClr val="000000">
                      <a:alpha val="43137"/>
                    </a:srgbClr>
                  </a:outerShdw>
                </a:effectLst>
                <a:latin typeface="Arabic Typesetting" pitchFamily="66" charset="-78"/>
                <a:cs typeface="Arabic Typesetting" pitchFamily="66" charset="-78"/>
              </a:rPr>
              <a:t>الجنوب</a:t>
            </a:r>
            <a:endParaRPr lang="en-US" sz="3600" b="1" dirty="0">
              <a:solidFill>
                <a:schemeClr val="tx1"/>
              </a:solidFill>
              <a:effectLst>
                <a:outerShdw blurRad="38100" dist="38100" dir="2700000" algn="tl">
                  <a:srgbClr val="000000">
                    <a:alpha val="43137"/>
                  </a:srgbClr>
                </a:outerShdw>
              </a:effectLst>
              <a:latin typeface="Times"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p>
            <a:pPr algn="r" rtl="1">
              <a:defRPr/>
            </a:pPr>
            <a:r>
              <a:rPr lang="ar-LB" sz="4800" dirty="0" smtClean="0">
                <a:solidFill>
                  <a:srgbClr val="002A6C"/>
                </a:solidFill>
                <a:effectLst>
                  <a:outerShdw blurRad="38100" dist="38100" dir="2700000" algn="tl">
                    <a:srgbClr val="000000">
                      <a:alpha val="43137"/>
                    </a:srgbClr>
                  </a:outerShdw>
                </a:effectLst>
                <a:latin typeface="Arabic Typesetting" pitchFamily="66" charset="-78"/>
                <a:cs typeface="Arabic Typesetting" pitchFamily="66" charset="-78"/>
              </a:rPr>
              <a:t>- لبنان ومشكلة التغير المناخي:</a:t>
            </a:r>
            <a:endParaRPr lang="en-US" sz="4800" dirty="0">
              <a:solidFill>
                <a:srgbClr val="002A6C"/>
              </a:solidFill>
              <a:effectLst>
                <a:outerShdw blurRad="38100" dist="38100" dir="2700000" algn="tl">
                  <a:srgbClr val="000000">
                    <a:alpha val="43137"/>
                  </a:srgbClr>
                </a:outerShdw>
              </a:effectLst>
              <a:latin typeface="Arabic Typesetting" pitchFamily="66" charset="-78"/>
              <a:cs typeface="Arabic Typesetting" pitchFamily="66" charset="-78"/>
            </a:endParaRPr>
          </a:p>
        </p:txBody>
      </p:sp>
      <p:sp>
        <p:nvSpPr>
          <p:cNvPr id="3" name="Subtitle 2"/>
          <p:cNvSpPr>
            <a:spLocks noGrp="1"/>
          </p:cNvSpPr>
          <p:nvPr>
            <p:ph type="subTitle" idx="1"/>
          </p:nvPr>
        </p:nvSpPr>
        <p:spPr>
          <a:xfrm>
            <a:off x="1524000" y="2514600"/>
            <a:ext cx="6400800" cy="1752600"/>
          </a:xfrm>
        </p:spPr>
        <p:txBody>
          <a:bodyPr/>
          <a:lstStyle/>
          <a:p>
            <a:pPr algn="r" rtl="1">
              <a:defRPr/>
            </a:pPr>
            <a:r>
              <a:rPr lang="ar-LB" sz="3600" b="1" dirty="0" smtClean="0">
                <a:latin typeface="Arabic Typesetting" pitchFamily="66" charset="-78"/>
                <a:cs typeface="Arabic Typesetting" pitchFamily="66" charset="-78"/>
              </a:rPr>
              <a:t>بحلول عام </a:t>
            </a:r>
            <a:r>
              <a:rPr lang="ar-LB" sz="3600" b="1" dirty="0" smtClean="0">
                <a:solidFill>
                  <a:srgbClr val="BA0C2F"/>
                </a:solidFill>
                <a:effectLst>
                  <a:outerShdw blurRad="38100" dist="38100" dir="2700000" algn="tl">
                    <a:srgbClr val="000000">
                      <a:alpha val="43137"/>
                    </a:srgbClr>
                  </a:outerShdw>
                </a:effectLst>
                <a:latin typeface="Arabic Typesetting" pitchFamily="66" charset="-78"/>
                <a:cs typeface="Arabic Typesetting" pitchFamily="66" charset="-78"/>
              </a:rPr>
              <a:t>2020</a:t>
            </a:r>
            <a:r>
              <a:rPr lang="ar-LB" sz="3600" b="1" dirty="0" smtClean="0">
                <a:latin typeface="Arabic Typesetting" pitchFamily="66" charset="-78"/>
                <a:cs typeface="Arabic Typesetting" pitchFamily="66" charset="-78"/>
              </a:rPr>
              <a:t> ستزيد الحرارة في لبنان وستنخفض معدلات الامطار بحوالي </a:t>
            </a:r>
            <a:r>
              <a:rPr lang="ar-LB" sz="3600" b="1" dirty="0" smtClean="0">
                <a:solidFill>
                  <a:srgbClr val="BA0C2F"/>
                </a:solidFill>
                <a:effectLst>
                  <a:outerShdw blurRad="38100" dist="38100" dir="2700000" algn="tl">
                    <a:srgbClr val="000000">
                      <a:alpha val="43137"/>
                    </a:srgbClr>
                  </a:outerShdw>
                </a:effectLst>
                <a:latin typeface="Arabic Typesetting" pitchFamily="66" charset="-78"/>
                <a:cs typeface="Arabic Typesetting" pitchFamily="66" charset="-78"/>
              </a:rPr>
              <a:t>40% </a:t>
            </a:r>
            <a:r>
              <a:rPr lang="ar-LB" sz="3600" b="1" dirty="0" smtClean="0">
                <a:latin typeface="Arabic Typesetting" pitchFamily="66" charset="-78"/>
                <a:cs typeface="Arabic Typesetting" pitchFamily="66" charset="-78"/>
              </a:rPr>
              <a:t>مع اضافة </a:t>
            </a:r>
            <a:r>
              <a:rPr lang="ar-LB" sz="3600" b="1" dirty="0" smtClean="0">
                <a:solidFill>
                  <a:srgbClr val="BA0C2F"/>
                </a:solidFill>
                <a:effectLst>
                  <a:outerShdw blurRad="38100" dist="38100" dir="2700000" algn="tl">
                    <a:srgbClr val="000000">
                      <a:alpha val="43137"/>
                    </a:srgbClr>
                  </a:outerShdw>
                </a:effectLst>
                <a:latin typeface="Arabic Typesetting" pitchFamily="66" charset="-78"/>
                <a:cs typeface="Arabic Typesetting" pitchFamily="66" charset="-78"/>
              </a:rPr>
              <a:t>18 </a:t>
            </a:r>
            <a:r>
              <a:rPr lang="ar-LB" sz="3600" b="1" dirty="0" smtClean="0">
                <a:latin typeface="Arabic Typesetting" pitchFamily="66" charset="-78"/>
                <a:cs typeface="Arabic Typesetting" pitchFamily="66" charset="-78"/>
              </a:rPr>
              <a:t>يوماً من الجفاف سنوياً</a:t>
            </a:r>
          </a:p>
          <a:p>
            <a:pPr algn="r" rtl="1">
              <a:defRPr/>
            </a:pPr>
            <a:r>
              <a:rPr lang="ar-LB" sz="3600" b="1" dirty="0" smtClean="0">
                <a:latin typeface="Arabic Typesetting" pitchFamily="66" charset="-78"/>
                <a:cs typeface="Arabic Typesetting" pitchFamily="66" charset="-78"/>
              </a:rPr>
              <a:t>                              التصحر</a:t>
            </a:r>
          </a:p>
          <a:p>
            <a:pPr algn="r" rtl="1">
              <a:defRPr/>
            </a:pPr>
            <a:endParaRPr lang="ar-LB" sz="1000" b="1" dirty="0" smtClean="0">
              <a:latin typeface="Arabic Typesetting" pitchFamily="66" charset="-78"/>
              <a:cs typeface="Arabic Typesetting" pitchFamily="66" charset="-78"/>
            </a:endParaRPr>
          </a:p>
          <a:p>
            <a:pPr algn="r" rtl="1">
              <a:defRPr/>
            </a:pPr>
            <a:r>
              <a:rPr lang="ar-LB" sz="3600" b="1" dirty="0" smtClean="0">
                <a:latin typeface="Arabic Typesetting" pitchFamily="66" charset="-78"/>
                <a:cs typeface="Arabic Typesetting" pitchFamily="66" charset="-78"/>
              </a:rPr>
              <a:t>    </a:t>
            </a:r>
            <a:r>
              <a:rPr lang="ar-SA" sz="3600" b="1" dirty="0" smtClean="0">
                <a:solidFill>
                  <a:srgbClr val="BA0C2F"/>
                </a:solidFill>
                <a:effectLst>
                  <a:outerShdw blurRad="38100" dist="38100" dir="2700000" algn="tl">
                    <a:srgbClr val="000000">
                      <a:alpha val="43137"/>
                    </a:srgbClr>
                  </a:outerShdw>
                </a:effectLst>
                <a:latin typeface="Arabic Typesetting" pitchFamily="66" charset="-78"/>
                <a:cs typeface="Arabic Typesetting" pitchFamily="66" charset="-78"/>
              </a:rPr>
              <a:t>التوعية الاجتماعية حول </a:t>
            </a:r>
            <a:r>
              <a:rPr lang="ar-LB" sz="3600" b="1" dirty="0" smtClean="0">
                <a:solidFill>
                  <a:srgbClr val="BA0C2F"/>
                </a:solidFill>
                <a:effectLst>
                  <a:outerShdw blurRad="38100" dist="38100" dir="2700000" algn="tl">
                    <a:srgbClr val="000000">
                      <a:alpha val="43137"/>
                    </a:srgbClr>
                  </a:outerShdw>
                </a:effectLst>
                <a:latin typeface="Arabic Typesetting" pitchFamily="66" charset="-78"/>
                <a:cs typeface="Arabic Typesetting" pitchFamily="66" charset="-78"/>
              </a:rPr>
              <a:t>أ</a:t>
            </a:r>
            <a:r>
              <a:rPr lang="ar-SA" sz="3600" b="1" dirty="0" smtClean="0">
                <a:solidFill>
                  <a:srgbClr val="BA0C2F"/>
                </a:solidFill>
                <a:effectLst>
                  <a:outerShdw blurRad="38100" dist="38100" dir="2700000" algn="tl">
                    <a:srgbClr val="000000">
                      <a:alpha val="43137"/>
                    </a:srgbClr>
                  </a:outerShdw>
                </a:effectLst>
                <a:latin typeface="Arabic Typesetting" pitchFamily="66" charset="-78"/>
                <a:cs typeface="Arabic Typesetting" pitchFamily="66" charset="-78"/>
              </a:rPr>
              <a:t>همية ال</a:t>
            </a:r>
            <a:r>
              <a:rPr lang="ar-LB" sz="3600" b="1" dirty="0" smtClean="0">
                <a:solidFill>
                  <a:srgbClr val="BA0C2F"/>
                </a:solidFill>
                <a:effectLst>
                  <a:outerShdw blurRad="38100" dist="38100" dir="2700000" algn="tl">
                    <a:srgbClr val="000000">
                      <a:alpha val="43137"/>
                    </a:srgbClr>
                  </a:outerShdw>
                </a:effectLst>
                <a:latin typeface="Arabic Typesetting" pitchFamily="66" charset="-78"/>
                <a:cs typeface="Arabic Typesetting" pitchFamily="66" charset="-78"/>
              </a:rPr>
              <a:t>تنمية</a:t>
            </a:r>
            <a:r>
              <a:rPr lang="ar-SA" sz="3600" b="1" dirty="0" smtClean="0">
                <a:solidFill>
                  <a:srgbClr val="BA0C2F"/>
                </a:solidFill>
                <a:effectLst>
                  <a:outerShdw blurRad="38100" dist="38100" dir="2700000" algn="tl">
                    <a:srgbClr val="000000">
                      <a:alpha val="43137"/>
                    </a:srgbClr>
                  </a:outerShdw>
                </a:effectLst>
                <a:latin typeface="Arabic Typesetting" pitchFamily="66" charset="-78"/>
                <a:cs typeface="Arabic Typesetting" pitchFamily="66" charset="-78"/>
              </a:rPr>
              <a:t> المستدامة </a:t>
            </a:r>
            <a:r>
              <a:rPr lang="ar-LB" sz="3600" b="1" dirty="0" smtClean="0">
                <a:solidFill>
                  <a:srgbClr val="BA0C2F"/>
                </a:solidFill>
                <a:effectLst>
                  <a:outerShdw blurRad="38100" dist="38100" dir="2700000" algn="tl">
                    <a:srgbClr val="000000">
                      <a:alpha val="43137"/>
                    </a:srgbClr>
                  </a:outerShdw>
                </a:effectLst>
                <a:latin typeface="Arabic Typesetting" pitchFamily="66" charset="-78"/>
                <a:cs typeface="Arabic Typesetting" pitchFamily="66" charset="-78"/>
              </a:rPr>
              <a:t>هو الحل</a:t>
            </a:r>
            <a:r>
              <a:rPr lang="ar-SA" sz="3600" b="1" dirty="0" smtClean="0">
                <a:solidFill>
                  <a:srgbClr val="BA0C2F"/>
                </a:solidFill>
                <a:effectLst>
                  <a:outerShdw blurRad="38100" dist="38100" dir="2700000" algn="tl">
                    <a:srgbClr val="000000">
                      <a:alpha val="43137"/>
                    </a:srgbClr>
                  </a:outerShdw>
                </a:effectLst>
                <a:latin typeface="Arabic Typesetting" pitchFamily="66" charset="-78"/>
                <a:cs typeface="Arabic Typesetting" pitchFamily="66" charset="-78"/>
              </a:rPr>
              <a:t>.</a:t>
            </a:r>
            <a:endParaRPr lang="ar-LB" sz="3600" b="1" dirty="0" smtClean="0">
              <a:solidFill>
                <a:srgbClr val="BA0C2F"/>
              </a:solidFill>
              <a:effectLst>
                <a:outerShdw blurRad="38100" dist="38100" dir="2700000" algn="tl">
                  <a:srgbClr val="000000">
                    <a:alpha val="43137"/>
                  </a:srgbClr>
                </a:outerShdw>
              </a:effectLst>
              <a:latin typeface="Arabic Typesetting" pitchFamily="66" charset="-78"/>
              <a:cs typeface="Arabic Typesetting" pitchFamily="66" charset="-78"/>
            </a:endParaRPr>
          </a:p>
          <a:p>
            <a:pPr algn="r" rtl="1">
              <a:defRPr/>
            </a:pPr>
            <a:endParaRPr lang="en-US" sz="3600" b="1" dirty="0">
              <a:latin typeface="Arabic Typesetting" pitchFamily="66" charset="-78"/>
              <a:cs typeface="Arabic Typesetting" pitchFamily="66" charset="-78"/>
            </a:endParaRPr>
          </a:p>
        </p:txBody>
      </p:sp>
      <p:sp>
        <p:nvSpPr>
          <p:cNvPr id="44036" name="Date Placeholder 3"/>
          <p:cNvSpPr>
            <a:spLocks noGrp="1"/>
          </p:cNvSpPr>
          <p:nvPr>
            <p:ph type="dt"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es-ES" smtClean="0"/>
          </a:p>
        </p:txBody>
      </p:sp>
      <p:sp>
        <p:nvSpPr>
          <p:cNvPr id="5" name="Down Arrow 4"/>
          <p:cNvSpPr/>
          <p:nvPr/>
        </p:nvSpPr>
        <p:spPr bwMode="auto">
          <a:xfrm>
            <a:off x="4572000" y="4267200"/>
            <a:ext cx="381000" cy="304800"/>
          </a:xfrm>
          <a:prstGeom prst="downArrow">
            <a:avLst/>
          </a:prstGeom>
          <a:ln>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a:lstStyle/>
          <a:p>
            <a:pPr>
              <a:defRPr/>
            </a:pPr>
            <a:endParaRPr lang="en-US">
              <a:solidFill>
                <a:schemeClr val="tx1"/>
              </a:solidFill>
              <a:latin typeface="Times" charset="0"/>
            </a:endParaRPr>
          </a:p>
        </p:txBody>
      </p:sp>
      <p:sp>
        <p:nvSpPr>
          <p:cNvPr id="6" name="Down Arrow 5"/>
          <p:cNvSpPr/>
          <p:nvPr/>
        </p:nvSpPr>
        <p:spPr bwMode="auto">
          <a:xfrm>
            <a:off x="4572000" y="5029200"/>
            <a:ext cx="381000" cy="304800"/>
          </a:xfrm>
          <a:prstGeom prst="downArrow">
            <a:avLst/>
          </a:prstGeom>
          <a:ln>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a:lstStyle/>
          <a:p>
            <a:pPr>
              <a:defRPr/>
            </a:pPr>
            <a:endParaRPr lang="en-US">
              <a:solidFill>
                <a:schemeClr val="tx1"/>
              </a:solidFill>
              <a:latin typeface="Times"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447800"/>
            <a:ext cx="7772400" cy="3600450"/>
          </a:xfrm>
        </p:spPr>
        <p:txBody>
          <a:bodyPr/>
          <a:lstStyle/>
          <a:p>
            <a:pPr algn="r" rtl="1">
              <a:defRPr/>
            </a:pPr>
            <a:r>
              <a:rPr lang="ar-LB" sz="4000" dirty="0" smtClean="0">
                <a:solidFill>
                  <a:srgbClr val="002A6C"/>
                </a:solidFill>
                <a:effectLst>
                  <a:outerShdw blurRad="38100" dist="38100" dir="2700000" algn="tl">
                    <a:srgbClr val="000000">
                      <a:alpha val="43137"/>
                    </a:srgbClr>
                  </a:outerShdw>
                </a:effectLst>
                <a:latin typeface="Arabic Typesetting" pitchFamily="66" charset="-78"/>
                <a:cs typeface="Arabic Typesetting" pitchFamily="66" charset="-78"/>
              </a:rPr>
              <a:t>- لبنان واتفاقية التغير المناخي</a:t>
            </a:r>
            <a:r>
              <a:rPr lang="ar-LB" dirty="0" smtClean="0">
                <a:latin typeface="Arabic Typesetting" pitchFamily="66" charset="-78"/>
                <a:cs typeface="Arabic Typesetting" pitchFamily="66" charset="-78"/>
              </a:rPr>
              <a:t/>
            </a:r>
            <a:br>
              <a:rPr lang="ar-LB" dirty="0" smtClean="0">
                <a:latin typeface="Arabic Typesetting" pitchFamily="66" charset="-78"/>
                <a:cs typeface="Arabic Typesetting" pitchFamily="66" charset="-78"/>
              </a:rPr>
            </a:br>
            <a:r>
              <a:rPr lang="ar-LB" dirty="0" smtClean="0">
                <a:latin typeface="Arabic Typesetting" pitchFamily="66" charset="-78"/>
                <a:cs typeface="Arabic Typesetting" pitchFamily="66" charset="-78"/>
              </a:rPr>
              <a:t/>
            </a:r>
            <a:br>
              <a:rPr lang="ar-LB" dirty="0" smtClean="0">
                <a:latin typeface="Arabic Typesetting" pitchFamily="66" charset="-78"/>
                <a:cs typeface="Arabic Typesetting" pitchFamily="66" charset="-78"/>
              </a:rPr>
            </a:br>
            <a:r>
              <a:rPr lang="ar-LB" sz="2800" dirty="0" smtClean="0">
                <a:solidFill>
                  <a:srgbClr val="BA0C2F"/>
                </a:solidFill>
                <a:latin typeface="Arabic Typesetting" pitchFamily="66" charset="-78"/>
                <a:cs typeface="Arabic Typesetting" pitchFamily="66" charset="-78"/>
              </a:rPr>
              <a:t>تعهد لبنان بـ </a:t>
            </a:r>
            <a:r>
              <a:rPr lang="ar-LB" dirty="0" smtClean="0">
                <a:latin typeface="Arabic Typesetting" pitchFamily="66" charset="-78"/>
                <a:cs typeface="Arabic Typesetting" pitchFamily="66" charset="-78"/>
              </a:rPr>
              <a:t>:</a:t>
            </a:r>
            <a:r>
              <a:rPr lang="en-US" dirty="0" smtClean="0">
                <a:latin typeface="Arabic Typesetting" pitchFamily="66" charset="-78"/>
                <a:cs typeface="Arabic Typesetting" pitchFamily="66" charset="-78"/>
              </a:rPr>
              <a:t/>
            </a:r>
            <a:br>
              <a:rPr lang="en-US" dirty="0" smtClean="0">
                <a:latin typeface="Arabic Typesetting" pitchFamily="66" charset="-78"/>
                <a:cs typeface="Arabic Typesetting" pitchFamily="66" charset="-78"/>
              </a:rPr>
            </a:br>
            <a:r>
              <a:rPr lang="ar-LB" dirty="0" smtClean="0">
                <a:solidFill>
                  <a:srgbClr val="002A6C"/>
                </a:solidFill>
                <a:latin typeface="Arabic Typesetting" pitchFamily="66" charset="-78"/>
                <a:cs typeface="Arabic Typesetting" pitchFamily="66" charset="-78"/>
              </a:rPr>
              <a:t> </a:t>
            </a:r>
            <a:r>
              <a:rPr lang="ar-LB" dirty="0" smtClean="0">
                <a:solidFill>
                  <a:schemeClr val="tx1"/>
                </a:solidFill>
                <a:latin typeface="Arabic Typesetting" pitchFamily="66" charset="-78"/>
                <a:cs typeface="Arabic Typesetting" pitchFamily="66" charset="-78"/>
              </a:rPr>
              <a:t>1) ا</a:t>
            </a:r>
            <a:r>
              <a:rPr lang="ar-LB" dirty="0" smtClean="0">
                <a:solidFill>
                  <a:srgbClr val="002A6C"/>
                </a:solidFill>
                <a:latin typeface="Arabic Typesetting" pitchFamily="66" charset="-78"/>
                <a:cs typeface="Arabic Typesetting" pitchFamily="66" charset="-78"/>
              </a:rPr>
              <a:t>لمساهمة في تقليص الاحتباس الحراري</a:t>
            </a:r>
            <a:br>
              <a:rPr lang="ar-LB" dirty="0" smtClean="0">
                <a:solidFill>
                  <a:srgbClr val="002A6C"/>
                </a:solidFill>
                <a:latin typeface="Arabic Typesetting" pitchFamily="66" charset="-78"/>
                <a:cs typeface="Arabic Typesetting" pitchFamily="66" charset="-78"/>
              </a:rPr>
            </a:br>
            <a:r>
              <a:rPr lang="ar-LB" dirty="0" smtClean="0">
                <a:solidFill>
                  <a:srgbClr val="002A6C"/>
                </a:solidFill>
                <a:latin typeface="Arabic Typesetting" pitchFamily="66" charset="-78"/>
                <a:cs typeface="Arabic Typesetting" pitchFamily="66" charset="-78"/>
              </a:rPr>
              <a:t> </a:t>
            </a:r>
            <a:r>
              <a:rPr lang="ar-LB" dirty="0" smtClean="0">
                <a:solidFill>
                  <a:schemeClr val="tx1"/>
                </a:solidFill>
                <a:latin typeface="Arabic Typesetting" pitchFamily="66" charset="-78"/>
                <a:cs typeface="Arabic Typesetting" pitchFamily="66" charset="-78"/>
              </a:rPr>
              <a:t>2) </a:t>
            </a:r>
            <a:r>
              <a:rPr lang="ar-SA" dirty="0" smtClean="0">
                <a:solidFill>
                  <a:srgbClr val="002A6C"/>
                </a:solidFill>
                <a:latin typeface="Arabic Typesetting" pitchFamily="66" charset="-78"/>
                <a:cs typeface="Arabic Typesetting" pitchFamily="66" charset="-78"/>
              </a:rPr>
              <a:t>تقليل انبعاثات الغازات الدفيئة بشرط الحصول على الدعم المالي</a:t>
            </a:r>
            <a:r>
              <a:rPr lang="ar-LB" dirty="0" smtClean="0">
                <a:solidFill>
                  <a:srgbClr val="002A6C"/>
                </a:solidFill>
                <a:latin typeface="Arabic Typesetting" pitchFamily="66" charset="-78"/>
                <a:cs typeface="Arabic Typesetting" pitchFamily="66" charset="-78"/>
              </a:rPr>
              <a:t/>
            </a:r>
            <a:br>
              <a:rPr lang="ar-LB" dirty="0" smtClean="0">
                <a:solidFill>
                  <a:srgbClr val="002A6C"/>
                </a:solidFill>
                <a:latin typeface="Arabic Typesetting" pitchFamily="66" charset="-78"/>
                <a:cs typeface="Arabic Typesetting" pitchFamily="66" charset="-78"/>
              </a:rPr>
            </a:br>
            <a:r>
              <a:rPr lang="ar-SA" dirty="0" smtClean="0">
                <a:solidFill>
                  <a:srgbClr val="002A6C"/>
                </a:solidFill>
                <a:latin typeface="Arabic Typesetting" pitchFamily="66" charset="-78"/>
                <a:cs typeface="Arabic Typesetting" pitchFamily="66" charset="-78"/>
              </a:rPr>
              <a:t> </a:t>
            </a:r>
            <a:r>
              <a:rPr lang="ar-LB" dirty="0" smtClean="0">
                <a:solidFill>
                  <a:schemeClr val="tx1"/>
                </a:solidFill>
                <a:latin typeface="Arabic Typesetting" pitchFamily="66" charset="-78"/>
                <a:cs typeface="Arabic Typesetting" pitchFamily="66" charset="-78"/>
              </a:rPr>
              <a:t>3) </a:t>
            </a:r>
            <a:r>
              <a:rPr lang="ar-SA" dirty="0" smtClean="0">
                <a:solidFill>
                  <a:srgbClr val="002A6C"/>
                </a:solidFill>
                <a:latin typeface="Arabic Typesetting" pitchFamily="66" charset="-78"/>
                <a:cs typeface="Arabic Typesetting" pitchFamily="66" charset="-78"/>
              </a:rPr>
              <a:t>الوصول الى تحقيق </a:t>
            </a:r>
            <a:r>
              <a:rPr lang="ar-SA" dirty="0" smtClean="0">
                <a:solidFill>
                  <a:srgbClr val="BA0C2F"/>
                </a:solidFill>
                <a:effectLst>
                  <a:outerShdw blurRad="38100" dist="38100" dir="2700000" algn="tl">
                    <a:srgbClr val="000000">
                      <a:alpha val="43137"/>
                    </a:srgbClr>
                  </a:outerShdw>
                </a:effectLst>
                <a:latin typeface="Arabic Typesetting" pitchFamily="66" charset="-78"/>
                <a:cs typeface="Arabic Typesetting" pitchFamily="66" charset="-78"/>
              </a:rPr>
              <a:t>12%</a:t>
            </a:r>
            <a:r>
              <a:rPr lang="ar-SA" dirty="0" smtClean="0">
                <a:solidFill>
                  <a:srgbClr val="002A6C"/>
                </a:solidFill>
                <a:latin typeface="Arabic Typesetting" pitchFamily="66" charset="-78"/>
                <a:cs typeface="Arabic Typesetting" pitchFamily="66" charset="-78"/>
              </a:rPr>
              <a:t> من الطاقة المتجددة بحلول عام</a:t>
            </a:r>
            <a:r>
              <a:rPr lang="ar-LB" dirty="0" smtClean="0">
                <a:solidFill>
                  <a:srgbClr val="002A6C"/>
                </a:solidFill>
                <a:latin typeface="Arabic Typesetting" pitchFamily="66" charset="-78"/>
                <a:cs typeface="Arabic Typesetting" pitchFamily="66" charset="-78"/>
              </a:rPr>
              <a:t> </a:t>
            </a:r>
            <a:r>
              <a:rPr lang="ar-LB" dirty="0" smtClean="0">
                <a:solidFill>
                  <a:srgbClr val="BA0C2F"/>
                </a:solidFill>
                <a:effectLst>
                  <a:outerShdw blurRad="38100" dist="38100" dir="2700000" algn="tl">
                    <a:srgbClr val="000000">
                      <a:alpha val="43137"/>
                    </a:srgbClr>
                  </a:outerShdw>
                </a:effectLst>
                <a:latin typeface="Arabic Typesetting" pitchFamily="66" charset="-78"/>
                <a:cs typeface="Arabic Typesetting" pitchFamily="66" charset="-78"/>
              </a:rPr>
              <a:t>2020</a:t>
            </a:r>
            <a:r>
              <a:rPr lang="ar-LB" dirty="0" smtClean="0">
                <a:solidFill>
                  <a:srgbClr val="002A6C"/>
                </a:solidFill>
                <a:latin typeface="Arabic Typesetting" pitchFamily="66" charset="-78"/>
                <a:cs typeface="Arabic Typesetting" pitchFamily="66" charset="-78"/>
              </a:rPr>
              <a:t/>
            </a:r>
            <a:br>
              <a:rPr lang="ar-LB" dirty="0" smtClean="0">
                <a:solidFill>
                  <a:srgbClr val="002A6C"/>
                </a:solidFill>
                <a:latin typeface="Arabic Typesetting" pitchFamily="66" charset="-78"/>
                <a:cs typeface="Arabic Typesetting" pitchFamily="66" charset="-78"/>
              </a:rPr>
            </a:br>
            <a:r>
              <a:rPr lang="ar-LB" dirty="0" smtClean="0">
                <a:solidFill>
                  <a:srgbClr val="002A6C"/>
                </a:solidFill>
                <a:latin typeface="Arabic Typesetting" pitchFamily="66" charset="-78"/>
                <a:cs typeface="Arabic Typesetting" pitchFamily="66" charset="-78"/>
              </a:rPr>
              <a:t> </a:t>
            </a:r>
            <a:r>
              <a:rPr lang="ar-LB" dirty="0" smtClean="0">
                <a:solidFill>
                  <a:schemeClr val="tx1"/>
                </a:solidFill>
                <a:latin typeface="Arabic Typesetting" pitchFamily="66" charset="-78"/>
                <a:cs typeface="Arabic Typesetting" pitchFamily="66" charset="-78"/>
              </a:rPr>
              <a:t>4) </a:t>
            </a:r>
            <a:r>
              <a:rPr lang="ar-LB" dirty="0" smtClean="0">
                <a:solidFill>
                  <a:srgbClr val="002A6C"/>
                </a:solidFill>
                <a:latin typeface="Arabic Typesetting" pitchFamily="66" charset="-78"/>
                <a:cs typeface="Arabic Typesetting" pitchFamily="66" charset="-78"/>
              </a:rPr>
              <a:t>زيادة نسبة استعمال النقل العام بين </a:t>
            </a:r>
            <a:r>
              <a:rPr lang="ar-LB" dirty="0" smtClean="0">
                <a:solidFill>
                  <a:srgbClr val="BA0C2F"/>
                </a:solidFill>
                <a:effectLst>
                  <a:outerShdw blurRad="38100" dist="38100" dir="2700000" algn="tl">
                    <a:srgbClr val="000000">
                      <a:alpha val="43137"/>
                    </a:srgbClr>
                  </a:outerShdw>
                </a:effectLst>
                <a:latin typeface="Arabic Typesetting" pitchFamily="66" charset="-78"/>
                <a:cs typeface="Arabic Typesetting" pitchFamily="66" charset="-78"/>
              </a:rPr>
              <a:t>36 و 48%</a:t>
            </a:r>
            <a:r>
              <a:rPr lang="ar-LB" dirty="0" smtClean="0">
                <a:solidFill>
                  <a:srgbClr val="002A6C"/>
                </a:solidFill>
                <a:latin typeface="Arabic Typesetting" pitchFamily="66" charset="-78"/>
                <a:cs typeface="Arabic Typesetting" pitchFamily="66" charset="-78"/>
              </a:rPr>
              <a:t/>
            </a:r>
            <a:br>
              <a:rPr lang="ar-LB" dirty="0" smtClean="0">
                <a:solidFill>
                  <a:srgbClr val="002A6C"/>
                </a:solidFill>
                <a:latin typeface="Arabic Typesetting" pitchFamily="66" charset="-78"/>
                <a:cs typeface="Arabic Typesetting" pitchFamily="66" charset="-78"/>
              </a:rPr>
            </a:br>
            <a:r>
              <a:rPr lang="ar-LB" dirty="0" smtClean="0">
                <a:solidFill>
                  <a:srgbClr val="002A6C"/>
                </a:solidFill>
                <a:latin typeface="Arabic Typesetting" pitchFamily="66" charset="-78"/>
                <a:cs typeface="Arabic Typesetting" pitchFamily="66" charset="-78"/>
              </a:rPr>
              <a:t> </a:t>
            </a:r>
            <a:r>
              <a:rPr lang="ar-LB" dirty="0" smtClean="0">
                <a:solidFill>
                  <a:schemeClr val="tx1"/>
                </a:solidFill>
                <a:latin typeface="Arabic Typesetting" pitchFamily="66" charset="-78"/>
                <a:cs typeface="Arabic Typesetting" pitchFamily="66" charset="-78"/>
              </a:rPr>
              <a:t>5) </a:t>
            </a:r>
            <a:r>
              <a:rPr lang="ar-LB" dirty="0" smtClean="0">
                <a:solidFill>
                  <a:srgbClr val="002A6C"/>
                </a:solidFill>
                <a:latin typeface="Arabic Typesetting" pitchFamily="66" charset="-78"/>
                <a:cs typeface="Arabic Typesetting" pitchFamily="66" charset="-78"/>
              </a:rPr>
              <a:t>زرع نصف الاشجار المخطط  لزرعها على الاقل في مبادرة ال</a:t>
            </a:r>
            <a:r>
              <a:rPr lang="ar-LB" dirty="0" smtClean="0">
                <a:solidFill>
                  <a:srgbClr val="BA0C2F"/>
                </a:solidFill>
                <a:effectLst>
                  <a:outerShdw blurRad="38100" dist="38100" dir="2700000" algn="tl">
                    <a:srgbClr val="000000">
                      <a:alpha val="43137"/>
                    </a:srgbClr>
                  </a:outerShdw>
                </a:effectLst>
                <a:latin typeface="Arabic Typesetting" pitchFamily="66" charset="-78"/>
                <a:cs typeface="Arabic Typesetting" pitchFamily="66" charset="-78"/>
              </a:rPr>
              <a:t>ـ40 مليون </a:t>
            </a:r>
            <a:r>
              <a:rPr lang="ar-LB" dirty="0" smtClean="0">
                <a:solidFill>
                  <a:srgbClr val="002A6C"/>
                </a:solidFill>
                <a:latin typeface="Arabic Typesetting" pitchFamily="66" charset="-78"/>
                <a:cs typeface="Arabic Typesetting" pitchFamily="66" charset="-78"/>
              </a:rPr>
              <a:t>شجرة</a:t>
            </a:r>
            <a:r>
              <a:rPr lang="ar-LB" sz="1800" dirty="0" smtClean="0"/>
              <a:t/>
            </a:r>
            <a:br>
              <a:rPr lang="ar-LB" sz="1800" dirty="0" smtClean="0"/>
            </a:br>
            <a:r>
              <a:rPr lang="ar-LB" sz="1800" dirty="0" smtClean="0"/>
              <a:t/>
            </a:r>
            <a:br>
              <a:rPr lang="ar-LB" sz="1800" dirty="0" smtClean="0"/>
            </a:br>
            <a:r>
              <a:rPr lang="ar-LB" sz="1800" dirty="0" smtClean="0"/>
              <a:t/>
            </a:r>
            <a:br>
              <a:rPr lang="ar-LB" sz="1800" dirty="0" smtClean="0"/>
            </a:br>
            <a:r>
              <a:rPr lang="ar-LB" sz="1800" dirty="0" smtClean="0"/>
              <a:t/>
            </a:r>
            <a:br>
              <a:rPr lang="ar-LB" sz="1800" dirty="0" smtClean="0"/>
            </a:br>
            <a:r>
              <a:rPr lang="ar-LB" sz="1800" dirty="0" smtClean="0"/>
              <a:t/>
            </a:r>
            <a:br>
              <a:rPr lang="ar-LB" sz="1800" dirty="0" smtClean="0"/>
            </a:br>
            <a:r>
              <a:rPr lang="en-US" sz="1800" dirty="0" smtClean="0"/>
              <a:t/>
            </a:r>
            <a:br>
              <a:rPr lang="en-US" sz="1800" dirty="0" smtClean="0"/>
            </a:br>
            <a:endParaRPr lang="en-US" sz="1800" dirty="0"/>
          </a:p>
        </p:txBody>
      </p:sp>
      <p:sp>
        <p:nvSpPr>
          <p:cNvPr id="43011" name="Date Placeholder 3"/>
          <p:cNvSpPr>
            <a:spLocks noGrp="1"/>
          </p:cNvSpPr>
          <p:nvPr>
            <p:ph type="dt"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es-ES" smtClean="0"/>
          </a:p>
        </p:txBody>
      </p:sp>
      <p:sp>
        <p:nvSpPr>
          <p:cNvPr id="15" name="Explosion 2 14"/>
          <p:cNvSpPr/>
          <p:nvPr/>
        </p:nvSpPr>
        <p:spPr bwMode="auto">
          <a:xfrm rot="354741">
            <a:off x="273050" y="1244600"/>
            <a:ext cx="2336800" cy="2719388"/>
          </a:xfrm>
          <a:prstGeom prst="irregularSeal2">
            <a:avLst/>
          </a:prstGeom>
          <a:ln>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a:lstStyle/>
          <a:p>
            <a:pPr>
              <a:defRPr/>
            </a:pPr>
            <a:endParaRPr lang="en-US" dirty="0">
              <a:solidFill>
                <a:schemeClr val="tx1"/>
              </a:solidFill>
              <a:latin typeface="Times" charset="0"/>
            </a:endParaRPr>
          </a:p>
        </p:txBody>
      </p:sp>
      <p:sp>
        <p:nvSpPr>
          <p:cNvPr id="16" name="TextBox 15"/>
          <p:cNvSpPr txBox="1"/>
          <p:nvPr/>
        </p:nvSpPr>
        <p:spPr>
          <a:xfrm rot="19275825">
            <a:off x="723900" y="2028993"/>
            <a:ext cx="1511300" cy="1015663"/>
          </a:xfrm>
          <a:prstGeom prst="rect">
            <a:avLst/>
          </a:prstGeom>
          <a:noFill/>
        </p:spPr>
        <p:txBody>
          <a:bodyPr>
            <a:spAutoFit/>
          </a:bodyPr>
          <a:lstStyle/>
          <a:p>
            <a:pPr>
              <a:defRPr/>
            </a:pPr>
            <a:r>
              <a:rPr lang="ar-SA" sz="2000" b="1" dirty="0">
                <a:latin typeface="Arabic Typesetting" pitchFamily="66" charset="-78"/>
                <a:cs typeface="Arabic Typesetting" pitchFamily="66" charset="-78"/>
              </a:rPr>
              <a:t>وقع لبنان على الاتفاق في </a:t>
            </a:r>
            <a:r>
              <a:rPr lang="ar-SA" sz="2000" b="1" dirty="0">
                <a:solidFill>
                  <a:srgbClr val="BA0C2F"/>
                </a:solidFill>
                <a:effectLst>
                  <a:outerShdw blurRad="38100" dist="38100" dir="2700000" algn="tl">
                    <a:srgbClr val="000000">
                      <a:alpha val="43137"/>
                    </a:srgbClr>
                  </a:outerShdw>
                </a:effectLst>
                <a:latin typeface="Arabic Typesetting" pitchFamily="66" charset="-78"/>
                <a:cs typeface="Arabic Typesetting" pitchFamily="66" charset="-78"/>
              </a:rPr>
              <a:t>22 </a:t>
            </a:r>
            <a:r>
              <a:rPr lang="ar-LB" sz="2000" b="1" dirty="0">
                <a:solidFill>
                  <a:srgbClr val="BA0C2F"/>
                </a:solidFill>
                <a:effectLst>
                  <a:outerShdw blurRad="38100" dist="38100" dir="2700000" algn="tl">
                    <a:srgbClr val="000000">
                      <a:alpha val="43137"/>
                    </a:srgbClr>
                  </a:outerShdw>
                </a:effectLst>
                <a:latin typeface="Arabic Typesetting" pitchFamily="66" charset="-78"/>
                <a:cs typeface="Arabic Typesetting" pitchFamily="66" charset="-78"/>
              </a:rPr>
              <a:t>نيسان</a:t>
            </a:r>
            <a:r>
              <a:rPr lang="ar-SA" sz="2000" b="1" dirty="0">
                <a:solidFill>
                  <a:srgbClr val="BA0C2F"/>
                </a:solidFill>
                <a:effectLst>
                  <a:outerShdw blurRad="38100" dist="38100" dir="2700000" algn="tl">
                    <a:srgbClr val="000000">
                      <a:alpha val="43137"/>
                    </a:srgbClr>
                  </a:outerShdw>
                </a:effectLst>
                <a:latin typeface="Arabic Typesetting" pitchFamily="66" charset="-78"/>
                <a:cs typeface="Arabic Typesetting" pitchFamily="66" charset="-78"/>
              </a:rPr>
              <a:t> 2016</a:t>
            </a:r>
            <a:endParaRPr lang="en-US" sz="2000" b="1"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ctrTitle"/>
          </p:nvPr>
        </p:nvSpPr>
        <p:spPr bwMode="auto">
          <a:xfrm>
            <a:off x="990600" y="1524000"/>
            <a:ext cx="7772400" cy="1470025"/>
          </a:xfrm>
          <a:noFill/>
          <a:ln>
            <a:miter lim="800000"/>
            <a:headEnd/>
            <a:tailEnd/>
          </a:ln>
        </p:spPr>
        <p:txBody>
          <a:bodyPr vert="horz" wrap="square" lIns="91440" tIns="45720" rIns="91440" bIns="45720" numCol="1" anchor="t" anchorCtr="0" compatLnSpc="1">
            <a:prstTxWarp prst="textNoShape">
              <a:avLst/>
            </a:prstTxWarp>
          </a:bodyPr>
          <a:lstStyle/>
          <a:p>
            <a:pPr algn="r" rtl="1"/>
            <a:r>
              <a:rPr lang="ar-LB" sz="4400" dirty="0" smtClean="0">
                <a:solidFill>
                  <a:srgbClr val="002A6C"/>
                </a:solidFill>
                <a:effectLst>
                  <a:outerShdw blurRad="38100" dist="38100" dir="2700000" algn="tl">
                    <a:srgbClr val="000000">
                      <a:alpha val="43137"/>
                    </a:srgbClr>
                  </a:outerShdw>
                </a:effectLst>
                <a:latin typeface="Arabic Typesetting" pitchFamily="66" charset="-78"/>
                <a:cs typeface="Arabic Typesetting" pitchFamily="66" charset="-78"/>
              </a:rPr>
              <a:t>أهداف </a:t>
            </a:r>
            <a:r>
              <a:rPr lang="ar-LB" sz="4400" dirty="0" smtClean="0">
                <a:solidFill>
                  <a:srgbClr val="002A6C"/>
                </a:solidFill>
                <a:effectLst>
                  <a:outerShdw blurRad="38100" dist="38100" dir="2700000" algn="tl">
                    <a:srgbClr val="000000">
                      <a:alpha val="43137"/>
                    </a:srgbClr>
                  </a:outerShdw>
                </a:effectLst>
                <a:latin typeface="Arabic Typesetting" pitchFamily="66" charset="-78"/>
                <a:cs typeface="Arabic Typesetting" pitchFamily="66" charset="-78"/>
              </a:rPr>
              <a:t>التنمية </a:t>
            </a:r>
            <a:r>
              <a:rPr lang="ar-LB" sz="4400" dirty="0" smtClean="0">
                <a:solidFill>
                  <a:srgbClr val="002A6C"/>
                </a:solidFill>
                <a:effectLst>
                  <a:outerShdw blurRad="38100" dist="38100" dir="2700000" algn="tl">
                    <a:srgbClr val="000000">
                      <a:alpha val="43137"/>
                    </a:srgbClr>
                  </a:outerShdw>
                </a:effectLst>
                <a:latin typeface="Arabic Typesetting" pitchFamily="66" charset="-78"/>
                <a:cs typeface="Arabic Typesetting" pitchFamily="66" charset="-78"/>
              </a:rPr>
              <a:t>المستدامة السبعة عشر </a:t>
            </a:r>
            <a:r>
              <a:rPr lang="ar-LB" sz="4400" dirty="0" smtClean="0">
                <a:solidFill>
                  <a:srgbClr val="002A6C"/>
                </a:solidFill>
                <a:effectLst>
                  <a:outerShdw blurRad="38100" dist="38100" dir="2700000" algn="tl">
                    <a:srgbClr val="000000">
                      <a:alpha val="43137"/>
                    </a:srgbClr>
                  </a:outerShdw>
                </a:effectLst>
                <a:latin typeface="Arabic Typesetting" pitchFamily="66" charset="-78"/>
                <a:cs typeface="Arabic Typesetting" pitchFamily="66" charset="-78"/>
              </a:rPr>
              <a:t>:</a:t>
            </a:r>
            <a:endParaRPr lang="en-US" sz="4400" dirty="0" smtClean="0">
              <a:solidFill>
                <a:srgbClr val="002A6C"/>
              </a:solidFill>
              <a:effectLst>
                <a:outerShdw blurRad="38100" dist="38100" dir="2700000" algn="tl">
                  <a:srgbClr val="000000">
                    <a:alpha val="43137"/>
                  </a:srgbClr>
                </a:outerShdw>
              </a:effectLst>
              <a:latin typeface="Arabic Typesetting" pitchFamily="66" charset="-78"/>
              <a:cs typeface="Arabic Typesetting" pitchFamily="66" charset="-78"/>
            </a:endParaRPr>
          </a:p>
        </p:txBody>
      </p:sp>
      <p:graphicFrame>
        <p:nvGraphicFramePr>
          <p:cNvPr id="6" name="Table 5"/>
          <p:cNvGraphicFramePr>
            <a:graphicFrameLocks noGrp="1"/>
          </p:cNvGraphicFramePr>
          <p:nvPr>
            <p:extLst>
              <p:ext uri="{D42A27DB-BD31-4B8C-83A1-F6EECF244321}">
                <p14:modId xmlns:p14="http://schemas.microsoft.com/office/powerpoint/2010/main" val="1543364672"/>
              </p:ext>
            </p:extLst>
          </p:nvPr>
        </p:nvGraphicFramePr>
        <p:xfrm>
          <a:off x="2057400" y="2667000"/>
          <a:ext cx="4191000" cy="4114800"/>
        </p:xfrm>
        <a:graphic>
          <a:graphicData uri="http://schemas.openxmlformats.org/drawingml/2006/table">
            <a:tbl>
              <a:tblPr firstRow="1" bandRow="1">
                <a:tableStyleId>{68D230F3-CF80-4859-8CE7-A43EE81993B5}</a:tableStyleId>
              </a:tblPr>
              <a:tblGrid>
                <a:gridCol w="4191000"/>
              </a:tblGrid>
              <a:tr h="51435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LB" sz="2000" kern="1200" dirty="0" smtClean="0"/>
                        <a:t>القضاء على الفقر</a:t>
                      </a:r>
                      <a:endParaRPr lang="ar-LB" sz="2000" b="0" i="0" kern="1200" dirty="0" smtClean="0">
                        <a:solidFill>
                          <a:schemeClr val="bg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1435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LB" sz="2000" kern="1200" dirty="0" smtClean="0"/>
                        <a:t>القضاء على الجوع</a:t>
                      </a:r>
                      <a:endParaRPr lang="ar-LB" sz="2000" b="0" i="0" kern="1200" dirty="0" smtClean="0">
                        <a:solidFill>
                          <a:schemeClr val="bg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14350">
                <a:tc>
                  <a:txBody>
                    <a:bodyPr/>
                    <a:lstStyle/>
                    <a:p>
                      <a:pPr algn="ctr"/>
                      <a:r>
                        <a:rPr lang="ar-LB" sz="2000" dirty="0" smtClean="0"/>
                        <a:t>الصحة الجيدة والرفاه</a:t>
                      </a:r>
                      <a:endParaRPr lang="en-US" sz="20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14350">
                <a:tc>
                  <a:txBody>
                    <a:bodyPr/>
                    <a:lstStyle/>
                    <a:p>
                      <a:pPr algn="ctr"/>
                      <a:r>
                        <a:rPr lang="ar-LB" sz="2000" dirty="0" smtClean="0"/>
                        <a:t>التعليم الجيد</a:t>
                      </a:r>
                      <a:endParaRPr lang="en-US" sz="20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14350">
                <a:tc>
                  <a:txBody>
                    <a:bodyPr/>
                    <a:lstStyle/>
                    <a:p>
                      <a:pPr algn="ctr"/>
                      <a:r>
                        <a:rPr lang="ar-LB" sz="2000" dirty="0" smtClean="0"/>
                        <a:t>المساواة بين الجنسين</a:t>
                      </a:r>
                      <a:endParaRPr lang="en-US" sz="20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14350">
                <a:tc>
                  <a:txBody>
                    <a:bodyPr/>
                    <a:lstStyle/>
                    <a:p>
                      <a:pPr algn="ctr"/>
                      <a:r>
                        <a:rPr lang="ar-LB" sz="2000" dirty="0" smtClean="0"/>
                        <a:t>المياع النظيفة</a:t>
                      </a:r>
                      <a:endParaRPr lang="en-US" sz="20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14350">
                <a:tc>
                  <a:txBody>
                    <a:bodyPr/>
                    <a:lstStyle/>
                    <a:p>
                      <a:pPr algn="ctr"/>
                      <a:r>
                        <a:rPr lang="ar-LB" sz="2000" dirty="0" smtClean="0"/>
                        <a:t>طاقة نظيفة بأسعار معقولة</a:t>
                      </a:r>
                      <a:endParaRPr lang="en-US" sz="20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14350">
                <a:tc>
                  <a:txBody>
                    <a:bodyPr/>
                    <a:lstStyle/>
                    <a:p>
                      <a:pPr algn="ctr"/>
                      <a:r>
                        <a:rPr lang="ar-LB" sz="2000" dirty="0" smtClean="0"/>
                        <a:t>عقد الشراكات لتحقيق الاهداف</a:t>
                      </a:r>
                      <a:endParaRPr lang="en-US" sz="20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2743200" y="1752600"/>
          <a:ext cx="4343400" cy="4713516"/>
        </p:xfrm>
        <a:graphic>
          <a:graphicData uri="http://schemas.openxmlformats.org/drawingml/2006/table">
            <a:tbl>
              <a:tblPr firstRow="1" firstCol="1" bandRow="1">
                <a:tableStyleId>{68D230F3-CF80-4859-8CE7-A43EE81993B5}</a:tableStyleId>
              </a:tblPr>
              <a:tblGrid>
                <a:gridCol w="4343400"/>
              </a:tblGrid>
              <a:tr h="523724">
                <a:tc>
                  <a:txBody>
                    <a:bodyPr/>
                    <a:lstStyle/>
                    <a:p>
                      <a:pPr algn="ctr"/>
                      <a:r>
                        <a:rPr lang="ar-LB" sz="2400" dirty="0" smtClean="0"/>
                        <a:t>العمل اللائق</a:t>
                      </a:r>
                      <a:endParaRPr lang="en-US" sz="2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23724">
                <a:tc>
                  <a:txBody>
                    <a:bodyPr/>
                    <a:lstStyle/>
                    <a:p>
                      <a:pPr algn="ctr"/>
                      <a:r>
                        <a:rPr lang="ar-LB" sz="2400" dirty="0" smtClean="0"/>
                        <a:t>الصناعة والابتكار</a:t>
                      </a:r>
                      <a:endParaRPr lang="en-US" sz="2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23724">
                <a:tc>
                  <a:txBody>
                    <a:bodyPr/>
                    <a:lstStyle/>
                    <a:p>
                      <a:pPr algn="ctr"/>
                      <a:r>
                        <a:rPr lang="ar-LB" sz="2400" dirty="0" smtClean="0"/>
                        <a:t>مدن مستدامة</a:t>
                      </a:r>
                      <a:endParaRPr lang="en-US" sz="2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23724">
                <a:tc>
                  <a:txBody>
                    <a:bodyPr/>
                    <a:lstStyle/>
                    <a:p>
                      <a:pPr algn="ctr"/>
                      <a:r>
                        <a:rPr lang="ar-LB" sz="2400" dirty="0" smtClean="0"/>
                        <a:t>الحد من أوجه</a:t>
                      </a:r>
                      <a:r>
                        <a:rPr lang="ar-LB" sz="2400" baseline="0" dirty="0" smtClean="0"/>
                        <a:t> عدم المساواة</a:t>
                      </a:r>
                      <a:endParaRPr lang="en-US" sz="2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23724">
                <a:tc>
                  <a:txBody>
                    <a:bodyPr/>
                    <a:lstStyle/>
                    <a:p>
                      <a:pPr algn="ctr"/>
                      <a:r>
                        <a:rPr lang="ar-LB" sz="2400" dirty="0" smtClean="0"/>
                        <a:t>الاستهلاك والانتاج المسؤولان</a:t>
                      </a:r>
                      <a:endParaRPr lang="en-US" sz="2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23724">
                <a:tc>
                  <a:txBody>
                    <a:bodyPr/>
                    <a:lstStyle/>
                    <a:p>
                      <a:pPr algn="ctr"/>
                      <a:r>
                        <a:rPr lang="ar-LB" sz="2400" dirty="0" smtClean="0"/>
                        <a:t>العمل المناخي</a:t>
                      </a:r>
                      <a:endParaRPr lang="en-US" sz="2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23724">
                <a:tc>
                  <a:txBody>
                    <a:bodyPr/>
                    <a:lstStyle/>
                    <a:p>
                      <a:pPr algn="ctr"/>
                      <a:r>
                        <a:rPr lang="ar-LB" sz="2400" dirty="0" smtClean="0"/>
                        <a:t>الحياة تحت الماء</a:t>
                      </a:r>
                      <a:endParaRPr lang="en-US" sz="2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23724">
                <a:tc>
                  <a:txBody>
                    <a:bodyPr/>
                    <a:lstStyle/>
                    <a:p>
                      <a:pPr algn="ctr"/>
                      <a:r>
                        <a:rPr lang="ar-LB" sz="2400" baseline="0" dirty="0" smtClean="0"/>
                        <a:t>الحياة تحت البر</a:t>
                      </a:r>
                      <a:endParaRPr lang="en-US" sz="2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23724">
                <a:tc>
                  <a:txBody>
                    <a:bodyPr/>
                    <a:lstStyle/>
                    <a:p>
                      <a:pPr algn="ctr"/>
                      <a:r>
                        <a:rPr lang="ar-LB" sz="2400" dirty="0" smtClean="0"/>
                        <a:t>السلام والعدالة</a:t>
                      </a:r>
                      <a:endParaRPr lang="en-US" sz="2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extBox 4"/>
          <p:cNvSpPr txBox="1">
            <a:spLocks noChangeArrowheads="1"/>
          </p:cNvSpPr>
          <p:nvPr/>
        </p:nvSpPr>
        <p:spPr bwMode="auto">
          <a:xfrm>
            <a:off x="1143000" y="5943600"/>
            <a:ext cx="6713538" cy="307975"/>
          </a:xfrm>
          <a:prstGeom prst="rect">
            <a:avLst/>
          </a:prstGeom>
          <a:noFill/>
          <a:ln w="9525">
            <a:noFill/>
            <a:miter lim="800000"/>
            <a:headEnd/>
            <a:tailEnd/>
          </a:ln>
        </p:spPr>
        <p:txBody>
          <a:bodyPr>
            <a:spAutoFit/>
          </a:bodyPr>
          <a:lstStyle/>
          <a:p>
            <a:pPr algn="ctr"/>
            <a:r>
              <a:rPr lang="en-US" altLang="en-US" sz="700" i="1" dirty="0"/>
              <a:t>“This publication is made possible with the support of the American People through the United States Agency for International Development (USAID). </a:t>
            </a:r>
          </a:p>
          <a:p>
            <a:pPr algn="ctr"/>
            <a:r>
              <a:rPr lang="en-US" altLang="en-US" sz="700" i="1"/>
              <a:t>The content of this publication is the sole responsibility of the contractor and does not necessarily reflect the views of USAID or the United States Government.”</a:t>
            </a:r>
            <a:endParaRPr lang="en-US" altLang="en-US" sz="700"/>
          </a:p>
        </p:txBody>
      </p:sp>
      <p:pic>
        <p:nvPicPr>
          <p:cNvPr id="4" name="Picture 2" descr="C:\Users\Rasha\Downloads\logo justicia.JPG"/>
          <p:cNvPicPr>
            <a:picLocks noChangeAspect="1" noChangeArrowheads="1"/>
          </p:cNvPicPr>
          <p:nvPr/>
        </p:nvPicPr>
        <p:blipFill>
          <a:blip r:embed="rId2" cstate="print"/>
          <a:srcRect/>
          <a:stretch>
            <a:fillRect/>
          </a:stretch>
        </p:blipFill>
        <p:spPr bwMode="auto">
          <a:xfrm>
            <a:off x="4038600" y="4495800"/>
            <a:ext cx="1008112" cy="5040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ctangle 4"/>
          <p:cNvSpPr/>
          <p:nvPr/>
        </p:nvSpPr>
        <p:spPr>
          <a:xfrm>
            <a:off x="2895600" y="5181600"/>
            <a:ext cx="6248400" cy="307975"/>
          </a:xfrm>
          <a:prstGeom prst="rect">
            <a:avLst/>
          </a:prstGeom>
        </p:spPr>
        <p:txBody>
          <a:bodyPr>
            <a:spAutoFit/>
          </a:bodyPr>
          <a:lstStyle/>
          <a:p>
            <a:pPr>
              <a:defRPr/>
            </a:pPr>
            <a:r>
              <a:rPr lang="en-US" altLang="en-US" sz="1400" b="1" dirty="0">
                <a:solidFill>
                  <a:schemeClr val="accent3">
                    <a:lumMod val="75000"/>
                  </a:schemeClr>
                </a:solidFill>
                <a:latin typeface="Andalus" pitchFamily="18" charset="-78"/>
                <a:cs typeface="Andalus" pitchFamily="18" charset="-78"/>
                <a:hlinkClick r:id="rId3"/>
              </a:rPr>
              <a:t>www.justiciabc.com</a:t>
            </a:r>
            <a:r>
              <a:rPr lang="en-US" altLang="en-US" sz="1400" b="1" dirty="0">
                <a:solidFill>
                  <a:schemeClr val="accent3">
                    <a:lumMod val="75000"/>
                  </a:schemeClr>
                </a:solidFill>
                <a:latin typeface="Andalus" pitchFamily="18" charset="-78"/>
                <a:cs typeface="Andalus" pitchFamily="18" charset="-78"/>
              </a:rPr>
              <a:t>    </a:t>
            </a:r>
            <a:r>
              <a:rPr lang="en-US" altLang="en-US" sz="1400" b="1" dirty="0">
                <a:solidFill>
                  <a:schemeClr val="accent3">
                    <a:lumMod val="75000"/>
                  </a:schemeClr>
                </a:solidFill>
                <a:latin typeface="Andalus" pitchFamily="18" charset="-78"/>
                <a:cs typeface="Andalus" pitchFamily="18" charset="-78"/>
                <a:hlinkClick r:id="rId4"/>
              </a:rPr>
              <a:t>www.justiciadh.org</a:t>
            </a:r>
            <a:r>
              <a:rPr lang="en-US" altLang="en-US" sz="1400" b="1" dirty="0">
                <a:solidFill>
                  <a:schemeClr val="accent3">
                    <a:lumMod val="75000"/>
                  </a:schemeClr>
                </a:solidFill>
                <a:latin typeface="Andalus" pitchFamily="18" charset="-78"/>
                <a:cs typeface="Andalus" pitchFamily="18" charset="-78"/>
              </a:rPr>
              <a:t> </a:t>
            </a:r>
          </a:p>
        </p:txBody>
      </p:sp>
      <p:pic>
        <p:nvPicPr>
          <p:cNvPr id="7" name="Picture 6" descr="unnamed (1).gif"/>
          <p:cNvPicPr>
            <a:picLocks noChangeAspect="1"/>
          </p:cNvPicPr>
          <p:nvPr/>
        </p:nvPicPr>
        <p:blipFill>
          <a:blip r:embed="rId5" cstate="print"/>
          <a:stretch>
            <a:fillRect/>
          </a:stretch>
        </p:blipFill>
        <p:spPr>
          <a:xfrm>
            <a:off x="2819400" y="1676400"/>
            <a:ext cx="3086100" cy="271938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idx="1"/>
          </p:nvPr>
        </p:nvSpPr>
        <p:spPr>
          <a:xfrm>
            <a:off x="250825" y="260350"/>
            <a:ext cx="8507413" cy="6945313"/>
          </a:xfrm>
        </p:spPr>
        <p:txBody>
          <a:bodyPr>
            <a:normAutofit/>
          </a:bodyPr>
          <a:lstStyle/>
          <a:p>
            <a:pPr marL="365760" indent="-256032" algn="ctr" eaLnBrk="1" fontAlgn="auto" hangingPunct="1">
              <a:spcAft>
                <a:spcPts val="0"/>
              </a:spcAft>
              <a:buClr>
                <a:schemeClr val="accent3"/>
              </a:buClr>
              <a:buFontTx/>
              <a:buNone/>
              <a:defRPr/>
            </a:pPr>
            <a:endParaRPr lang="ar-LB" sz="4000" b="1" dirty="0" smtClean="0">
              <a:latin typeface="Times New Roman" pitchFamily="18" charset="0"/>
              <a:cs typeface="Times New Roman" pitchFamily="18" charset="0"/>
            </a:endParaRPr>
          </a:p>
          <a:p>
            <a:pPr marL="365760" indent="-256032" algn="ctr" eaLnBrk="1" fontAlgn="auto" hangingPunct="1">
              <a:spcAft>
                <a:spcPts val="0"/>
              </a:spcAft>
              <a:buClr>
                <a:schemeClr val="accent3"/>
              </a:buClr>
              <a:buFontTx/>
              <a:buNone/>
              <a:defRPr/>
            </a:pPr>
            <a:endParaRPr lang="en-US" sz="4000" b="1" dirty="0" smtClean="0">
              <a:latin typeface="Times New Roman" pitchFamily="18" charset="0"/>
              <a:cs typeface="Times New Roman" pitchFamily="18" charset="0"/>
            </a:endParaRPr>
          </a:p>
          <a:p>
            <a:pPr marL="365760" indent="-256032" algn="ctr" rtl="1" eaLnBrk="1" fontAlgn="auto" hangingPunct="1">
              <a:spcAft>
                <a:spcPts val="0"/>
              </a:spcAft>
              <a:buClr>
                <a:schemeClr val="accent3"/>
              </a:buClr>
              <a:buFontTx/>
              <a:buNone/>
              <a:defRPr/>
            </a:pPr>
            <a:r>
              <a:rPr lang="ar-LB" sz="4000" b="1" dirty="0" smtClean="0">
                <a:latin typeface="Times New Roman" pitchFamily="18" charset="0"/>
                <a:cs typeface="Times New Roman" pitchFamily="18" charset="0"/>
              </a:rPr>
              <a:t>  تُقسم آليات</a:t>
            </a:r>
            <a:r>
              <a:rPr lang="ar-SA" sz="4000" b="1" dirty="0" smtClean="0">
                <a:latin typeface="Times New Roman" pitchFamily="18" charset="0"/>
                <a:cs typeface="Times New Roman" pitchFamily="18" charset="0"/>
              </a:rPr>
              <a:t> </a:t>
            </a:r>
            <a:r>
              <a:rPr lang="ar-LB" sz="4000" b="1" dirty="0" smtClean="0">
                <a:latin typeface="Times New Roman" pitchFamily="18" charset="0"/>
                <a:cs typeface="Times New Roman" pitchFamily="18" charset="0"/>
              </a:rPr>
              <a:t>حماية </a:t>
            </a:r>
            <a:r>
              <a:rPr lang="ar-SA" sz="4000" b="1" dirty="0" smtClean="0">
                <a:latin typeface="Times New Roman" pitchFamily="18" charset="0"/>
                <a:cs typeface="Times New Roman" pitchFamily="18" charset="0"/>
              </a:rPr>
              <a:t>حقوق </a:t>
            </a:r>
            <a:r>
              <a:rPr lang="ar-JO" sz="4000" b="1" dirty="0" smtClean="0">
                <a:latin typeface="Times New Roman" pitchFamily="18" charset="0"/>
                <a:cs typeface="Times New Roman" pitchFamily="18" charset="0"/>
              </a:rPr>
              <a:t>ا</a:t>
            </a:r>
            <a:r>
              <a:rPr lang="ar-LB" sz="4000" b="1" dirty="0" smtClean="0">
                <a:latin typeface="Times New Roman" pitchFamily="18" charset="0"/>
                <a:cs typeface="Times New Roman" pitchFamily="18" charset="0"/>
              </a:rPr>
              <a:t>لإ</a:t>
            </a:r>
            <a:r>
              <a:rPr lang="ar-JO" sz="4000" b="1" dirty="0" smtClean="0">
                <a:latin typeface="Times New Roman" pitchFamily="18" charset="0"/>
                <a:cs typeface="Times New Roman" pitchFamily="18" charset="0"/>
              </a:rPr>
              <a:t>نسان</a:t>
            </a:r>
            <a:r>
              <a:rPr lang="ar-LB" sz="4000" b="1" dirty="0" smtClean="0">
                <a:latin typeface="Times New Roman" pitchFamily="18" charset="0"/>
                <a:cs typeface="Times New Roman" pitchFamily="18" charset="0"/>
              </a:rPr>
              <a:t> الى ثلاثة أقسام: </a:t>
            </a:r>
          </a:p>
          <a:p>
            <a:pPr marL="365760" indent="-256032" algn="ctr" eaLnBrk="1" fontAlgn="auto" hangingPunct="1">
              <a:spcAft>
                <a:spcPts val="0"/>
              </a:spcAft>
              <a:buClr>
                <a:schemeClr val="accent3"/>
              </a:buClr>
              <a:buFontTx/>
              <a:buNone/>
              <a:defRPr/>
            </a:pPr>
            <a:endParaRPr lang="ar-LB" sz="4000" b="1" dirty="0" smtClean="0">
              <a:solidFill>
                <a:schemeClr val="tx1">
                  <a:lumMod val="65000"/>
                  <a:lumOff val="35000"/>
                </a:schemeClr>
              </a:solidFill>
              <a:latin typeface="Times New Roman" pitchFamily="18" charset="0"/>
              <a:cs typeface="Times New Roman" pitchFamily="18" charset="0"/>
            </a:endParaRPr>
          </a:p>
          <a:p>
            <a:pPr marL="365760" indent="-256032" algn="ctr" rtl="1" eaLnBrk="1" fontAlgn="auto" hangingPunct="1">
              <a:spcAft>
                <a:spcPts val="0"/>
              </a:spcAft>
              <a:buClr>
                <a:schemeClr val="accent3"/>
              </a:buClr>
              <a:buFontTx/>
              <a:buNone/>
              <a:defRPr/>
            </a:pPr>
            <a:endParaRPr lang="ar-SA" sz="4000" b="1" dirty="0" smtClean="0">
              <a:solidFill>
                <a:schemeClr val="tx1">
                  <a:lumMod val="65000"/>
                  <a:lumOff val="35000"/>
                </a:schemeClr>
              </a:solidFill>
              <a:latin typeface="Times New Roman" pitchFamily="18" charset="0"/>
              <a:cs typeface="Times New Roman" pitchFamily="18" charset="0"/>
            </a:endParaRPr>
          </a:p>
          <a:p>
            <a:pPr marL="365760" indent="-256032" algn="ctr" eaLnBrk="1" fontAlgn="auto" hangingPunct="1">
              <a:spcAft>
                <a:spcPts val="0"/>
              </a:spcAft>
              <a:buClr>
                <a:schemeClr val="accent3"/>
              </a:buClr>
              <a:buFont typeface="Georgia"/>
              <a:buChar char="•"/>
              <a:defRPr/>
            </a:pPr>
            <a:endParaRPr lang="fr-FR" sz="4000" b="1" dirty="0" smtClean="0">
              <a:latin typeface="Times New Roman" pitchFamily="18" charset="0"/>
              <a:cs typeface="Times New Roman" pitchFamily="18" charset="0"/>
            </a:endParaRPr>
          </a:p>
        </p:txBody>
      </p:sp>
      <p:sp>
        <p:nvSpPr>
          <p:cNvPr id="19459" name="Line 4"/>
          <p:cNvSpPr>
            <a:spLocks noChangeShapeType="1"/>
          </p:cNvSpPr>
          <p:nvPr/>
        </p:nvSpPr>
        <p:spPr bwMode="auto">
          <a:xfrm>
            <a:off x="3492500" y="908050"/>
            <a:ext cx="0" cy="0"/>
          </a:xfrm>
          <a:prstGeom prst="line">
            <a:avLst/>
          </a:prstGeom>
          <a:noFill/>
          <a:ln w="9525">
            <a:solidFill>
              <a:schemeClr val="tx1"/>
            </a:solidFill>
            <a:round/>
            <a:headEnd/>
            <a:tailEnd/>
          </a:ln>
        </p:spPr>
        <p:txBody>
          <a:bodyPr/>
          <a:lstStyle/>
          <a:p>
            <a:endParaRPr lang="en-US" b="1"/>
          </a:p>
        </p:txBody>
      </p:sp>
      <p:sp>
        <p:nvSpPr>
          <p:cNvPr id="38" name="Rectangle 37"/>
          <p:cNvSpPr/>
          <p:nvPr/>
        </p:nvSpPr>
        <p:spPr>
          <a:xfrm>
            <a:off x="6588125" y="4005263"/>
            <a:ext cx="2087563" cy="1439862"/>
          </a:xfrm>
          <a:prstGeom prst="rect">
            <a:avLst/>
          </a:prstGeom>
        </p:spPr>
        <p:style>
          <a:lnRef idx="3">
            <a:schemeClr val="lt1"/>
          </a:lnRef>
          <a:fillRef idx="1">
            <a:schemeClr val="accent2"/>
          </a:fillRef>
          <a:effectRef idx="1">
            <a:schemeClr val="accent2"/>
          </a:effectRef>
          <a:fontRef idx="minor">
            <a:schemeClr val="lt1"/>
          </a:fontRef>
        </p:style>
        <p:txBody>
          <a:bodyPr anchor="ctr"/>
          <a:lstStyle/>
          <a:p>
            <a:pPr algn="ctr" rtl="1" eaLnBrk="1" hangingPunct="1">
              <a:defRPr/>
            </a:pPr>
            <a:r>
              <a:rPr lang="ar-LB"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abic Typesetting" pitchFamily="66" charset="-78"/>
                <a:cs typeface="Arabic Typesetting" pitchFamily="66" charset="-78"/>
              </a:rPr>
              <a:t>الآليات الوطنية</a:t>
            </a:r>
            <a:endParaRPr lang="fr-FR"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abic Typesetting" pitchFamily="66" charset="-78"/>
              <a:cs typeface="Arabic Typesetting" pitchFamily="66" charset="-78"/>
            </a:endParaRPr>
          </a:p>
        </p:txBody>
      </p:sp>
      <p:sp>
        <p:nvSpPr>
          <p:cNvPr id="47" name="Rectangle 46"/>
          <p:cNvSpPr/>
          <p:nvPr/>
        </p:nvSpPr>
        <p:spPr>
          <a:xfrm>
            <a:off x="3505200" y="4572000"/>
            <a:ext cx="2286000" cy="1439862"/>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rtl="1" eaLnBrk="1" hangingPunct="1">
              <a:defRPr/>
            </a:pPr>
            <a:r>
              <a:rPr lang="ar-LB" sz="3200" b="1" dirty="0">
                <a:ln w="18000">
                  <a:solidFill>
                    <a:schemeClr val="accent2">
                      <a:satMod val="140000"/>
                    </a:schemeClr>
                  </a:solidFill>
                  <a:prstDash val="solid"/>
                  <a:miter lim="800000"/>
                </a:ln>
                <a:solidFill>
                  <a:srgbClr val="002A6C"/>
                </a:solidFill>
                <a:effectLst>
                  <a:outerShdw blurRad="25500" dist="23000" dir="7020000" algn="tl">
                    <a:srgbClr val="000000">
                      <a:alpha val="50000"/>
                    </a:srgbClr>
                  </a:outerShdw>
                </a:effectLst>
                <a:latin typeface="Arabic Typesetting" pitchFamily="66" charset="-78"/>
                <a:cs typeface="Arabic Typesetting" pitchFamily="66" charset="-78"/>
              </a:rPr>
              <a:t>الآليات </a:t>
            </a:r>
            <a:r>
              <a:rPr lang="ar-SA" sz="3200" b="1" dirty="0">
                <a:ln w="18000">
                  <a:solidFill>
                    <a:schemeClr val="accent2">
                      <a:satMod val="140000"/>
                    </a:schemeClr>
                  </a:solidFill>
                  <a:prstDash val="solid"/>
                  <a:miter lim="800000"/>
                </a:ln>
                <a:solidFill>
                  <a:srgbClr val="002A6C"/>
                </a:solidFill>
                <a:effectLst>
                  <a:outerShdw blurRad="25500" dist="23000" dir="7020000" algn="tl">
                    <a:srgbClr val="000000">
                      <a:alpha val="50000"/>
                    </a:srgbClr>
                  </a:outerShdw>
                </a:effectLst>
                <a:latin typeface="Arabic Typesetting" pitchFamily="66" charset="-78"/>
                <a:cs typeface="Arabic Typesetting" pitchFamily="66" charset="-78"/>
              </a:rPr>
              <a:t>الإقليمية لحماية حقوق الإنسان</a:t>
            </a:r>
            <a:endParaRPr lang="fr-FR" sz="3200" b="1" dirty="0">
              <a:ln w="18000">
                <a:solidFill>
                  <a:schemeClr val="accent2">
                    <a:satMod val="140000"/>
                  </a:schemeClr>
                </a:solidFill>
                <a:prstDash val="solid"/>
                <a:miter lim="800000"/>
              </a:ln>
              <a:solidFill>
                <a:srgbClr val="002A6C"/>
              </a:solidFill>
              <a:effectLst>
                <a:outerShdw blurRad="25500" dist="23000" dir="7020000" algn="tl">
                  <a:srgbClr val="000000">
                    <a:alpha val="50000"/>
                  </a:srgbClr>
                </a:outerShdw>
              </a:effectLst>
              <a:latin typeface="Arabic Typesetting" pitchFamily="66" charset="-78"/>
              <a:cs typeface="Arabic Typesetting" pitchFamily="66" charset="-78"/>
            </a:endParaRPr>
          </a:p>
        </p:txBody>
      </p:sp>
      <p:sp>
        <p:nvSpPr>
          <p:cNvPr id="48" name="Rectangle 47"/>
          <p:cNvSpPr/>
          <p:nvPr/>
        </p:nvSpPr>
        <p:spPr>
          <a:xfrm>
            <a:off x="468313" y="4005263"/>
            <a:ext cx="2159000" cy="1439862"/>
          </a:xfrm>
          <a:prstGeom prst="rect">
            <a:avLst/>
          </a:prstGeom>
        </p:spPr>
        <p:style>
          <a:lnRef idx="3">
            <a:schemeClr val="lt1"/>
          </a:lnRef>
          <a:fillRef idx="1">
            <a:schemeClr val="accent2"/>
          </a:fillRef>
          <a:effectRef idx="1">
            <a:schemeClr val="accent2"/>
          </a:effectRef>
          <a:fontRef idx="minor">
            <a:schemeClr val="lt1"/>
          </a:fontRef>
        </p:style>
        <p:txBody>
          <a:bodyPr anchor="ctr"/>
          <a:lstStyle/>
          <a:p>
            <a:pPr algn="ctr" rtl="1" eaLnBrk="1" hangingPunct="1">
              <a:defRPr/>
            </a:pPr>
            <a:r>
              <a:rPr lang="ar-SA"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abic Typesetting" pitchFamily="66" charset="-78"/>
                <a:cs typeface="Arabic Typesetting" pitchFamily="66" charset="-78"/>
              </a:rPr>
              <a:t> </a:t>
            </a:r>
            <a:r>
              <a:rPr lang="ar-LB"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abic Typesetting" pitchFamily="66" charset="-78"/>
                <a:cs typeface="Arabic Typesetting" pitchFamily="66" charset="-78"/>
              </a:rPr>
              <a:t>الآليات الدولية</a:t>
            </a:r>
            <a:endParaRPr lang="fr-FR"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abic Typesetting" pitchFamily="66" charset="-78"/>
              <a:cs typeface="Arabic Typesetting" pitchFamily="66" charset="-78"/>
            </a:endParaRPr>
          </a:p>
        </p:txBody>
      </p:sp>
      <p:sp>
        <p:nvSpPr>
          <p:cNvPr id="12" name="Right Arrow 11"/>
          <p:cNvSpPr/>
          <p:nvPr/>
        </p:nvSpPr>
        <p:spPr bwMode="auto">
          <a:xfrm rot="8780913">
            <a:off x="2314237" y="2904330"/>
            <a:ext cx="1884820" cy="671898"/>
          </a:xfrm>
          <a:prstGeom prst="rightArrow">
            <a:avLst>
              <a:gd name="adj1" fmla="val 30118"/>
              <a:gd name="adj2" fmla="val 48451"/>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Times" charset="0"/>
            </a:endParaRPr>
          </a:p>
        </p:txBody>
      </p:sp>
      <p:sp>
        <p:nvSpPr>
          <p:cNvPr id="13" name="Right Arrow 12"/>
          <p:cNvSpPr/>
          <p:nvPr/>
        </p:nvSpPr>
        <p:spPr bwMode="auto">
          <a:xfrm rot="12819087" flipH="1">
            <a:off x="5057437" y="2904329"/>
            <a:ext cx="1884820" cy="671898"/>
          </a:xfrm>
          <a:prstGeom prst="rightArrow">
            <a:avLst>
              <a:gd name="adj1" fmla="val 30118"/>
              <a:gd name="adj2" fmla="val 48451"/>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Times" charset="0"/>
            </a:endParaRPr>
          </a:p>
        </p:txBody>
      </p:sp>
      <p:sp>
        <p:nvSpPr>
          <p:cNvPr id="14" name="Right Arrow 13"/>
          <p:cNvSpPr/>
          <p:nvPr/>
        </p:nvSpPr>
        <p:spPr bwMode="auto">
          <a:xfrm rot="5400000">
            <a:off x="3803048" y="3283553"/>
            <a:ext cx="1600201" cy="671898"/>
          </a:xfrm>
          <a:prstGeom prst="rightArrow">
            <a:avLst>
              <a:gd name="adj1" fmla="val 30118"/>
              <a:gd name="adj2" fmla="val 48451"/>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Times"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29000" y="1295400"/>
            <a:ext cx="2087563" cy="91440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hangingPunct="1">
              <a:defRPr/>
            </a:pPr>
            <a:r>
              <a:rPr lang="ar-LB" sz="3600" b="1" dirty="0">
                <a:latin typeface="Arabic Typesetting" pitchFamily="66" charset="-78"/>
                <a:cs typeface="Arabic Typesetting" pitchFamily="66" charset="-78"/>
              </a:rPr>
              <a:t>الآليات </a:t>
            </a:r>
            <a:r>
              <a:rPr lang="ar-LB" sz="3600" b="1" dirty="0" smtClean="0">
                <a:latin typeface="Arabic Typesetting" pitchFamily="66" charset="-78"/>
                <a:cs typeface="Arabic Typesetting" pitchFamily="66" charset="-78"/>
              </a:rPr>
              <a:t>الوطنية</a:t>
            </a:r>
            <a:endParaRPr lang="fr-FR" sz="3600" b="1" dirty="0">
              <a:latin typeface="Arabic Typesetting" pitchFamily="66" charset="-78"/>
              <a:cs typeface="Arabic Typesetting" pitchFamily="66" charset="-78"/>
            </a:endParaRPr>
          </a:p>
        </p:txBody>
      </p:sp>
      <p:sp>
        <p:nvSpPr>
          <p:cNvPr id="8" name="Rectangle 7"/>
          <p:cNvSpPr/>
          <p:nvPr/>
        </p:nvSpPr>
        <p:spPr>
          <a:xfrm>
            <a:off x="6553200" y="3124200"/>
            <a:ext cx="2087563" cy="923925"/>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rtl="1" eaLnBrk="1" hangingPunct="1">
              <a:defRPr/>
            </a:pPr>
            <a:r>
              <a:rPr lang="ar-LB" sz="3600" b="1" dirty="0">
                <a:solidFill>
                  <a:schemeClr val="tx1"/>
                </a:solidFill>
                <a:latin typeface="Arabic Typesetting" pitchFamily="66" charset="-78"/>
                <a:cs typeface="Arabic Typesetting" pitchFamily="66" charset="-78"/>
              </a:rPr>
              <a:t>الدولة</a:t>
            </a:r>
            <a:endParaRPr lang="fr-FR" sz="3600" b="1" dirty="0">
              <a:solidFill>
                <a:schemeClr val="tx1"/>
              </a:solidFill>
              <a:latin typeface="Arabic Typesetting" pitchFamily="66" charset="-78"/>
              <a:cs typeface="Arabic Typesetting" pitchFamily="66" charset="-78"/>
            </a:endParaRPr>
          </a:p>
        </p:txBody>
      </p:sp>
      <p:sp>
        <p:nvSpPr>
          <p:cNvPr id="9" name="Rectangle 8"/>
          <p:cNvSpPr/>
          <p:nvPr/>
        </p:nvSpPr>
        <p:spPr>
          <a:xfrm>
            <a:off x="3581400" y="3505200"/>
            <a:ext cx="2160587" cy="1066800"/>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rtl="1" eaLnBrk="1" hangingPunct="1">
              <a:defRPr/>
            </a:pPr>
            <a:r>
              <a:rPr lang="ar-LB" sz="3600" b="1" dirty="0">
                <a:solidFill>
                  <a:schemeClr val="tx1"/>
                </a:solidFill>
                <a:latin typeface="Arabic Typesetting" pitchFamily="66" charset="-78"/>
                <a:cs typeface="Arabic Typesetting" pitchFamily="66" charset="-78"/>
              </a:rPr>
              <a:t>المؤسسة الوطنية</a:t>
            </a:r>
            <a:endParaRPr lang="fr-FR" sz="3600" b="1" dirty="0">
              <a:solidFill>
                <a:schemeClr val="tx1"/>
              </a:solidFill>
              <a:latin typeface="Arabic Typesetting" pitchFamily="66" charset="-78"/>
              <a:cs typeface="Arabic Typesetting" pitchFamily="66" charset="-78"/>
            </a:endParaRPr>
          </a:p>
        </p:txBody>
      </p:sp>
      <p:sp>
        <p:nvSpPr>
          <p:cNvPr id="10" name="Rectangle 9"/>
          <p:cNvSpPr/>
          <p:nvPr/>
        </p:nvSpPr>
        <p:spPr>
          <a:xfrm>
            <a:off x="457200" y="3124200"/>
            <a:ext cx="2159000" cy="1000125"/>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r" rtl="1" eaLnBrk="1" hangingPunct="1">
              <a:defRPr/>
            </a:pPr>
            <a:r>
              <a:rPr lang="ar-SA" sz="3600" b="1" dirty="0">
                <a:solidFill>
                  <a:schemeClr val="tx1"/>
                </a:solidFill>
                <a:latin typeface="Arabic Typesetting" pitchFamily="66" charset="-78"/>
                <a:cs typeface="Arabic Typesetting" pitchFamily="66" charset="-78"/>
              </a:rPr>
              <a:t> </a:t>
            </a:r>
            <a:r>
              <a:rPr lang="ar-LB" sz="3600" b="1" dirty="0">
                <a:solidFill>
                  <a:schemeClr val="tx1"/>
                </a:solidFill>
                <a:latin typeface="Arabic Typesetting" pitchFamily="66" charset="-78"/>
                <a:cs typeface="Arabic Typesetting" pitchFamily="66" charset="-78"/>
              </a:rPr>
              <a:t>المجتمع المدني</a:t>
            </a:r>
            <a:endParaRPr lang="fr-FR" sz="3600" b="1" dirty="0">
              <a:solidFill>
                <a:schemeClr val="tx1"/>
              </a:solidFill>
              <a:latin typeface="Arabic Typesetting" pitchFamily="66" charset="-78"/>
              <a:cs typeface="Arabic Typesetting" pitchFamily="66" charset="-78"/>
            </a:endParaRPr>
          </a:p>
        </p:txBody>
      </p:sp>
      <p:sp>
        <p:nvSpPr>
          <p:cNvPr id="19" name="Text Box 17"/>
          <p:cNvSpPr txBox="1">
            <a:spLocks noChangeArrowheads="1"/>
          </p:cNvSpPr>
          <p:nvPr/>
        </p:nvSpPr>
        <p:spPr bwMode="auto">
          <a:xfrm>
            <a:off x="3810000" y="4724400"/>
            <a:ext cx="1711325" cy="584775"/>
          </a:xfrm>
          <a:prstGeom prst="rect">
            <a:avLst/>
          </a:prstGeom>
          <a:noFill/>
          <a:ln w="9525">
            <a:noFill/>
            <a:miter lim="800000"/>
            <a:headEnd/>
            <a:tailEnd/>
          </a:ln>
        </p:spPr>
        <p:txBody>
          <a:bodyPr wrap="square">
            <a:spAutoFit/>
          </a:bodyPr>
          <a:lstStyle/>
          <a:p>
            <a:pPr algn="ctr" rtl="1" eaLnBrk="1" hangingPunct="1">
              <a:defRPr/>
            </a:pPr>
            <a:r>
              <a:rPr lang="ar-SA" sz="3200" b="1" dirty="0">
                <a:solidFill>
                  <a:schemeClr val="accent2">
                    <a:lumMod val="75000"/>
                  </a:schemeClr>
                </a:solidFill>
                <a:latin typeface="Arabic Typesetting" pitchFamily="66" charset="-78"/>
                <a:cs typeface="Arabic Typesetting" pitchFamily="66" charset="-78"/>
              </a:rPr>
              <a:t> </a:t>
            </a:r>
            <a:r>
              <a:rPr lang="ar-LB" sz="3200" b="1" dirty="0">
                <a:latin typeface="Arabic Typesetting" pitchFamily="66" charset="-78"/>
                <a:cs typeface="Arabic Typesetting" pitchFamily="66" charset="-78"/>
              </a:rPr>
              <a:t>مبادىء باريس</a:t>
            </a:r>
            <a:endParaRPr lang="fr-FR" sz="3200" b="1" dirty="0">
              <a:latin typeface="Arabic Typesetting" pitchFamily="66" charset="-78"/>
              <a:cs typeface="Arabic Typesetting" pitchFamily="66" charset="-78"/>
            </a:endParaRPr>
          </a:p>
        </p:txBody>
      </p:sp>
      <p:sp>
        <p:nvSpPr>
          <p:cNvPr id="20" name="Text Box 17"/>
          <p:cNvSpPr txBox="1">
            <a:spLocks noChangeArrowheads="1"/>
          </p:cNvSpPr>
          <p:nvPr/>
        </p:nvSpPr>
        <p:spPr bwMode="auto">
          <a:xfrm>
            <a:off x="1371600" y="6027003"/>
            <a:ext cx="6640511" cy="830997"/>
          </a:xfrm>
          <a:prstGeom prst="rect">
            <a:avLst/>
          </a:prstGeom>
          <a:noFill/>
          <a:ln w="9525">
            <a:noFill/>
            <a:miter lim="800000"/>
            <a:headEnd/>
            <a:tailEnd/>
          </a:ln>
          <a:effectLst>
            <a:outerShdw blurRad="50800" dist="50800" dir="5400000" algn="ctr" rotWithShape="0">
              <a:srgbClr val="FFFF00"/>
            </a:outerShdw>
          </a:effectLst>
        </p:spPr>
        <p:txBody>
          <a:bodyPr wrap="square">
            <a:spAutoFit/>
          </a:bodyPr>
          <a:lstStyle/>
          <a:p>
            <a:pPr algn="ctr" rtl="1" eaLnBrk="1" hangingPunct="1">
              <a:defRPr/>
            </a:pPr>
            <a:r>
              <a:rPr lang="ar-SA" b="1" dirty="0">
                <a:solidFill>
                  <a:srgbClr val="C00000"/>
                </a:solidFill>
                <a:latin typeface="Arial" pitchFamily="34" charset="0"/>
                <a:cs typeface="Arial" pitchFamily="34" charset="0"/>
              </a:rPr>
              <a:t> </a:t>
            </a:r>
            <a:r>
              <a:rPr lang="ar-LB" b="1" dirty="0">
                <a:solidFill>
                  <a:srgbClr val="C00000"/>
                </a:solidFill>
                <a:latin typeface="Arial" pitchFamily="34" charset="0"/>
                <a:cs typeface="Arial" pitchFamily="34" charset="0"/>
              </a:rPr>
              <a:t>ا</a:t>
            </a:r>
            <a:r>
              <a:rPr lang="ar-LB" sz="2000" b="1" dirty="0">
                <a:solidFill>
                  <a:srgbClr val="C00000"/>
                </a:solidFill>
                <a:latin typeface="Arial" pitchFamily="34" charset="0"/>
                <a:cs typeface="Arial" pitchFamily="34" charset="0"/>
              </a:rPr>
              <a:t>ن استنفاذ كل شروط الطعن عبر الآليات الوطنية هو شرط للإنتقال الى الآليات الإقليمية</a:t>
            </a:r>
            <a:endParaRPr lang="fr-FR" sz="2000" b="1" dirty="0">
              <a:solidFill>
                <a:srgbClr val="C00000"/>
              </a:solidFill>
              <a:latin typeface="Arial" pitchFamily="34" charset="0"/>
              <a:cs typeface="Arial" pitchFamily="34" charset="0"/>
            </a:endParaRPr>
          </a:p>
        </p:txBody>
      </p:sp>
      <p:sp>
        <p:nvSpPr>
          <p:cNvPr id="20499" name="Text Box 17"/>
          <p:cNvSpPr txBox="1">
            <a:spLocks noChangeArrowheads="1"/>
          </p:cNvSpPr>
          <p:nvPr/>
        </p:nvSpPr>
        <p:spPr bwMode="auto">
          <a:xfrm>
            <a:off x="0" y="4191000"/>
            <a:ext cx="3025775" cy="1893339"/>
          </a:xfrm>
          <a:prstGeom prst="rect">
            <a:avLst/>
          </a:prstGeom>
          <a:noFill/>
          <a:ln w="9525">
            <a:noFill/>
            <a:miter lim="800000"/>
            <a:headEnd/>
            <a:tailEnd/>
          </a:ln>
        </p:spPr>
        <p:txBody>
          <a:bodyPr wrap="square">
            <a:spAutoFit/>
          </a:bodyPr>
          <a:lstStyle/>
          <a:p>
            <a:pPr algn="r" rtl="1" eaLnBrk="1" hangingPunct="1">
              <a:lnSpc>
                <a:spcPct val="150000"/>
              </a:lnSpc>
            </a:pPr>
            <a:r>
              <a:rPr lang="ar-LB" sz="1600" b="1" dirty="0">
                <a:latin typeface="Arabic Typesetting" pitchFamily="66" charset="-78"/>
                <a:cs typeface="Arabic Typesetting" pitchFamily="66" charset="-78"/>
              </a:rPr>
              <a:t>-  المدافعون عن حقوق الإنسان</a:t>
            </a:r>
          </a:p>
          <a:p>
            <a:pPr algn="r" rtl="1" eaLnBrk="1" hangingPunct="1">
              <a:lnSpc>
                <a:spcPct val="150000"/>
              </a:lnSpc>
              <a:buFontTx/>
              <a:buChar char="-"/>
            </a:pPr>
            <a:r>
              <a:rPr lang="ar-LB" sz="1600" b="1" dirty="0">
                <a:latin typeface="Arabic Typesetting" pitchFamily="66" charset="-78"/>
                <a:cs typeface="Arabic Typesetting" pitchFamily="66" charset="-78"/>
              </a:rPr>
              <a:t>منظمات حقوق الإنسان</a:t>
            </a:r>
          </a:p>
          <a:p>
            <a:pPr algn="r" rtl="1" eaLnBrk="1" hangingPunct="1">
              <a:lnSpc>
                <a:spcPct val="150000"/>
              </a:lnSpc>
              <a:buFontTx/>
              <a:buChar char="-"/>
            </a:pPr>
            <a:r>
              <a:rPr lang="ar-LB" sz="1600" b="1" dirty="0">
                <a:latin typeface="Arabic Typesetting" pitchFamily="66" charset="-78"/>
                <a:cs typeface="Arabic Typesetting" pitchFamily="66" charset="-78"/>
              </a:rPr>
              <a:t>التحالفات والشبكات</a:t>
            </a:r>
          </a:p>
          <a:p>
            <a:pPr algn="r" rtl="1" eaLnBrk="1" hangingPunct="1">
              <a:lnSpc>
                <a:spcPct val="150000"/>
              </a:lnSpc>
              <a:buFontTx/>
              <a:buChar char="-"/>
            </a:pPr>
            <a:r>
              <a:rPr lang="ar-LB" sz="1600" b="1" dirty="0">
                <a:latin typeface="Arabic Typesetting" pitchFamily="66" charset="-78"/>
                <a:cs typeface="Arabic Typesetting" pitchFamily="66" charset="-78"/>
              </a:rPr>
              <a:t>الإتحادات (النقابات و الرابطات المهنية)</a:t>
            </a:r>
          </a:p>
          <a:p>
            <a:pPr algn="r" rtl="1" eaLnBrk="1" hangingPunct="1">
              <a:lnSpc>
                <a:spcPct val="150000"/>
              </a:lnSpc>
              <a:buFontTx/>
              <a:buChar char="-"/>
            </a:pPr>
            <a:r>
              <a:rPr lang="ar-LB" sz="1600" b="1" dirty="0">
                <a:latin typeface="Arabic Typesetting" pitchFamily="66" charset="-78"/>
                <a:cs typeface="Arabic Typesetting" pitchFamily="66" charset="-78"/>
              </a:rPr>
              <a:t>الخ</a:t>
            </a:r>
            <a:endParaRPr lang="fr-FR" sz="1600" b="1" dirty="0">
              <a:latin typeface="Arabic Typesetting" pitchFamily="66" charset="-78"/>
              <a:cs typeface="Arabic Typesetting" pitchFamily="66" charset="-78"/>
            </a:endParaRPr>
          </a:p>
        </p:txBody>
      </p:sp>
      <p:sp>
        <p:nvSpPr>
          <p:cNvPr id="25" name="Right Arrow 24"/>
          <p:cNvSpPr/>
          <p:nvPr/>
        </p:nvSpPr>
        <p:spPr bwMode="auto">
          <a:xfrm rot="8780913">
            <a:off x="2217485" y="2186914"/>
            <a:ext cx="1220671" cy="671898"/>
          </a:xfrm>
          <a:prstGeom prst="rightArrow">
            <a:avLst>
              <a:gd name="adj1" fmla="val 30118"/>
              <a:gd name="adj2" fmla="val 48451"/>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1" i="0" u="none" strike="noStrike" cap="none" normalizeH="0" baseline="0" smtClean="0">
              <a:ln>
                <a:noFill/>
              </a:ln>
              <a:solidFill>
                <a:schemeClr val="tx1"/>
              </a:solidFill>
              <a:effectLst/>
              <a:latin typeface="Arabic Typesetting" pitchFamily="66" charset="-78"/>
              <a:cs typeface="Arabic Typesetting" pitchFamily="66" charset="-78"/>
            </a:endParaRPr>
          </a:p>
        </p:txBody>
      </p:sp>
      <p:sp>
        <p:nvSpPr>
          <p:cNvPr id="26" name="Right Arrow 25"/>
          <p:cNvSpPr/>
          <p:nvPr/>
        </p:nvSpPr>
        <p:spPr bwMode="auto">
          <a:xfrm rot="12819087" flipH="1">
            <a:off x="5567502" y="2196117"/>
            <a:ext cx="1253888" cy="671898"/>
          </a:xfrm>
          <a:prstGeom prst="rightArrow">
            <a:avLst>
              <a:gd name="adj1" fmla="val 30118"/>
              <a:gd name="adj2" fmla="val 48451"/>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1" i="0" u="none" strike="noStrike" cap="none" normalizeH="0" baseline="0" smtClean="0">
              <a:ln>
                <a:noFill/>
              </a:ln>
              <a:solidFill>
                <a:schemeClr val="tx1"/>
              </a:solidFill>
              <a:effectLst/>
              <a:latin typeface="Arabic Typesetting" pitchFamily="66" charset="-78"/>
              <a:cs typeface="Arabic Typesetting" pitchFamily="66" charset="-78"/>
            </a:endParaRPr>
          </a:p>
        </p:txBody>
      </p:sp>
      <p:sp>
        <p:nvSpPr>
          <p:cNvPr id="27" name="Right Arrow 26"/>
          <p:cNvSpPr/>
          <p:nvPr/>
        </p:nvSpPr>
        <p:spPr bwMode="auto">
          <a:xfrm rot="5400000">
            <a:off x="3993549" y="2483451"/>
            <a:ext cx="1066799" cy="671898"/>
          </a:xfrm>
          <a:prstGeom prst="rightArrow">
            <a:avLst>
              <a:gd name="adj1" fmla="val 30118"/>
              <a:gd name="adj2" fmla="val 48451"/>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1" i="0" u="none" strike="noStrike" cap="none" normalizeH="0" baseline="0" smtClean="0">
              <a:ln>
                <a:noFill/>
              </a:ln>
              <a:solidFill>
                <a:schemeClr val="tx1"/>
              </a:solidFill>
              <a:effectLst/>
              <a:latin typeface="Arabic Typesetting" pitchFamily="66" charset="-78"/>
              <a:cs typeface="Arabic Typesetting" pitchFamily="66" charset="-78"/>
            </a:endParaRPr>
          </a:p>
        </p:txBody>
      </p:sp>
      <p:sp>
        <p:nvSpPr>
          <p:cNvPr id="28" name="TextBox 27"/>
          <p:cNvSpPr txBox="1"/>
          <p:nvPr/>
        </p:nvSpPr>
        <p:spPr>
          <a:xfrm>
            <a:off x="7620000" y="4191000"/>
            <a:ext cx="1066800" cy="707886"/>
          </a:xfrm>
          <a:prstGeom prst="rect">
            <a:avLst/>
          </a:prstGeom>
          <a:noFill/>
        </p:spPr>
        <p:txBody>
          <a:bodyPr wrap="square" rtlCol="0">
            <a:spAutoFit/>
          </a:bodyPr>
          <a:lstStyle/>
          <a:p>
            <a:pPr algn="r" rtl="1">
              <a:buFontTx/>
              <a:buChar char="-"/>
            </a:pPr>
            <a:r>
              <a:rPr lang="ar-LB" sz="2000" b="1" dirty="0" smtClean="0">
                <a:latin typeface="Arabic Typesetting" pitchFamily="66" charset="-78"/>
                <a:cs typeface="Arabic Typesetting" pitchFamily="66" charset="-78"/>
              </a:rPr>
              <a:t> القضاء</a:t>
            </a:r>
          </a:p>
          <a:p>
            <a:pPr algn="r" rtl="1">
              <a:buFontTx/>
              <a:buChar char="-"/>
            </a:pPr>
            <a:r>
              <a:rPr lang="ar-LB" sz="2000" b="1" dirty="0" smtClean="0">
                <a:latin typeface="Arabic Typesetting" pitchFamily="66" charset="-78"/>
                <a:cs typeface="Arabic Typesetting" pitchFamily="66" charset="-78"/>
              </a:rPr>
              <a:t>البرلمان</a:t>
            </a:r>
          </a:p>
        </p:txBody>
      </p:sp>
      <p:sp>
        <p:nvSpPr>
          <p:cNvPr id="31" name="TextBox 30"/>
          <p:cNvSpPr txBox="1"/>
          <p:nvPr/>
        </p:nvSpPr>
        <p:spPr>
          <a:xfrm>
            <a:off x="6248400" y="4191000"/>
            <a:ext cx="1143000" cy="830997"/>
          </a:xfrm>
          <a:prstGeom prst="rect">
            <a:avLst/>
          </a:prstGeom>
          <a:noFill/>
        </p:spPr>
        <p:txBody>
          <a:bodyPr wrap="square" rtlCol="0">
            <a:spAutoFit/>
          </a:bodyPr>
          <a:lstStyle/>
          <a:p>
            <a:pPr algn="r" rtl="1">
              <a:buFontTx/>
              <a:buChar char="-"/>
            </a:pPr>
            <a:r>
              <a:rPr lang="ar-LB" sz="2400" b="1" dirty="0" smtClean="0">
                <a:latin typeface="Arabic Typesetting" pitchFamily="66" charset="-78"/>
                <a:cs typeface="Arabic Typesetting" pitchFamily="66" charset="-78"/>
              </a:rPr>
              <a:t> الاعلام</a:t>
            </a:r>
          </a:p>
          <a:p>
            <a:pPr algn="r" rtl="1">
              <a:buFontTx/>
              <a:buChar char="-"/>
            </a:pPr>
            <a:r>
              <a:rPr lang="ar-LB" sz="2400" b="1" dirty="0" smtClean="0">
                <a:latin typeface="Arabic Typesetting" pitchFamily="66" charset="-78"/>
                <a:cs typeface="Arabic Typesetting" pitchFamily="66" charset="-78"/>
              </a:rPr>
              <a:t>الحكومة</a:t>
            </a:r>
            <a:endParaRPr lang="en-US" sz="2400" b="1" dirty="0">
              <a:latin typeface="Arabic Typesetting" pitchFamily="66" charset="-78"/>
              <a:cs typeface="Arabic Typesetting" pitchFamily="66" charset="-78"/>
            </a:endParaRPr>
          </a:p>
        </p:txBody>
      </p:sp>
      <p:cxnSp>
        <p:nvCxnSpPr>
          <p:cNvPr id="33" name="Straight Connector 32"/>
          <p:cNvCxnSpPr/>
          <p:nvPr/>
        </p:nvCxnSpPr>
        <p:spPr bwMode="auto">
          <a:xfrm>
            <a:off x="7620000" y="4267200"/>
            <a:ext cx="0" cy="83820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Line 4"/>
          <p:cNvSpPr>
            <a:spLocks noChangeShapeType="1"/>
          </p:cNvSpPr>
          <p:nvPr/>
        </p:nvSpPr>
        <p:spPr bwMode="auto">
          <a:xfrm>
            <a:off x="3492500" y="908050"/>
            <a:ext cx="0" cy="0"/>
          </a:xfrm>
          <a:prstGeom prst="line">
            <a:avLst/>
          </a:prstGeom>
          <a:noFill/>
          <a:ln w="9525">
            <a:solidFill>
              <a:schemeClr val="tx1"/>
            </a:solidFill>
            <a:round/>
            <a:headEnd/>
            <a:tailEnd/>
          </a:ln>
        </p:spPr>
        <p:txBody>
          <a:bodyPr/>
          <a:lstStyle/>
          <a:p>
            <a:endParaRPr lang="en-US" b="1">
              <a:latin typeface="Arabic Typesetting" pitchFamily="66" charset="-78"/>
              <a:cs typeface="Arabic Typesetting" pitchFamily="66" charset="-78"/>
            </a:endParaRPr>
          </a:p>
        </p:txBody>
      </p:sp>
      <p:sp>
        <p:nvSpPr>
          <p:cNvPr id="26636" name="Text Box 17"/>
          <p:cNvSpPr txBox="1">
            <a:spLocks noChangeArrowheads="1"/>
          </p:cNvSpPr>
          <p:nvPr/>
        </p:nvSpPr>
        <p:spPr bwMode="auto">
          <a:xfrm>
            <a:off x="7235825" y="4076700"/>
            <a:ext cx="1655763" cy="307975"/>
          </a:xfrm>
          <a:prstGeom prst="rect">
            <a:avLst/>
          </a:prstGeom>
          <a:noFill/>
          <a:ln w="9525">
            <a:noFill/>
            <a:miter lim="800000"/>
            <a:headEnd/>
            <a:tailEnd/>
          </a:ln>
        </p:spPr>
        <p:txBody>
          <a:bodyPr>
            <a:spAutoFit/>
          </a:bodyPr>
          <a:lstStyle/>
          <a:p>
            <a:pPr algn="r" rtl="1" eaLnBrk="1" hangingPunct="1">
              <a:defRPr/>
            </a:pPr>
            <a:r>
              <a:rPr lang="ar-SA" sz="1400" b="1" dirty="0">
                <a:solidFill>
                  <a:schemeClr val="accent2">
                    <a:lumMod val="75000"/>
                  </a:schemeClr>
                </a:solidFill>
                <a:latin typeface="Arabic Typesetting" pitchFamily="66" charset="-78"/>
                <a:cs typeface="Arabic Typesetting" pitchFamily="66" charset="-78"/>
              </a:rPr>
              <a:t> </a:t>
            </a:r>
            <a:endParaRPr lang="fr-FR" sz="1400" b="1" dirty="0">
              <a:solidFill>
                <a:schemeClr val="accent2">
                  <a:lumMod val="75000"/>
                </a:schemeClr>
              </a:solidFill>
              <a:latin typeface="Arabic Typesetting" pitchFamily="66" charset="-78"/>
              <a:cs typeface="Arabic Typesetting" pitchFamily="66" charset="-78"/>
            </a:endParaRPr>
          </a:p>
        </p:txBody>
      </p:sp>
      <p:sp>
        <p:nvSpPr>
          <p:cNvPr id="26638" name="Text Box 19"/>
          <p:cNvSpPr txBox="1">
            <a:spLocks noChangeArrowheads="1"/>
          </p:cNvSpPr>
          <p:nvPr/>
        </p:nvSpPr>
        <p:spPr bwMode="auto">
          <a:xfrm rot="10800000" flipV="1">
            <a:off x="6588125" y="4316413"/>
            <a:ext cx="1011238" cy="306387"/>
          </a:xfrm>
          <a:prstGeom prst="rect">
            <a:avLst/>
          </a:prstGeom>
          <a:noFill/>
          <a:ln w="9525">
            <a:noFill/>
            <a:miter lim="800000"/>
            <a:headEnd/>
            <a:tailEnd/>
          </a:ln>
        </p:spPr>
        <p:txBody>
          <a:bodyPr>
            <a:spAutoFit/>
          </a:bodyPr>
          <a:lstStyle/>
          <a:p>
            <a:pPr algn="r" rtl="1" eaLnBrk="1" hangingPunct="1">
              <a:defRPr/>
            </a:pPr>
            <a:r>
              <a:rPr lang="ar-SA" sz="1400" b="1" dirty="0">
                <a:latin typeface="Arabic Typesetting" pitchFamily="66" charset="-78"/>
                <a:cs typeface="Arabic Typesetting" pitchFamily="66" charset="-78"/>
              </a:rPr>
              <a:t> </a:t>
            </a:r>
            <a:endParaRPr lang="fr-FR" sz="1400" b="1" dirty="0">
              <a:solidFill>
                <a:schemeClr val="accent2">
                  <a:lumMod val="75000"/>
                </a:schemeClr>
              </a:solidFill>
              <a:latin typeface="Arabic Typesetting" pitchFamily="66" charset="-78"/>
              <a:cs typeface="Arabic Typesetting" pitchFamily="66" charset="-78"/>
            </a:endParaRPr>
          </a:p>
        </p:txBody>
      </p:sp>
      <p:sp>
        <p:nvSpPr>
          <p:cNvPr id="26639" name="Text Box 20"/>
          <p:cNvSpPr txBox="1">
            <a:spLocks noChangeArrowheads="1"/>
          </p:cNvSpPr>
          <p:nvPr/>
        </p:nvSpPr>
        <p:spPr bwMode="auto">
          <a:xfrm>
            <a:off x="1044575" y="2852738"/>
            <a:ext cx="935038" cy="307975"/>
          </a:xfrm>
          <a:prstGeom prst="rect">
            <a:avLst/>
          </a:prstGeom>
          <a:noFill/>
          <a:ln w="9525">
            <a:noFill/>
            <a:miter lim="800000"/>
            <a:headEnd/>
            <a:tailEnd/>
          </a:ln>
        </p:spPr>
        <p:txBody>
          <a:bodyPr>
            <a:spAutoFit/>
          </a:bodyPr>
          <a:lstStyle/>
          <a:p>
            <a:pPr algn="r" rtl="1" eaLnBrk="1" hangingPunct="1">
              <a:defRPr/>
            </a:pPr>
            <a:r>
              <a:rPr lang="ar-SA" sz="1400" b="1" dirty="0">
                <a:latin typeface="Arabic Typesetting" pitchFamily="66" charset="-78"/>
                <a:cs typeface="Arabic Typesetting" pitchFamily="66" charset="-78"/>
              </a:rPr>
              <a:t> </a:t>
            </a:r>
            <a:endParaRPr lang="fr-FR" sz="1400" b="1" dirty="0">
              <a:solidFill>
                <a:schemeClr val="accent2">
                  <a:lumMod val="75000"/>
                </a:schemeClr>
              </a:solidFill>
              <a:latin typeface="Arabic Typesetting" pitchFamily="66" charset="-78"/>
              <a:cs typeface="Arabic Typesetting" pitchFamily="66" charset="-78"/>
            </a:endParaRPr>
          </a:p>
        </p:txBody>
      </p:sp>
      <p:sp>
        <p:nvSpPr>
          <p:cNvPr id="21510" name="Line 23"/>
          <p:cNvSpPr>
            <a:spLocks noChangeShapeType="1"/>
          </p:cNvSpPr>
          <p:nvPr/>
        </p:nvSpPr>
        <p:spPr bwMode="auto">
          <a:xfrm flipH="1">
            <a:off x="3048000" y="2286000"/>
            <a:ext cx="4191000" cy="381000"/>
          </a:xfrm>
          <a:prstGeom prst="line">
            <a:avLst/>
          </a:prstGeom>
          <a:ln>
            <a:solidFill>
              <a:srgbClr val="002A6C"/>
            </a:solidFill>
            <a:headEnd/>
            <a:tailEnd type="triangle" w="med" len="med"/>
          </a:ln>
        </p:spPr>
        <p:style>
          <a:lnRef idx="3">
            <a:schemeClr val="accent6"/>
          </a:lnRef>
          <a:fillRef idx="0">
            <a:schemeClr val="accent6"/>
          </a:fillRef>
          <a:effectRef idx="2">
            <a:schemeClr val="accent6"/>
          </a:effectRef>
          <a:fontRef idx="minor">
            <a:schemeClr val="tx1"/>
          </a:fontRef>
        </p:style>
        <p:txBody>
          <a:bodyPr/>
          <a:lstStyle/>
          <a:p>
            <a:endParaRPr lang="en-US" b="1">
              <a:ln w="18415" cmpd="sng">
                <a:solidFill>
                  <a:srgbClr val="FFFFFF"/>
                </a:solidFill>
                <a:prstDash val="solid"/>
              </a:ln>
              <a:solidFill>
                <a:srgbClr val="FFFFFF"/>
              </a:solidFill>
              <a:effectLst>
                <a:outerShdw blurRad="63500" dir="3600000" algn="tl" rotWithShape="0">
                  <a:srgbClr val="000000">
                    <a:alpha val="70000"/>
                  </a:srgbClr>
                </a:outerShdw>
              </a:effectLst>
              <a:latin typeface="Arabic Typesetting" pitchFamily="66" charset="-78"/>
              <a:cs typeface="Arabic Typesetting" pitchFamily="66" charset="-78"/>
            </a:endParaRPr>
          </a:p>
        </p:txBody>
      </p:sp>
      <p:sp>
        <p:nvSpPr>
          <p:cNvPr id="21511" name="Line 27"/>
          <p:cNvSpPr>
            <a:spLocks noChangeShapeType="1"/>
          </p:cNvSpPr>
          <p:nvPr/>
        </p:nvSpPr>
        <p:spPr bwMode="auto">
          <a:xfrm flipH="1">
            <a:off x="5334000" y="2286000"/>
            <a:ext cx="1981200" cy="381000"/>
          </a:xfrm>
          <a:prstGeom prst="line">
            <a:avLst/>
          </a:prstGeom>
          <a:ln>
            <a:solidFill>
              <a:srgbClr val="002A6C"/>
            </a:solidFill>
            <a:headEnd/>
            <a:tailEnd type="triangle" w="med" len="med"/>
          </a:ln>
        </p:spPr>
        <p:style>
          <a:lnRef idx="3">
            <a:schemeClr val="accent6"/>
          </a:lnRef>
          <a:fillRef idx="0">
            <a:schemeClr val="accent6"/>
          </a:fillRef>
          <a:effectRef idx="2">
            <a:schemeClr val="accent6"/>
          </a:effectRef>
          <a:fontRef idx="minor">
            <a:schemeClr val="tx1"/>
          </a:fontRef>
        </p:style>
        <p:txBody>
          <a:bodyPr/>
          <a:lstStyle/>
          <a:p>
            <a:endParaRPr lang="en-US" b="1">
              <a:ln w="18415" cmpd="sng">
                <a:solidFill>
                  <a:srgbClr val="FFFFFF"/>
                </a:solidFill>
                <a:prstDash val="solid"/>
              </a:ln>
              <a:solidFill>
                <a:srgbClr val="FFFFFF"/>
              </a:solidFill>
              <a:effectLst>
                <a:outerShdw blurRad="63500" dir="3600000" algn="tl" rotWithShape="0">
                  <a:srgbClr val="000000">
                    <a:alpha val="70000"/>
                  </a:srgbClr>
                </a:outerShdw>
              </a:effectLst>
              <a:latin typeface="Arabic Typesetting" pitchFamily="66" charset="-78"/>
              <a:cs typeface="Arabic Typesetting" pitchFamily="66" charset="-78"/>
            </a:endParaRPr>
          </a:p>
        </p:txBody>
      </p:sp>
      <p:sp>
        <p:nvSpPr>
          <p:cNvPr id="21512" name="Line 29"/>
          <p:cNvSpPr>
            <a:spLocks noChangeShapeType="1"/>
          </p:cNvSpPr>
          <p:nvPr/>
        </p:nvSpPr>
        <p:spPr bwMode="auto">
          <a:xfrm flipH="1">
            <a:off x="6172199" y="2286000"/>
            <a:ext cx="1143001" cy="381000"/>
          </a:xfrm>
          <a:prstGeom prst="line">
            <a:avLst/>
          </a:prstGeom>
          <a:ln>
            <a:solidFill>
              <a:srgbClr val="002A6C"/>
            </a:solidFill>
            <a:headEnd/>
            <a:tailEnd type="triangle" w="med" len="med"/>
          </a:ln>
        </p:spPr>
        <p:style>
          <a:lnRef idx="3">
            <a:schemeClr val="accent6"/>
          </a:lnRef>
          <a:fillRef idx="0">
            <a:schemeClr val="accent6"/>
          </a:fillRef>
          <a:effectRef idx="2">
            <a:schemeClr val="accent6"/>
          </a:effectRef>
          <a:fontRef idx="minor">
            <a:schemeClr val="tx1"/>
          </a:fontRef>
        </p:style>
        <p:txBody>
          <a:bodyPr/>
          <a:lstStyle/>
          <a:p>
            <a:endParaRPr lang="en-US" b="1">
              <a:ln w="18415" cmpd="sng">
                <a:solidFill>
                  <a:srgbClr val="FFFFFF"/>
                </a:solidFill>
                <a:prstDash val="solid"/>
              </a:ln>
              <a:solidFill>
                <a:srgbClr val="FFFFFF"/>
              </a:solidFill>
              <a:effectLst>
                <a:outerShdw blurRad="63500" dir="3600000" algn="tl" rotWithShape="0">
                  <a:srgbClr val="000000">
                    <a:alpha val="70000"/>
                  </a:srgbClr>
                </a:outerShdw>
              </a:effectLst>
              <a:latin typeface="Arabic Typesetting" pitchFamily="66" charset="-78"/>
              <a:cs typeface="Arabic Typesetting" pitchFamily="66" charset="-78"/>
            </a:endParaRPr>
          </a:p>
        </p:txBody>
      </p:sp>
      <p:sp>
        <p:nvSpPr>
          <p:cNvPr id="21513" name="Line 23"/>
          <p:cNvSpPr>
            <a:spLocks noChangeShapeType="1"/>
          </p:cNvSpPr>
          <p:nvPr/>
        </p:nvSpPr>
        <p:spPr bwMode="auto">
          <a:xfrm flipH="1">
            <a:off x="8424863" y="3716338"/>
            <a:ext cx="0" cy="288925"/>
          </a:xfrm>
          <a:prstGeom prst="line">
            <a:avLst/>
          </a:prstGeom>
          <a:ln>
            <a:solidFill>
              <a:srgbClr val="002A6C"/>
            </a:solidFill>
            <a:headEnd/>
            <a:tailEnd type="triangle" w="med" len="med"/>
          </a:ln>
        </p:spPr>
        <p:style>
          <a:lnRef idx="3">
            <a:schemeClr val="accent6"/>
          </a:lnRef>
          <a:fillRef idx="0">
            <a:schemeClr val="accent6"/>
          </a:fillRef>
          <a:effectRef idx="2">
            <a:schemeClr val="accent6"/>
          </a:effectRef>
          <a:fontRef idx="minor">
            <a:schemeClr val="tx1"/>
          </a:fontRef>
        </p:style>
        <p:txBody>
          <a:bodyPr/>
          <a:lstStyle/>
          <a:p>
            <a:endParaRPr lang="en-US" b="1">
              <a:ln w="18415" cmpd="sng">
                <a:solidFill>
                  <a:srgbClr val="FFFFFF"/>
                </a:solidFill>
                <a:prstDash val="solid"/>
              </a:ln>
              <a:solidFill>
                <a:srgbClr val="FFFFFF"/>
              </a:solidFill>
              <a:effectLst>
                <a:outerShdw blurRad="63500" dir="3600000" algn="tl" rotWithShape="0">
                  <a:srgbClr val="000000">
                    <a:alpha val="70000"/>
                  </a:srgbClr>
                </a:outerShdw>
              </a:effectLst>
              <a:latin typeface="Arabic Typesetting" pitchFamily="66" charset="-78"/>
              <a:cs typeface="Arabic Typesetting" pitchFamily="66" charset="-78"/>
            </a:endParaRPr>
          </a:p>
        </p:txBody>
      </p:sp>
      <p:sp>
        <p:nvSpPr>
          <p:cNvPr id="19478" name="Text Box 17"/>
          <p:cNvSpPr txBox="1">
            <a:spLocks noChangeArrowheads="1"/>
          </p:cNvSpPr>
          <p:nvPr/>
        </p:nvSpPr>
        <p:spPr bwMode="auto">
          <a:xfrm>
            <a:off x="7386030" y="4076700"/>
            <a:ext cx="1757970" cy="1015663"/>
          </a:xfrm>
          <a:prstGeom prst="rect">
            <a:avLst/>
          </a:prstGeom>
          <a:noFill/>
          <a:ln w="9525">
            <a:noFill/>
            <a:miter lim="800000"/>
            <a:headEnd/>
            <a:tailEnd/>
          </a:ln>
          <a:effectLst/>
        </p:spPr>
        <p:txBody>
          <a:bodyPr wrap="square">
            <a:spAutoFit/>
          </a:bodyPr>
          <a:lstStyle/>
          <a:p>
            <a:pPr algn="ctr" rtl="1" eaLnBrk="1" hangingPunct="1">
              <a:defRPr/>
            </a:pPr>
            <a:r>
              <a:rPr lang="ar-SA" sz="2000" b="1" dirty="0">
                <a:solidFill>
                  <a:srgbClr val="002A6C"/>
                </a:solidFill>
                <a:latin typeface="Arabic Typesetting" pitchFamily="66" charset="-78"/>
                <a:cs typeface="Arabic Typesetting" pitchFamily="66" charset="-78"/>
              </a:rPr>
              <a:t> الميثاق العربي لحقوق الإنسان لعام 2004</a:t>
            </a:r>
            <a:endParaRPr lang="fr-FR" sz="2000" b="1" dirty="0">
              <a:solidFill>
                <a:srgbClr val="002A6C"/>
              </a:solidFill>
              <a:latin typeface="Arabic Typesetting" pitchFamily="66" charset="-78"/>
              <a:cs typeface="Arabic Typesetting" pitchFamily="66" charset="-78"/>
            </a:endParaRPr>
          </a:p>
        </p:txBody>
      </p:sp>
      <p:sp>
        <p:nvSpPr>
          <p:cNvPr id="21515" name="Line 23"/>
          <p:cNvSpPr>
            <a:spLocks noChangeShapeType="1"/>
          </p:cNvSpPr>
          <p:nvPr/>
        </p:nvSpPr>
        <p:spPr bwMode="auto">
          <a:xfrm flipH="1">
            <a:off x="6477000" y="3733800"/>
            <a:ext cx="0" cy="304800"/>
          </a:xfrm>
          <a:prstGeom prst="line">
            <a:avLst/>
          </a:prstGeom>
          <a:ln>
            <a:solidFill>
              <a:srgbClr val="002A6C"/>
            </a:solidFill>
            <a:headEnd/>
            <a:tailEnd type="triangle" w="med" len="med"/>
          </a:ln>
        </p:spPr>
        <p:style>
          <a:lnRef idx="3">
            <a:schemeClr val="accent6"/>
          </a:lnRef>
          <a:fillRef idx="0">
            <a:schemeClr val="accent6"/>
          </a:fillRef>
          <a:effectRef idx="2">
            <a:schemeClr val="accent6"/>
          </a:effectRef>
          <a:fontRef idx="minor">
            <a:schemeClr val="tx1"/>
          </a:fontRef>
        </p:style>
        <p:txBody>
          <a:bodyPr/>
          <a:lstStyle/>
          <a:p>
            <a:endParaRPr lang="en-US" b="1">
              <a:ln w="18415" cmpd="sng">
                <a:solidFill>
                  <a:srgbClr val="FFFFFF"/>
                </a:solidFill>
                <a:prstDash val="solid"/>
              </a:ln>
              <a:solidFill>
                <a:srgbClr val="FFFFFF"/>
              </a:solidFill>
              <a:effectLst>
                <a:outerShdw blurRad="63500" dir="3600000" algn="tl" rotWithShape="0">
                  <a:srgbClr val="000000">
                    <a:alpha val="70000"/>
                  </a:srgbClr>
                </a:outerShdw>
              </a:effectLst>
              <a:latin typeface="Arabic Typesetting" pitchFamily="66" charset="-78"/>
              <a:cs typeface="Arabic Typesetting" pitchFamily="66" charset="-78"/>
            </a:endParaRPr>
          </a:p>
        </p:txBody>
      </p:sp>
      <p:sp>
        <p:nvSpPr>
          <p:cNvPr id="21516" name="Text Box 17"/>
          <p:cNvSpPr txBox="1">
            <a:spLocks noChangeArrowheads="1"/>
          </p:cNvSpPr>
          <p:nvPr/>
        </p:nvSpPr>
        <p:spPr bwMode="auto">
          <a:xfrm>
            <a:off x="5317701" y="4038600"/>
            <a:ext cx="1993515" cy="830997"/>
          </a:xfrm>
          <a:prstGeom prst="rect">
            <a:avLst/>
          </a:prstGeom>
          <a:noFill/>
          <a:ln w="9525">
            <a:noFill/>
            <a:miter lim="800000"/>
            <a:headEnd/>
            <a:tailEnd/>
          </a:ln>
        </p:spPr>
        <p:txBody>
          <a:bodyPr wrap="square">
            <a:spAutoFit/>
          </a:bodyPr>
          <a:lstStyle/>
          <a:p>
            <a:pPr algn="ctr" rtl="1" eaLnBrk="1" hangingPunct="1"/>
            <a:r>
              <a:rPr lang="ar-SA" sz="2400" b="1" dirty="0">
                <a:latin typeface="Arabic Typesetting" pitchFamily="66" charset="-78"/>
                <a:cs typeface="Arabic Typesetting" pitchFamily="66" charset="-78"/>
              </a:rPr>
              <a:t>ا</a:t>
            </a:r>
            <a:r>
              <a:rPr lang="ar-LB" sz="2400" b="1" dirty="0">
                <a:latin typeface="Arabic Typesetting" pitchFamily="66" charset="-78"/>
                <a:cs typeface="Arabic Typesetting" pitchFamily="66" charset="-78"/>
              </a:rPr>
              <a:t>لإ</a:t>
            </a:r>
            <a:r>
              <a:rPr lang="ar-SA" sz="2400" b="1" dirty="0">
                <a:latin typeface="Arabic Typesetting" pitchFamily="66" charset="-78"/>
                <a:cs typeface="Arabic Typesetting" pitchFamily="66" charset="-78"/>
              </a:rPr>
              <a:t>تفاقية الأمريكية لحقوق الإنسان لعام 1969</a:t>
            </a:r>
            <a:endParaRPr lang="fr-FR" sz="2400" b="1" dirty="0">
              <a:latin typeface="Arabic Typesetting" pitchFamily="66" charset="-78"/>
              <a:cs typeface="Arabic Typesetting" pitchFamily="66" charset="-78"/>
            </a:endParaRPr>
          </a:p>
        </p:txBody>
      </p:sp>
      <p:sp>
        <p:nvSpPr>
          <p:cNvPr id="21517" name="Line 23"/>
          <p:cNvSpPr>
            <a:spLocks noChangeShapeType="1"/>
          </p:cNvSpPr>
          <p:nvPr/>
        </p:nvSpPr>
        <p:spPr bwMode="auto">
          <a:xfrm flipH="1">
            <a:off x="2057400" y="3733800"/>
            <a:ext cx="381000" cy="381000"/>
          </a:xfrm>
          <a:prstGeom prst="line">
            <a:avLst/>
          </a:prstGeom>
          <a:ln>
            <a:solidFill>
              <a:srgbClr val="002A6C"/>
            </a:solidFill>
            <a:headEnd/>
            <a:tailEnd type="triangle" w="med" len="med"/>
          </a:ln>
        </p:spPr>
        <p:style>
          <a:lnRef idx="3">
            <a:schemeClr val="accent6"/>
          </a:lnRef>
          <a:fillRef idx="0">
            <a:schemeClr val="accent6"/>
          </a:fillRef>
          <a:effectRef idx="2">
            <a:schemeClr val="accent6"/>
          </a:effectRef>
          <a:fontRef idx="minor">
            <a:schemeClr val="tx1"/>
          </a:fontRef>
        </p:style>
        <p:txBody>
          <a:bodyPr/>
          <a:lstStyle/>
          <a:p>
            <a:endParaRPr lang="en-US" b="1">
              <a:ln w="18415" cmpd="sng">
                <a:solidFill>
                  <a:srgbClr val="FFFFFF"/>
                </a:solidFill>
                <a:prstDash val="solid"/>
              </a:ln>
              <a:solidFill>
                <a:srgbClr val="FFFFFF"/>
              </a:solidFill>
              <a:effectLst>
                <a:outerShdw blurRad="63500" dir="3600000" algn="tl" rotWithShape="0">
                  <a:srgbClr val="000000">
                    <a:alpha val="70000"/>
                  </a:srgbClr>
                </a:outerShdw>
              </a:effectLst>
              <a:latin typeface="Arabic Typesetting" pitchFamily="66" charset="-78"/>
              <a:cs typeface="Arabic Typesetting" pitchFamily="66" charset="-78"/>
            </a:endParaRPr>
          </a:p>
        </p:txBody>
      </p:sp>
      <p:sp>
        <p:nvSpPr>
          <p:cNvPr id="21518" name="Text Box 17"/>
          <p:cNvSpPr txBox="1">
            <a:spLocks noChangeArrowheads="1"/>
          </p:cNvSpPr>
          <p:nvPr/>
        </p:nvSpPr>
        <p:spPr bwMode="auto">
          <a:xfrm>
            <a:off x="304800" y="4114800"/>
            <a:ext cx="3284472" cy="830997"/>
          </a:xfrm>
          <a:prstGeom prst="rect">
            <a:avLst/>
          </a:prstGeom>
          <a:noFill/>
          <a:ln w="9525">
            <a:noFill/>
            <a:miter lim="800000"/>
            <a:headEnd/>
            <a:tailEnd/>
          </a:ln>
        </p:spPr>
        <p:txBody>
          <a:bodyPr wrap="square">
            <a:spAutoFit/>
          </a:bodyPr>
          <a:lstStyle/>
          <a:p>
            <a:pPr algn="ctr" rtl="1" eaLnBrk="1" hangingPunct="1"/>
            <a:r>
              <a:rPr lang="ar-SA" sz="2400" b="1" dirty="0">
                <a:latin typeface="Arabic Typesetting" pitchFamily="66" charset="-78"/>
                <a:cs typeface="Arabic Typesetting" pitchFamily="66" charset="-78"/>
              </a:rPr>
              <a:t>الميثاق الإفريقي لحقوق الإنسان والشعوب لعام 1981</a:t>
            </a:r>
            <a:endParaRPr lang="fr-FR" sz="2400" b="1" dirty="0">
              <a:latin typeface="Arabic Typesetting" pitchFamily="66" charset="-78"/>
              <a:cs typeface="Arabic Typesetting" pitchFamily="66" charset="-78"/>
            </a:endParaRPr>
          </a:p>
        </p:txBody>
      </p:sp>
      <p:sp>
        <p:nvSpPr>
          <p:cNvPr id="21519" name="Line 23"/>
          <p:cNvSpPr>
            <a:spLocks noChangeShapeType="1"/>
          </p:cNvSpPr>
          <p:nvPr/>
        </p:nvSpPr>
        <p:spPr bwMode="auto">
          <a:xfrm>
            <a:off x="2133600" y="4876800"/>
            <a:ext cx="381000" cy="457200"/>
          </a:xfrm>
          <a:prstGeom prst="line">
            <a:avLst/>
          </a:prstGeom>
          <a:ln>
            <a:solidFill>
              <a:srgbClr val="002A6C"/>
            </a:solidFill>
            <a:headEnd/>
            <a:tailEnd type="triangle" w="med" len="med"/>
          </a:ln>
        </p:spPr>
        <p:style>
          <a:lnRef idx="3">
            <a:schemeClr val="accent6"/>
          </a:lnRef>
          <a:fillRef idx="0">
            <a:schemeClr val="accent6"/>
          </a:fillRef>
          <a:effectRef idx="2">
            <a:schemeClr val="accent6"/>
          </a:effectRef>
          <a:fontRef idx="minor">
            <a:schemeClr val="tx1"/>
          </a:fontRef>
        </p:style>
        <p:txBody>
          <a:bodyPr/>
          <a:lstStyle/>
          <a:p>
            <a:endParaRPr lang="en-US" b="1">
              <a:ln w="18415" cmpd="sng">
                <a:solidFill>
                  <a:srgbClr val="FFFFFF"/>
                </a:solidFill>
                <a:prstDash val="solid"/>
              </a:ln>
              <a:solidFill>
                <a:srgbClr val="FFFFFF"/>
              </a:solidFill>
              <a:effectLst>
                <a:outerShdw blurRad="63500" dir="3600000" algn="tl" rotWithShape="0">
                  <a:srgbClr val="000000">
                    <a:alpha val="70000"/>
                  </a:srgbClr>
                </a:outerShdw>
              </a:effectLst>
              <a:latin typeface="Arabic Typesetting" pitchFamily="66" charset="-78"/>
              <a:cs typeface="Arabic Typesetting" pitchFamily="66" charset="-78"/>
            </a:endParaRPr>
          </a:p>
        </p:txBody>
      </p:sp>
      <p:sp>
        <p:nvSpPr>
          <p:cNvPr id="37" name="Text Box 20"/>
          <p:cNvSpPr txBox="1">
            <a:spLocks noChangeArrowheads="1"/>
          </p:cNvSpPr>
          <p:nvPr/>
        </p:nvSpPr>
        <p:spPr bwMode="auto">
          <a:xfrm>
            <a:off x="152401" y="5257800"/>
            <a:ext cx="1562100" cy="923330"/>
          </a:xfrm>
          <a:prstGeom prst="rect">
            <a:avLst/>
          </a:prstGeom>
          <a:noFill/>
          <a:ln w="9525">
            <a:noFill/>
            <a:miter lim="800000"/>
            <a:headEnd/>
            <a:tailEnd/>
          </a:ln>
        </p:spPr>
        <p:txBody>
          <a:bodyPr wrap="square">
            <a:spAutoFit/>
          </a:bodyPr>
          <a:lstStyle/>
          <a:p>
            <a:pPr algn="ctr" rtl="1" eaLnBrk="1" hangingPunct="1">
              <a:defRPr/>
            </a:pPr>
            <a:r>
              <a:rPr lang="ar-SA" sz="1800" b="1" dirty="0">
                <a:latin typeface="Arabic Typesetting" pitchFamily="66" charset="-78"/>
                <a:cs typeface="Arabic Typesetting" pitchFamily="66" charset="-78"/>
              </a:rPr>
              <a:t> </a:t>
            </a:r>
            <a:r>
              <a:rPr lang="ar-LB" sz="1800" b="1" dirty="0">
                <a:latin typeface="Arabic Typesetting" pitchFamily="66" charset="-78"/>
                <a:cs typeface="Arabic Typesetting" pitchFamily="66" charset="-78"/>
              </a:rPr>
              <a:t>المحكمة الإفريقية لحماية حقوق الإنسان والشعوب</a:t>
            </a:r>
            <a:endParaRPr lang="fr-FR" sz="1800" b="1" dirty="0">
              <a:latin typeface="Arabic Typesetting" pitchFamily="66" charset="-78"/>
              <a:cs typeface="Arabic Typesetting" pitchFamily="66" charset="-78"/>
            </a:endParaRPr>
          </a:p>
        </p:txBody>
      </p:sp>
      <p:sp>
        <p:nvSpPr>
          <p:cNvPr id="39" name="Text Box 20"/>
          <p:cNvSpPr txBox="1">
            <a:spLocks noChangeArrowheads="1"/>
          </p:cNvSpPr>
          <p:nvPr/>
        </p:nvSpPr>
        <p:spPr bwMode="auto">
          <a:xfrm>
            <a:off x="1905000" y="5410200"/>
            <a:ext cx="1870075" cy="1015663"/>
          </a:xfrm>
          <a:prstGeom prst="rect">
            <a:avLst/>
          </a:prstGeom>
          <a:noFill/>
          <a:ln w="9525">
            <a:noFill/>
            <a:miter lim="800000"/>
            <a:headEnd/>
            <a:tailEnd/>
          </a:ln>
        </p:spPr>
        <p:txBody>
          <a:bodyPr>
            <a:spAutoFit/>
          </a:bodyPr>
          <a:lstStyle/>
          <a:p>
            <a:pPr algn="ctr" rtl="1" eaLnBrk="1" hangingPunct="1">
              <a:defRPr/>
            </a:pPr>
            <a:r>
              <a:rPr lang="ar-SA" sz="2000" b="1" dirty="0">
                <a:latin typeface="Arabic Typesetting" pitchFamily="66" charset="-78"/>
                <a:cs typeface="Arabic Typesetting" pitchFamily="66" charset="-78"/>
              </a:rPr>
              <a:t> </a:t>
            </a:r>
            <a:r>
              <a:rPr lang="ar-LB" sz="2000" b="1" dirty="0">
                <a:latin typeface="Arabic Typesetting" pitchFamily="66" charset="-78"/>
                <a:cs typeface="Arabic Typesetting" pitchFamily="66" charset="-78"/>
              </a:rPr>
              <a:t>اللجنة الإفريقية لحماية حقوق الإنسان والشعوب</a:t>
            </a:r>
            <a:endParaRPr lang="fr-FR" sz="2000" b="1" dirty="0">
              <a:latin typeface="Arabic Typesetting" pitchFamily="66" charset="-78"/>
              <a:cs typeface="Arabic Typesetting" pitchFamily="66" charset="-78"/>
            </a:endParaRPr>
          </a:p>
        </p:txBody>
      </p:sp>
      <p:sp>
        <p:nvSpPr>
          <p:cNvPr id="21522" name="Text Box 18"/>
          <p:cNvSpPr txBox="1">
            <a:spLocks noChangeArrowheads="1"/>
          </p:cNvSpPr>
          <p:nvPr/>
        </p:nvSpPr>
        <p:spPr bwMode="auto">
          <a:xfrm>
            <a:off x="4356100" y="2781300"/>
            <a:ext cx="865188" cy="307975"/>
          </a:xfrm>
          <a:prstGeom prst="rect">
            <a:avLst/>
          </a:prstGeom>
          <a:noFill/>
          <a:ln w="9525">
            <a:noFill/>
            <a:miter lim="800000"/>
            <a:headEnd/>
            <a:tailEnd/>
          </a:ln>
        </p:spPr>
        <p:txBody>
          <a:bodyPr>
            <a:spAutoFit/>
          </a:bodyPr>
          <a:lstStyle/>
          <a:p>
            <a:pPr algn="r" rtl="1" eaLnBrk="1" hangingPunct="1"/>
            <a:r>
              <a:rPr lang="ar-SA" sz="1400" b="1">
                <a:latin typeface="Arabic Typesetting" pitchFamily="66" charset="-78"/>
                <a:cs typeface="Arabic Typesetting" pitchFamily="66" charset="-78"/>
              </a:rPr>
              <a:t> </a:t>
            </a:r>
            <a:endParaRPr lang="fr-FR" sz="1400" b="1">
              <a:solidFill>
                <a:srgbClr val="C00000"/>
              </a:solidFill>
              <a:latin typeface="Arabic Typesetting" pitchFamily="66" charset="-78"/>
              <a:cs typeface="Arabic Typesetting" pitchFamily="66" charset="-78"/>
            </a:endParaRPr>
          </a:p>
        </p:txBody>
      </p:sp>
      <p:sp>
        <p:nvSpPr>
          <p:cNvPr id="21523" name="Line 23"/>
          <p:cNvSpPr>
            <a:spLocks noChangeShapeType="1"/>
          </p:cNvSpPr>
          <p:nvPr/>
        </p:nvSpPr>
        <p:spPr bwMode="auto">
          <a:xfrm flipH="1">
            <a:off x="4648200" y="3581400"/>
            <a:ext cx="0" cy="288925"/>
          </a:xfrm>
          <a:prstGeom prst="line">
            <a:avLst/>
          </a:prstGeom>
          <a:ln>
            <a:solidFill>
              <a:srgbClr val="002A6C"/>
            </a:solidFill>
            <a:headEnd/>
            <a:tailEnd type="triangle" w="med" len="med"/>
          </a:ln>
        </p:spPr>
        <p:style>
          <a:lnRef idx="3">
            <a:schemeClr val="accent6"/>
          </a:lnRef>
          <a:fillRef idx="0">
            <a:schemeClr val="accent6"/>
          </a:fillRef>
          <a:effectRef idx="2">
            <a:schemeClr val="accent6"/>
          </a:effectRef>
          <a:fontRef idx="minor">
            <a:schemeClr val="tx1"/>
          </a:fontRef>
        </p:style>
        <p:txBody>
          <a:bodyPr/>
          <a:lstStyle/>
          <a:p>
            <a:endParaRPr lang="en-US" b="1">
              <a:ln w="18415" cmpd="sng">
                <a:solidFill>
                  <a:srgbClr val="FFFFFF"/>
                </a:solidFill>
                <a:prstDash val="solid"/>
              </a:ln>
              <a:solidFill>
                <a:srgbClr val="FFFFFF"/>
              </a:solidFill>
              <a:effectLst>
                <a:outerShdw blurRad="63500" dir="3600000" algn="tl" rotWithShape="0">
                  <a:srgbClr val="000000">
                    <a:alpha val="70000"/>
                  </a:srgbClr>
                </a:outerShdw>
              </a:effectLst>
              <a:latin typeface="Arabic Typesetting" pitchFamily="66" charset="-78"/>
              <a:cs typeface="Arabic Typesetting" pitchFamily="66" charset="-78"/>
            </a:endParaRPr>
          </a:p>
        </p:txBody>
      </p:sp>
      <p:sp>
        <p:nvSpPr>
          <p:cNvPr id="21524" name="Text Box 17"/>
          <p:cNvSpPr txBox="1">
            <a:spLocks noChangeArrowheads="1"/>
          </p:cNvSpPr>
          <p:nvPr/>
        </p:nvSpPr>
        <p:spPr bwMode="auto">
          <a:xfrm>
            <a:off x="3413385" y="4038600"/>
            <a:ext cx="1978773" cy="830997"/>
          </a:xfrm>
          <a:prstGeom prst="rect">
            <a:avLst/>
          </a:prstGeom>
          <a:noFill/>
          <a:ln w="9525">
            <a:noFill/>
            <a:miter lim="800000"/>
            <a:headEnd/>
            <a:tailEnd/>
          </a:ln>
        </p:spPr>
        <p:txBody>
          <a:bodyPr wrap="square">
            <a:spAutoFit/>
          </a:bodyPr>
          <a:lstStyle/>
          <a:p>
            <a:pPr algn="ctr" rtl="1" eaLnBrk="1" hangingPunct="1"/>
            <a:r>
              <a:rPr lang="ar-SA" sz="2400" b="1" dirty="0">
                <a:solidFill>
                  <a:srgbClr val="002A6C"/>
                </a:solidFill>
                <a:latin typeface="Arabic Typesetting" pitchFamily="66" charset="-78"/>
                <a:cs typeface="Arabic Typesetting" pitchFamily="66" charset="-78"/>
              </a:rPr>
              <a:t>ا</a:t>
            </a:r>
            <a:r>
              <a:rPr lang="ar-LB" sz="2400" b="1" dirty="0">
                <a:solidFill>
                  <a:srgbClr val="002A6C"/>
                </a:solidFill>
                <a:latin typeface="Arabic Typesetting" pitchFamily="66" charset="-78"/>
                <a:cs typeface="Arabic Typesetting" pitchFamily="66" charset="-78"/>
              </a:rPr>
              <a:t>لإ</a:t>
            </a:r>
            <a:r>
              <a:rPr lang="ar-SA" sz="2400" b="1" dirty="0">
                <a:solidFill>
                  <a:srgbClr val="002A6C"/>
                </a:solidFill>
                <a:latin typeface="Arabic Typesetting" pitchFamily="66" charset="-78"/>
                <a:cs typeface="Arabic Typesetting" pitchFamily="66" charset="-78"/>
              </a:rPr>
              <a:t>تفاقية الأوروبية لحقوق الإنسان لعام 1950</a:t>
            </a:r>
            <a:endParaRPr lang="fr-FR" sz="2400" b="1" dirty="0">
              <a:solidFill>
                <a:srgbClr val="002A6C"/>
              </a:solidFill>
              <a:latin typeface="Arabic Typesetting" pitchFamily="66" charset="-78"/>
              <a:cs typeface="Arabic Typesetting" pitchFamily="66" charset="-78"/>
            </a:endParaRPr>
          </a:p>
        </p:txBody>
      </p:sp>
      <p:sp>
        <p:nvSpPr>
          <p:cNvPr id="21525" name="Line 23"/>
          <p:cNvSpPr>
            <a:spLocks noChangeShapeType="1"/>
          </p:cNvSpPr>
          <p:nvPr/>
        </p:nvSpPr>
        <p:spPr bwMode="auto">
          <a:xfrm flipH="1">
            <a:off x="4648200" y="5181600"/>
            <a:ext cx="0" cy="533400"/>
          </a:xfrm>
          <a:prstGeom prst="line">
            <a:avLst/>
          </a:prstGeom>
          <a:ln>
            <a:solidFill>
              <a:srgbClr val="002A6C"/>
            </a:solidFill>
            <a:headEnd/>
            <a:tailEnd type="triangle" w="med" len="med"/>
          </a:ln>
        </p:spPr>
        <p:style>
          <a:lnRef idx="3">
            <a:schemeClr val="accent6"/>
          </a:lnRef>
          <a:fillRef idx="0">
            <a:schemeClr val="accent6"/>
          </a:fillRef>
          <a:effectRef idx="2">
            <a:schemeClr val="accent6"/>
          </a:effectRef>
          <a:fontRef idx="minor">
            <a:schemeClr val="tx1"/>
          </a:fontRef>
        </p:style>
        <p:txBody>
          <a:bodyPr/>
          <a:lstStyle/>
          <a:p>
            <a:endParaRPr lang="en-US" b="1">
              <a:ln w="18415" cmpd="sng">
                <a:solidFill>
                  <a:srgbClr val="FFFFFF"/>
                </a:solidFill>
                <a:prstDash val="solid"/>
              </a:ln>
              <a:solidFill>
                <a:srgbClr val="FFFFFF"/>
              </a:solidFill>
              <a:effectLst>
                <a:outerShdw blurRad="63500" dir="3600000" algn="tl" rotWithShape="0">
                  <a:srgbClr val="000000">
                    <a:alpha val="70000"/>
                  </a:srgbClr>
                </a:outerShdw>
              </a:effectLst>
              <a:latin typeface="Arabic Typesetting" pitchFamily="66" charset="-78"/>
              <a:cs typeface="Arabic Typesetting" pitchFamily="66" charset="-78"/>
            </a:endParaRPr>
          </a:p>
        </p:txBody>
      </p:sp>
      <p:sp>
        <p:nvSpPr>
          <p:cNvPr id="21526" name="Text Box 20"/>
          <p:cNvSpPr txBox="1">
            <a:spLocks noChangeArrowheads="1"/>
          </p:cNvSpPr>
          <p:nvPr/>
        </p:nvSpPr>
        <p:spPr bwMode="auto">
          <a:xfrm>
            <a:off x="3733800" y="5638800"/>
            <a:ext cx="1871662" cy="923330"/>
          </a:xfrm>
          <a:prstGeom prst="rect">
            <a:avLst/>
          </a:prstGeom>
          <a:noFill/>
          <a:ln w="9525">
            <a:noFill/>
            <a:miter lim="800000"/>
            <a:headEnd/>
            <a:tailEnd/>
          </a:ln>
        </p:spPr>
        <p:txBody>
          <a:bodyPr>
            <a:spAutoFit/>
          </a:bodyPr>
          <a:lstStyle/>
          <a:p>
            <a:pPr algn="ctr" rtl="1" eaLnBrk="1" hangingPunct="1"/>
            <a:r>
              <a:rPr lang="ar-SA" sz="1800" b="1" dirty="0">
                <a:solidFill>
                  <a:srgbClr val="002A6C"/>
                </a:solidFill>
                <a:latin typeface="Arabic Typesetting" pitchFamily="66" charset="-78"/>
                <a:cs typeface="Arabic Typesetting" pitchFamily="66" charset="-78"/>
              </a:rPr>
              <a:t> </a:t>
            </a:r>
            <a:r>
              <a:rPr lang="ar-LB" sz="1800" b="1" dirty="0">
                <a:solidFill>
                  <a:srgbClr val="002A6C"/>
                </a:solidFill>
                <a:latin typeface="Arabic Typesetting" pitchFamily="66" charset="-78"/>
                <a:cs typeface="Arabic Typesetting" pitchFamily="66" charset="-78"/>
              </a:rPr>
              <a:t>المحكمة الأوروبية لحماية حقوق الإنسان (ستراسبورغ)</a:t>
            </a:r>
            <a:endParaRPr lang="fr-FR" sz="1800" b="1" dirty="0">
              <a:solidFill>
                <a:srgbClr val="002A6C"/>
              </a:solidFill>
              <a:latin typeface="Arabic Typesetting" pitchFamily="66" charset="-78"/>
              <a:cs typeface="Arabic Typesetting" pitchFamily="66" charset="-78"/>
            </a:endParaRPr>
          </a:p>
        </p:txBody>
      </p:sp>
      <p:sp>
        <p:nvSpPr>
          <p:cNvPr id="46" name="Rectangle 45"/>
          <p:cNvSpPr/>
          <p:nvPr/>
        </p:nvSpPr>
        <p:spPr>
          <a:xfrm>
            <a:off x="7315200" y="1371600"/>
            <a:ext cx="1828800" cy="914400"/>
          </a:xfrm>
          <a:prstGeom prst="rect">
            <a:avLst/>
          </a:prstGeom>
          <a:noFill/>
        </p:spPr>
        <p:style>
          <a:lnRef idx="2">
            <a:schemeClr val="accent6"/>
          </a:lnRef>
          <a:fillRef idx="1">
            <a:schemeClr val="lt1"/>
          </a:fillRef>
          <a:effectRef idx="0">
            <a:schemeClr val="accent6"/>
          </a:effectRef>
          <a:fontRef idx="minor">
            <a:schemeClr val="dk1"/>
          </a:fontRef>
        </p:style>
        <p:txBody>
          <a:bodyPr anchor="ctr"/>
          <a:lstStyle/>
          <a:p>
            <a:pPr algn="ctr" rtl="1" eaLnBrk="1" hangingPunct="1">
              <a:defRPr/>
            </a:pPr>
            <a:r>
              <a:rPr lang="ar-LB" sz="2000" b="1" dirty="0">
                <a:solidFill>
                  <a:srgbClr val="002A6C"/>
                </a:solidFill>
                <a:latin typeface="Arabic Typesetting" pitchFamily="66" charset="-78"/>
                <a:cs typeface="Arabic Typesetting" pitchFamily="66" charset="-78"/>
              </a:rPr>
              <a:t>الآليات </a:t>
            </a:r>
            <a:r>
              <a:rPr lang="ar-SA" sz="2000" b="1" dirty="0">
                <a:solidFill>
                  <a:srgbClr val="002A6C"/>
                </a:solidFill>
                <a:latin typeface="Arabic Typesetting" pitchFamily="66" charset="-78"/>
                <a:cs typeface="Arabic Typesetting" pitchFamily="66" charset="-78"/>
              </a:rPr>
              <a:t>الإقليمية لحماية حقوق الإنسان</a:t>
            </a:r>
            <a:endParaRPr lang="fr-FR" sz="2000" b="1" dirty="0">
              <a:solidFill>
                <a:srgbClr val="002A6C"/>
              </a:solidFill>
              <a:latin typeface="Arabic Typesetting" pitchFamily="66" charset="-78"/>
              <a:cs typeface="Arabic Typesetting" pitchFamily="66" charset="-78"/>
            </a:endParaRPr>
          </a:p>
        </p:txBody>
      </p:sp>
      <p:sp>
        <p:nvSpPr>
          <p:cNvPr id="21528" name="Line 23"/>
          <p:cNvSpPr>
            <a:spLocks noChangeShapeType="1"/>
          </p:cNvSpPr>
          <p:nvPr/>
        </p:nvSpPr>
        <p:spPr bwMode="auto">
          <a:xfrm flipH="1">
            <a:off x="1524000" y="4876800"/>
            <a:ext cx="381000" cy="457199"/>
          </a:xfrm>
          <a:prstGeom prst="line">
            <a:avLst/>
          </a:prstGeom>
          <a:ln>
            <a:solidFill>
              <a:srgbClr val="002A6C"/>
            </a:solidFill>
            <a:headEnd/>
            <a:tailEnd type="triangle" w="med" len="med"/>
          </a:ln>
        </p:spPr>
        <p:style>
          <a:lnRef idx="3">
            <a:schemeClr val="accent6"/>
          </a:lnRef>
          <a:fillRef idx="0">
            <a:schemeClr val="accent6"/>
          </a:fillRef>
          <a:effectRef idx="2">
            <a:schemeClr val="accent6"/>
          </a:effectRef>
          <a:fontRef idx="minor">
            <a:schemeClr val="tx1"/>
          </a:fontRef>
        </p:style>
        <p:txBody>
          <a:bodyPr/>
          <a:lstStyle/>
          <a:p>
            <a:endParaRPr lang="en-US" b="1">
              <a:ln w="18415" cmpd="sng">
                <a:solidFill>
                  <a:srgbClr val="FFFFFF"/>
                </a:solidFill>
                <a:prstDash val="solid"/>
              </a:ln>
              <a:solidFill>
                <a:srgbClr val="FFFFFF"/>
              </a:solidFill>
              <a:effectLst>
                <a:outerShdw blurRad="63500" dir="3600000" algn="tl" rotWithShape="0">
                  <a:srgbClr val="000000">
                    <a:alpha val="70000"/>
                  </a:srgbClr>
                </a:outerShdw>
              </a:effectLst>
              <a:latin typeface="Arabic Typesetting" pitchFamily="66" charset="-78"/>
              <a:cs typeface="Arabic Typesetting" pitchFamily="66" charset="-78"/>
            </a:endParaRPr>
          </a:p>
        </p:txBody>
      </p:sp>
      <p:sp>
        <p:nvSpPr>
          <p:cNvPr id="48" name="Oval 47"/>
          <p:cNvSpPr/>
          <p:nvPr/>
        </p:nvSpPr>
        <p:spPr>
          <a:xfrm>
            <a:off x="1371600" y="2743200"/>
            <a:ext cx="1975104" cy="914400"/>
          </a:xfrm>
          <a:prstGeom prst="ellipse">
            <a:avLst/>
          </a:prstGeom>
        </p:spPr>
        <p:style>
          <a:lnRef idx="2">
            <a:schemeClr val="accent2"/>
          </a:lnRef>
          <a:fillRef idx="1">
            <a:schemeClr val="lt1"/>
          </a:fillRef>
          <a:effectRef idx="0">
            <a:schemeClr val="accent2"/>
          </a:effectRef>
          <a:fontRef idx="minor">
            <a:schemeClr val="dk1"/>
          </a:fontRef>
        </p:style>
        <p:txBody>
          <a:bodyPr anchor="ctr"/>
          <a:lstStyle/>
          <a:p>
            <a:pPr algn="ctr" rtl="1" eaLnBrk="1" hangingPunct="1">
              <a:defRPr/>
            </a:pPr>
            <a:r>
              <a:rPr lang="ar-SA" b="1" dirty="0">
                <a:ln w="18000">
                  <a:solidFill>
                    <a:schemeClr val="accent2">
                      <a:satMod val="140000"/>
                    </a:schemeClr>
                  </a:solidFill>
                  <a:prstDash val="solid"/>
                  <a:miter lim="800000"/>
                </a:ln>
                <a:solidFill>
                  <a:srgbClr val="002A6C"/>
                </a:solidFill>
                <a:effectLst>
                  <a:outerShdw blurRad="25500" dist="23000" dir="7020000" algn="tl">
                    <a:srgbClr val="000000">
                      <a:alpha val="50000"/>
                    </a:srgbClr>
                  </a:outerShdw>
                </a:effectLst>
                <a:latin typeface="Arabic Typesetting" pitchFamily="66" charset="-78"/>
                <a:cs typeface="Arabic Typesetting" pitchFamily="66" charset="-78"/>
              </a:rPr>
              <a:t>النظام الإفريقي</a:t>
            </a:r>
            <a:endParaRPr lang="fr-FR" b="1" dirty="0">
              <a:ln w="18000">
                <a:solidFill>
                  <a:schemeClr val="accent2">
                    <a:satMod val="140000"/>
                  </a:schemeClr>
                </a:solidFill>
                <a:prstDash val="solid"/>
                <a:miter lim="800000"/>
              </a:ln>
              <a:solidFill>
                <a:srgbClr val="002A6C"/>
              </a:solidFill>
              <a:effectLst>
                <a:outerShdw blurRad="25500" dist="23000" dir="7020000" algn="tl">
                  <a:srgbClr val="000000">
                    <a:alpha val="50000"/>
                  </a:srgbClr>
                </a:outerShdw>
              </a:effectLst>
              <a:latin typeface="Arabic Typesetting" pitchFamily="66" charset="-78"/>
              <a:cs typeface="Arabic Typesetting" pitchFamily="66" charset="-78"/>
            </a:endParaRPr>
          </a:p>
        </p:txBody>
      </p:sp>
      <p:sp>
        <p:nvSpPr>
          <p:cNvPr id="49" name="Oval 48"/>
          <p:cNvSpPr/>
          <p:nvPr/>
        </p:nvSpPr>
        <p:spPr>
          <a:xfrm>
            <a:off x="3581400" y="2590800"/>
            <a:ext cx="1810512" cy="914400"/>
          </a:xfrm>
          <a:prstGeom prst="ellipse">
            <a:avLst/>
          </a:prstGeom>
        </p:spPr>
        <p:style>
          <a:lnRef idx="3">
            <a:schemeClr val="lt1"/>
          </a:lnRef>
          <a:fillRef idx="1">
            <a:schemeClr val="accent2"/>
          </a:fillRef>
          <a:effectRef idx="1">
            <a:schemeClr val="accent2"/>
          </a:effectRef>
          <a:fontRef idx="minor">
            <a:schemeClr val="lt1"/>
          </a:fontRef>
        </p:style>
        <p:txBody>
          <a:bodyPr anchor="ctr"/>
          <a:lstStyle/>
          <a:p>
            <a:pPr algn="ctr" rtl="1" eaLnBrk="1" hangingPunct="1">
              <a:defRPr/>
            </a:pPr>
            <a:r>
              <a:rPr lang="ar-SA"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abic Typesetting" pitchFamily="66" charset="-78"/>
                <a:cs typeface="Arabic Typesetting" pitchFamily="66" charset="-78"/>
              </a:rPr>
              <a:t>النظام الأوروبي</a:t>
            </a:r>
            <a:endParaRPr lang="fr-FR"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abic Typesetting" pitchFamily="66" charset="-78"/>
              <a:cs typeface="Arabic Typesetting" pitchFamily="66" charset="-78"/>
            </a:endParaRPr>
          </a:p>
        </p:txBody>
      </p:sp>
      <p:sp>
        <p:nvSpPr>
          <p:cNvPr id="50" name="Oval 49"/>
          <p:cNvSpPr/>
          <p:nvPr/>
        </p:nvSpPr>
        <p:spPr>
          <a:xfrm>
            <a:off x="5486400" y="2743200"/>
            <a:ext cx="1892808" cy="914400"/>
          </a:xfrm>
          <a:prstGeom prst="ellipse">
            <a:avLst/>
          </a:prstGeom>
        </p:spPr>
        <p:style>
          <a:lnRef idx="2">
            <a:schemeClr val="accent2"/>
          </a:lnRef>
          <a:fillRef idx="1">
            <a:schemeClr val="lt1"/>
          </a:fillRef>
          <a:effectRef idx="0">
            <a:schemeClr val="accent2"/>
          </a:effectRef>
          <a:fontRef idx="minor">
            <a:schemeClr val="dk1"/>
          </a:fontRef>
        </p:style>
        <p:txBody>
          <a:bodyPr anchor="ctr"/>
          <a:lstStyle/>
          <a:p>
            <a:pPr algn="ctr" rtl="1" eaLnBrk="1" hangingPunct="1">
              <a:defRPr/>
            </a:pPr>
            <a:r>
              <a:rPr lang="ar-SA" b="1" dirty="0">
                <a:ln w="18000">
                  <a:solidFill>
                    <a:schemeClr val="accent2">
                      <a:satMod val="140000"/>
                    </a:schemeClr>
                  </a:solidFill>
                  <a:prstDash val="solid"/>
                  <a:miter lim="800000"/>
                </a:ln>
                <a:solidFill>
                  <a:srgbClr val="002A6C"/>
                </a:solidFill>
                <a:effectLst>
                  <a:outerShdw blurRad="25500" dist="23000" dir="7020000" algn="tl">
                    <a:srgbClr val="000000">
                      <a:alpha val="50000"/>
                    </a:srgbClr>
                  </a:outerShdw>
                </a:effectLst>
                <a:latin typeface="Arabic Typesetting" pitchFamily="66" charset="-78"/>
                <a:cs typeface="Arabic Typesetting" pitchFamily="66" charset="-78"/>
              </a:rPr>
              <a:t>النظام الأمريكي</a:t>
            </a:r>
            <a:endParaRPr lang="fr-FR" b="1" dirty="0">
              <a:ln w="18000">
                <a:solidFill>
                  <a:schemeClr val="accent2">
                    <a:satMod val="140000"/>
                  </a:schemeClr>
                </a:solidFill>
                <a:prstDash val="solid"/>
                <a:miter lim="800000"/>
              </a:ln>
              <a:solidFill>
                <a:srgbClr val="002A6C"/>
              </a:solidFill>
              <a:effectLst>
                <a:outerShdw blurRad="25500" dist="23000" dir="7020000" algn="tl">
                  <a:srgbClr val="000000">
                    <a:alpha val="50000"/>
                  </a:srgbClr>
                </a:outerShdw>
              </a:effectLst>
              <a:latin typeface="Arabic Typesetting" pitchFamily="66" charset="-78"/>
              <a:cs typeface="Arabic Typesetting" pitchFamily="66" charset="-78"/>
            </a:endParaRPr>
          </a:p>
        </p:txBody>
      </p:sp>
      <p:sp>
        <p:nvSpPr>
          <p:cNvPr id="52" name="Oval 51"/>
          <p:cNvSpPr/>
          <p:nvPr/>
        </p:nvSpPr>
        <p:spPr>
          <a:xfrm>
            <a:off x="7498080" y="2667000"/>
            <a:ext cx="1645920" cy="914400"/>
          </a:xfrm>
          <a:prstGeom prst="ellipse">
            <a:avLst/>
          </a:prstGeom>
        </p:spPr>
        <p:style>
          <a:lnRef idx="3">
            <a:schemeClr val="lt1"/>
          </a:lnRef>
          <a:fillRef idx="1">
            <a:schemeClr val="accent2"/>
          </a:fillRef>
          <a:effectRef idx="1">
            <a:schemeClr val="accent2"/>
          </a:effectRef>
          <a:fontRef idx="minor">
            <a:schemeClr val="lt1"/>
          </a:fontRef>
        </p:style>
        <p:txBody>
          <a:bodyPr anchor="ctr"/>
          <a:lstStyle/>
          <a:p>
            <a:pPr algn="ctr" rtl="1" eaLnBrk="1" hangingPunct="1">
              <a:defRPr/>
            </a:pPr>
            <a:r>
              <a:rPr lang="ar-SA"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abic Typesetting" pitchFamily="66" charset="-78"/>
                <a:cs typeface="Arabic Typesetting" pitchFamily="66" charset="-78"/>
              </a:rPr>
              <a:t>النظام</a:t>
            </a:r>
          </a:p>
          <a:p>
            <a:pPr algn="ctr" rtl="1" eaLnBrk="1" hangingPunct="1">
              <a:defRPr/>
            </a:pPr>
            <a:r>
              <a:rPr lang="ar-SA"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abic Typesetting" pitchFamily="66" charset="-78"/>
                <a:cs typeface="Arabic Typesetting" pitchFamily="66" charset="-78"/>
              </a:rPr>
              <a:t> العربي</a:t>
            </a:r>
            <a:endParaRPr lang="fr-FR"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abic Typesetting" pitchFamily="66" charset="-78"/>
              <a:cs typeface="Arabic Typesetting" pitchFamily="66" charset="-78"/>
            </a:endParaRPr>
          </a:p>
        </p:txBody>
      </p:sp>
      <p:sp>
        <p:nvSpPr>
          <p:cNvPr id="21533" name="Line 23"/>
          <p:cNvSpPr>
            <a:spLocks noChangeShapeType="1"/>
          </p:cNvSpPr>
          <p:nvPr/>
        </p:nvSpPr>
        <p:spPr bwMode="auto">
          <a:xfrm>
            <a:off x="6553201" y="5105401"/>
            <a:ext cx="380999" cy="533399"/>
          </a:xfrm>
          <a:prstGeom prst="line">
            <a:avLst/>
          </a:prstGeom>
          <a:ln>
            <a:solidFill>
              <a:srgbClr val="002A6C"/>
            </a:solidFill>
            <a:headEnd/>
            <a:tailEnd type="triangle" w="med" len="med"/>
          </a:ln>
        </p:spPr>
        <p:style>
          <a:lnRef idx="3">
            <a:schemeClr val="accent6"/>
          </a:lnRef>
          <a:fillRef idx="0">
            <a:schemeClr val="accent6"/>
          </a:fillRef>
          <a:effectRef idx="2">
            <a:schemeClr val="accent6"/>
          </a:effectRef>
          <a:fontRef idx="minor">
            <a:schemeClr val="tx1"/>
          </a:fontRef>
        </p:style>
        <p:txBody>
          <a:bodyPr/>
          <a:lstStyle/>
          <a:p>
            <a:endParaRPr lang="en-US" b="1">
              <a:ln w="18415" cmpd="sng">
                <a:solidFill>
                  <a:srgbClr val="FFFFFF"/>
                </a:solidFill>
                <a:prstDash val="solid"/>
              </a:ln>
              <a:solidFill>
                <a:srgbClr val="FFFFFF"/>
              </a:solidFill>
              <a:effectLst>
                <a:outerShdw blurRad="63500" dir="3600000" algn="tl" rotWithShape="0">
                  <a:srgbClr val="000000">
                    <a:alpha val="70000"/>
                  </a:srgbClr>
                </a:outerShdw>
              </a:effectLst>
              <a:latin typeface="Arabic Typesetting" pitchFamily="66" charset="-78"/>
              <a:cs typeface="Arabic Typesetting" pitchFamily="66" charset="-78"/>
            </a:endParaRPr>
          </a:p>
        </p:txBody>
      </p:sp>
      <p:sp>
        <p:nvSpPr>
          <p:cNvPr id="54" name="Text Box 20"/>
          <p:cNvSpPr txBox="1">
            <a:spLocks noChangeArrowheads="1"/>
          </p:cNvSpPr>
          <p:nvPr/>
        </p:nvSpPr>
        <p:spPr bwMode="auto">
          <a:xfrm>
            <a:off x="5562600" y="5334000"/>
            <a:ext cx="792162" cy="430887"/>
          </a:xfrm>
          <a:prstGeom prst="rect">
            <a:avLst/>
          </a:prstGeom>
          <a:noFill/>
          <a:ln w="9525">
            <a:noFill/>
            <a:miter lim="800000"/>
            <a:headEnd/>
            <a:tailEnd/>
          </a:ln>
        </p:spPr>
        <p:txBody>
          <a:bodyPr>
            <a:spAutoFit/>
          </a:bodyPr>
          <a:lstStyle/>
          <a:p>
            <a:pPr algn="ctr" rtl="1" eaLnBrk="1" hangingPunct="1">
              <a:defRPr/>
            </a:pPr>
            <a:r>
              <a:rPr lang="ar-SA" sz="2200" b="1" dirty="0">
                <a:latin typeface="Arabic Typesetting" pitchFamily="66" charset="-78"/>
                <a:cs typeface="Arabic Typesetting" pitchFamily="66" charset="-78"/>
              </a:rPr>
              <a:t> </a:t>
            </a:r>
            <a:r>
              <a:rPr lang="ar-LB" sz="2200" b="1" dirty="0">
                <a:latin typeface="Arabic Typesetting" pitchFamily="66" charset="-78"/>
                <a:cs typeface="Arabic Typesetting" pitchFamily="66" charset="-78"/>
              </a:rPr>
              <a:t>محكمة</a:t>
            </a:r>
            <a:endParaRPr lang="fr-FR" sz="2200" b="1" dirty="0">
              <a:latin typeface="Arabic Typesetting" pitchFamily="66" charset="-78"/>
              <a:cs typeface="Arabic Typesetting" pitchFamily="66" charset="-78"/>
            </a:endParaRPr>
          </a:p>
        </p:txBody>
      </p:sp>
      <p:sp>
        <p:nvSpPr>
          <p:cNvPr id="55" name="Text Box 20"/>
          <p:cNvSpPr txBox="1">
            <a:spLocks noChangeArrowheads="1"/>
          </p:cNvSpPr>
          <p:nvPr/>
        </p:nvSpPr>
        <p:spPr bwMode="auto">
          <a:xfrm>
            <a:off x="6600825" y="5665113"/>
            <a:ext cx="790575" cy="430887"/>
          </a:xfrm>
          <a:prstGeom prst="rect">
            <a:avLst/>
          </a:prstGeom>
          <a:noFill/>
          <a:ln w="9525">
            <a:noFill/>
            <a:miter lim="800000"/>
            <a:headEnd/>
            <a:tailEnd/>
          </a:ln>
        </p:spPr>
        <p:txBody>
          <a:bodyPr>
            <a:spAutoFit/>
          </a:bodyPr>
          <a:lstStyle/>
          <a:p>
            <a:pPr algn="ctr" rtl="1" eaLnBrk="1" hangingPunct="1">
              <a:defRPr/>
            </a:pPr>
            <a:r>
              <a:rPr lang="ar-SA" sz="2200" b="1" dirty="0">
                <a:latin typeface="Arabic Typesetting" pitchFamily="66" charset="-78"/>
                <a:cs typeface="Arabic Typesetting" pitchFamily="66" charset="-78"/>
              </a:rPr>
              <a:t> </a:t>
            </a:r>
            <a:r>
              <a:rPr lang="ar-LB" sz="2200" b="1" dirty="0">
                <a:latin typeface="Arabic Typesetting" pitchFamily="66" charset="-78"/>
                <a:cs typeface="Arabic Typesetting" pitchFamily="66" charset="-78"/>
              </a:rPr>
              <a:t>لجنة</a:t>
            </a:r>
            <a:endParaRPr lang="fr-FR" sz="2200" b="1" dirty="0">
              <a:latin typeface="Arabic Typesetting" pitchFamily="66" charset="-78"/>
              <a:cs typeface="Arabic Typesetting" pitchFamily="66" charset="-78"/>
            </a:endParaRPr>
          </a:p>
        </p:txBody>
      </p:sp>
      <p:sp>
        <p:nvSpPr>
          <p:cNvPr id="21536" name="Line 23"/>
          <p:cNvSpPr>
            <a:spLocks noChangeShapeType="1"/>
          </p:cNvSpPr>
          <p:nvPr/>
        </p:nvSpPr>
        <p:spPr bwMode="auto">
          <a:xfrm flipH="1">
            <a:off x="5867400" y="5181600"/>
            <a:ext cx="304800" cy="533400"/>
          </a:xfrm>
          <a:prstGeom prst="line">
            <a:avLst/>
          </a:prstGeom>
          <a:ln>
            <a:solidFill>
              <a:srgbClr val="002A6C"/>
            </a:solidFill>
            <a:headEnd/>
            <a:tailEnd type="triangle" w="med" len="med"/>
          </a:ln>
        </p:spPr>
        <p:style>
          <a:lnRef idx="3">
            <a:schemeClr val="accent6"/>
          </a:lnRef>
          <a:fillRef idx="0">
            <a:schemeClr val="accent6"/>
          </a:fillRef>
          <a:effectRef idx="2">
            <a:schemeClr val="accent6"/>
          </a:effectRef>
          <a:fontRef idx="minor">
            <a:schemeClr val="tx1"/>
          </a:fontRef>
        </p:style>
        <p:txBody>
          <a:bodyPr/>
          <a:lstStyle/>
          <a:p>
            <a:endParaRPr lang="en-US" b="1">
              <a:ln w="18415" cmpd="sng">
                <a:solidFill>
                  <a:srgbClr val="FFFFFF"/>
                </a:solidFill>
                <a:prstDash val="solid"/>
              </a:ln>
              <a:solidFill>
                <a:srgbClr val="FFFFFF"/>
              </a:solidFill>
              <a:effectLst>
                <a:outerShdw blurRad="63500" dir="3600000" algn="tl" rotWithShape="0">
                  <a:srgbClr val="000000">
                    <a:alpha val="70000"/>
                  </a:srgbClr>
                </a:outerShdw>
              </a:effectLst>
              <a:latin typeface="Arabic Typesetting" pitchFamily="66" charset="-78"/>
              <a:cs typeface="Arabic Typesetting" pitchFamily="66" charset="-78"/>
            </a:endParaRPr>
          </a:p>
        </p:txBody>
      </p:sp>
      <p:sp>
        <p:nvSpPr>
          <p:cNvPr id="21537" name="Line 29"/>
          <p:cNvSpPr>
            <a:spLocks noChangeShapeType="1"/>
          </p:cNvSpPr>
          <p:nvPr/>
        </p:nvSpPr>
        <p:spPr bwMode="auto">
          <a:xfrm>
            <a:off x="7315200" y="2286000"/>
            <a:ext cx="457200" cy="381000"/>
          </a:xfrm>
          <a:prstGeom prst="line">
            <a:avLst/>
          </a:prstGeom>
          <a:ln>
            <a:solidFill>
              <a:srgbClr val="002A6C"/>
            </a:solidFill>
            <a:headEnd/>
            <a:tailEnd type="triangle" w="med" len="med"/>
          </a:ln>
        </p:spPr>
        <p:style>
          <a:lnRef idx="3">
            <a:schemeClr val="accent6"/>
          </a:lnRef>
          <a:fillRef idx="0">
            <a:schemeClr val="accent6"/>
          </a:fillRef>
          <a:effectRef idx="2">
            <a:schemeClr val="accent6"/>
          </a:effectRef>
          <a:fontRef idx="minor">
            <a:schemeClr val="tx1"/>
          </a:fontRef>
        </p:style>
        <p:txBody>
          <a:bodyPr/>
          <a:lstStyle/>
          <a:p>
            <a:endParaRPr lang="en-US" b="1">
              <a:ln w="18415" cmpd="sng">
                <a:solidFill>
                  <a:srgbClr val="FFFFFF"/>
                </a:solidFill>
                <a:prstDash val="solid"/>
              </a:ln>
              <a:solidFill>
                <a:srgbClr val="FFFFFF"/>
              </a:solidFill>
              <a:effectLst>
                <a:outerShdw blurRad="63500" dir="3600000" algn="tl" rotWithShape="0">
                  <a:srgbClr val="000000">
                    <a:alpha val="70000"/>
                  </a:srgbClr>
                </a:outerShdw>
              </a:effectLst>
              <a:latin typeface="Arabic Typesetting" pitchFamily="66" charset="-78"/>
              <a:cs typeface="Arabic Typesetting" pitchFamily="66" charset="-78"/>
            </a:endParaRPr>
          </a:p>
        </p:txBody>
      </p:sp>
      <p:sp>
        <p:nvSpPr>
          <p:cNvPr id="21538" name="Line 23"/>
          <p:cNvSpPr>
            <a:spLocks noChangeShapeType="1"/>
          </p:cNvSpPr>
          <p:nvPr/>
        </p:nvSpPr>
        <p:spPr bwMode="auto">
          <a:xfrm>
            <a:off x="8382000" y="5029200"/>
            <a:ext cx="0" cy="457200"/>
          </a:xfrm>
          <a:prstGeom prst="line">
            <a:avLst/>
          </a:prstGeom>
          <a:ln>
            <a:solidFill>
              <a:srgbClr val="002A6C"/>
            </a:solidFill>
            <a:headEnd/>
            <a:tailEnd type="triangle" w="med" len="med"/>
          </a:ln>
        </p:spPr>
        <p:style>
          <a:lnRef idx="3">
            <a:schemeClr val="accent6"/>
          </a:lnRef>
          <a:fillRef idx="0">
            <a:schemeClr val="accent6"/>
          </a:fillRef>
          <a:effectRef idx="2">
            <a:schemeClr val="accent6"/>
          </a:effectRef>
          <a:fontRef idx="minor">
            <a:schemeClr val="tx1"/>
          </a:fontRef>
        </p:style>
        <p:txBody>
          <a:bodyPr/>
          <a:lstStyle/>
          <a:p>
            <a:endParaRPr lang="en-US" b="1">
              <a:ln w="18415" cmpd="sng">
                <a:solidFill>
                  <a:srgbClr val="FFFFFF"/>
                </a:solidFill>
                <a:prstDash val="solid"/>
              </a:ln>
              <a:solidFill>
                <a:srgbClr val="FFFFFF"/>
              </a:solidFill>
              <a:effectLst>
                <a:outerShdw blurRad="63500" dir="3600000" algn="tl" rotWithShape="0">
                  <a:srgbClr val="000000">
                    <a:alpha val="70000"/>
                  </a:srgbClr>
                </a:outerShdw>
              </a:effectLst>
              <a:latin typeface="Arabic Typesetting" pitchFamily="66" charset="-78"/>
              <a:cs typeface="Arabic Typesetting" pitchFamily="66" charset="-78"/>
            </a:endParaRPr>
          </a:p>
        </p:txBody>
      </p:sp>
      <p:sp>
        <p:nvSpPr>
          <p:cNvPr id="35" name="Text Box 20"/>
          <p:cNvSpPr txBox="1">
            <a:spLocks noChangeArrowheads="1"/>
          </p:cNvSpPr>
          <p:nvPr/>
        </p:nvSpPr>
        <p:spPr bwMode="auto">
          <a:xfrm>
            <a:off x="7772400" y="5486400"/>
            <a:ext cx="1187450" cy="584775"/>
          </a:xfrm>
          <a:prstGeom prst="rect">
            <a:avLst/>
          </a:prstGeom>
          <a:noFill/>
          <a:ln w="9525">
            <a:noFill/>
            <a:miter lim="800000"/>
            <a:headEnd/>
            <a:tailEnd/>
          </a:ln>
          <a:effectLst/>
        </p:spPr>
        <p:txBody>
          <a:bodyPr>
            <a:spAutoFit/>
          </a:bodyPr>
          <a:lstStyle/>
          <a:p>
            <a:pPr algn="ctr" rtl="1" eaLnBrk="1" hangingPunct="1">
              <a:defRPr/>
            </a:pPr>
            <a:r>
              <a:rPr lang="ar-SA" sz="1600" b="1" dirty="0">
                <a:solidFill>
                  <a:srgbClr val="002A6C"/>
                </a:solidFill>
                <a:latin typeface="Arabic Typesetting" pitchFamily="66" charset="-78"/>
                <a:cs typeface="Arabic Typesetting" pitchFamily="66" charset="-78"/>
              </a:rPr>
              <a:t> </a:t>
            </a:r>
            <a:r>
              <a:rPr lang="ar-LB" sz="1600" b="1" dirty="0">
                <a:solidFill>
                  <a:srgbClr val="002A6C"/>
                </a:solidFill>
                <a:latin typeface="Arabic Typesetting" pitchFamily="66" charset="-78"/>
                <a:cs typeface="Arabic Typesetting" pitchFamily="66" charset="-78"/>
              </a:rPr>
              <a:t>لجنة حقوق الإنسان العربية</a:t>
            </a:r>
            <a:endParaRPr lang="fr-FR" sz="1600" b="1" dirty="0">
              <a:solidFill>
                <a:srgbClr val="002A6C"/>
              </a:solidFill>
              <a:latin typeface="Arabic Typesetting" pitchFamily="66" charset="-78"/>
              <a:cs typeface="Arabic Typesetting" pitchFamily="66" charset="-78"/>
            </a:endParaRPr>
          </a:p>
        </p:txBody>
      </p:sp>
      <p:sp>
        <p:nvSpPr>
          <p:cNvPr id="21540" name="Line 23"/>
          <p:cNvSpPr>
            <a:spLocks noChangeShapeType="1"/>
          </p:cNvSpPr>
          <p:nvPr/>
        </p:nvSpPr>
        <p:spPr bwMode="auto">
          <a:xfrm flipH="1" flipV="1">
            <a:off x="2438399" y="1828799"/>
            <a:ext cx="4876801" cy="457201"/>
          </a:xfrm>
          <a:prstGeom prst="line">
            <a:avLst/>
          </a:prstGeom>
          <a:ln>
            <a:solidFill>
              <a:srgbClr val="002A6C"/>
            </a:solidFill>
            <a:headEnd/>
            <a:tailEnd type="triangle" w="med" len="med"/>
          </a:ln>
        </p:spPr>
        <p:style>
          <a:lnRef idx="3">
            <a:schemeClr val="accent6"/>
          </a:lnRef>
          <a:fillRef idx="0">
            <a:schemeClr val="accent6"/>
          </a:fillRef>
          <a:effectRef idx="2">
            <a:schemeClr val="accent6"/>
          </a:effectRef>
          <a:fontRef idx="minor">
            <a:schemeClr val="tx1"/>
          </a:fontRef>
        </p:style>
        <p:txBody>
          <a:bodyPr/>
          <a:lstStyle/>
          <a:p>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latin typeface="Arabic Typesetting" pitchFamily="66" charset="-78"/>
              <a:cs typeface="Arabic Typesetting" pitchFamily="66" charset="-78"/>
            </a:endParaRPr>
          </a:p>
        </p:txBody>
      </p:sp>
      <p:sp>
        <p:nvSpPr>
          <p:cNvPr id="38" name="Oval 37"/>
          <p:cNvSpPr/>
          <p:nvPr/>
        </p:nvSpPr>
        <p:spPr>
          <a:xfrm>
            <a:off x="304800" y="1371600"/>
            <a:ext cx="2209800" cy="1231900"/>
          </a:xfrm>
          <a:prstGeom prst="ellipse">
            <a:avLst/>
          </a:prstGeom>
        </p:spPr>
        <p:style>
          <a:lnRef idx="3">
            <a:schemeClr val="lt1"/>
          </a:lnRef>
          <a:fillRef idx="1">
            <a:schemeClr val="accent2"/>
          </a:fillRef>
          <a:effectRef idx="1">
            <a:schemeClr val="accent2"/>
          </a:effectRef>
          <a:fontRef idx="minor">
            <a:schemeClr val="lt1"/>
          </a:fontRef>
        </p:style>
        <p:txBody>
          <a:bodyPr anchor="ctr"/>
          <a:lstStyle/>
          <a:p>
            <a:pPr algn="ctr" rtl="1" eaLnBrk="1" hangingPunct="1">
              <a:defRPr/>
            </a:pPr>
            <a:r>
              <a:rPr lang="ar-SA" sz="20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abic Typesetting" pitchFamily="66" charset="-78"/>
                <a:cs typeface="Arabic Typesetting" pitchFamily="66" charset="-78"/>
              </a:rPr>
              <a:t>النظام</a:t>
            </a:r>
            <a:r>
              <a:rPr lang="ar-LB" sz="20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abic Typesetting" pitchFamily="66" charset="-78"/>
                <a:cs typeface="Arabic Typesetting" pitchFamily="66" charset="-78"/>
              </a:rPr>
              <a:t> الإسلامي </a:t>
            </a:r>
            <a:r>
              <a:rPr lang="ar-LB" sz="20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abic Typesetting" pitchFamily="66" charset="-78"/>
                <a:cs typeface="Arabic Typesetting" pitchFamily="66" charset="-78"/>
              </a:rPr>
              <a:t>لحقوق الإنسان</a:t>
            </a:r>
            <a:endParaRPr lang="fr-FR" sz="20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abic Typesetting" pitchFamily="66" charset="-78"/>
              <a:cs typeface="Arabic Typesetting" pitchFamily="66" charset="-78"/>
            </a:endParaRPr>
          </a:p>
        </p:txBody>
      </p:sp>
      <p:sp>
        <p:nvSpPr>
          <p:cNvPr id="21542" name="Line 23"/>
          <p:cNvSpPr>
            <a:spLocks noChangeShapeType="1"/>
          </p:cNvSpPr>
          <p:nvPr/>
        </p:nvSpPr>
        <p:spPr bwMode="auto">
          <a:xfrm flipH="1">
            <a:off x="838200" y="2667000"/>
            <a:ext cx="215900" cy="288925"/>
          </a:xfrm>
          <a:prstGeom prst="line">
            <a:avLst/>
          </a:prstGeom>
          <a:ln>
            <a:solidFill>
              <a:srgbClr val="002A6C"/>
            </a:solidFill>
            <a:headEnd/>
            <a:tailEnd type="triangle" w="med" len="med"/>
          </a:ln>
        </p:spPr>
        <p:style>
          <a:lnRef idx="3">
            <a:schemeClr val="accent6"/>
          </a:lnRef>
          <a:fillRef idx="0">
            <a:schemeClr val="accent6"/>
          </a:fillRef>
          <a:effectRef idx="2">
            <a:schemeClr val="accent6"/>
          </a:effectRef>
          <a:fontRef idx="minor">
            <a:schemeClr val="tx1"/>
          </a:fontRef>
        </p:style>
        <p:txBody>
          <a:bodyPr/>
          <a:lstStyle/>
          <a:p>
            <a:endParaRPr lang="en-US" b="1">
              <a:ln w="18415" cmpd="sng">
                <a:solidFill>
                  <a:srgbClr val="FFFFFF"/>
                </a:solidFill>
                <a:prstDash val="solid"/>
              </a:ln>
              <a:solidFill>
                <a:srgbClr val="FFFFFF"/>
              </a:solidFill>
              <a:effectLst>
                <a:outerShdw blurRad="63500" dir="3600000" algn="tl" rotWithShape="0">
                  <a:srgbClr val="000000">
                    <a:alpha val="70000"/>
                  </a:srgbClr>
                </a:outerShdw>
              </a:effectLst>
              <a:latin typeface="Arabic Typesetting" pitchFamily="66" charset="-78"/>
              <a:cs typeface="Arabic Typesetting" pitchFamily="66" charset="-78"/>
            </a:endParaRPr>
          </a:p>
        </p:txBody>
      </p:sp>
      <p:sp>
        <p:nvSpPr>
          <p:cNvPr id="42" name="Text Box 17"/>
          <p:cNvSpPr txBox="1">
            <a:spLocks noChangeArrowheads="1"/>
          </p:cNvSpPr>
          <p:nvPr/>
        </p:nvSpPr>
        <p:spPr bwMode="auto">
          <a:xfrm>
            <a:off x="152400" y="3048000"/>
            <a:ext cx="1066800" cy="830997"/>
          </a:xfrm>
          <a:prstGeom prst="rect">
            <a:avLst/>
          </a:prstGeom>
          <a:noFill/>
          <a:ln w="9525">
            <a:noFill/>
            <a:miter lim="800000"/>
            <a:headEnd/>
            <a:tailEnd/>
          </a:ln>
          <a:effectLst/>
        </p:spPr>
        <p:txBody>
          <a:bodyPr wrap="square">
            <a:spAutoFit/>
          </a:bodyPr>
          <a:lstStyle/>
          <a:p>
            <a:pPr algn="ctr" rtl="1" eaLnBrk="1" hangingPunct="1">
              <a:defRPr/>
            </a:pPr>
            <a:r>
              <a:rPr lang="ar-LB" sz="2400" b="1" dirty="0">
                <a:solidFill>
                  <a:srgbClr val="002A6C"/>
                </a:solidFill>
                <a:latin typeface="Arabic Typesetting" pitchFamily="66" charset="-78"/>
                <a:cs typeface="Arabic Typesetting" pitchFamily="66" charset="-78"/>
              </a:rPr>
              <a:t>منظمة المؤتمر الإسلامي</a:t>
            </a:r>
            <a:endParaRPr lang="fr-FR" sz="2400" b="1" dirty="0">
              <a:solidFill>
                <a:srgbClr val="002A6C"/>
              </a:solidFill>
              <a:latin typeface="Arabic Typesetting" pitchFamily="66" charset="-78"/>
              <a:cs typeface="Arabic Typesetting" pitchFamily="66" charset="-78"/>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Line 8"/>
          <p:cNvSpPr>
            <a:spLocks noChangeShapeType="1"/>
          </p:cNvSpPr>
          <p:nvPr/>
        </p:nvSpPr>
        <p:spPr bwMode="auto">
          <a:xfrm flipV="1">
            <a:off x="2971800" y="1600200"/>
            <a:ext cx="3581400" cy="76200"/>
          </a:xfrm>
          <a:prstGeom prst="line">
            <a:avLst/>
          </a:prstGeom>
          <a:ln>
            <a:headEnd/>
            <a:tailEnd type="triangle" w="med" len="med"/>
          </a:ln>
          <a:effectLst>
            <a:outerShdw blurRad="50800" dist="38100" dir="2700000" algn="tl" rotWithShape="0">
              <a:prstClr val="black">
                <a:alpha val="40000"/>
              </a:prstClr>
            </a:outerShdw>
          </a:effectLst>
        </p:spPr>
        <p:style>
          <a:lnRef idx="3">
            <a:schemeClr val="accent6"/>
          </a:lnRef>
          <a:fillRef idx="0">
            <a:schemeClr val="accent6"/>
          </a:fillRef>
          <a:effectRef idx="2">
            <a:schemeClr val="accent6"/>
          </a:effectRef>
          <a:fontRef idx="minor">
            <a:schemeClr val="tx1"/>
          </a:fontRef>
        </p:style>
        <p:txBody>
          <a:bodyPr/>
          <a:lstStyle/>
          <a:p>
            <a:endParaRPr lang="en-US" b="1">
              <a:solidFill>
                <a:srgbClr val="002A6C"/>
              </a:solidFill>
              <a:latin typeface="Arabic Typesetting" pitchFamily="66" charset="-78"/>
              <a:cs typeface="Arabic Typesetting" pitchFamily="66" charset="-78"/>
            </a:endParaRPr>
          </a:p>
        </p:txBody>
      </p:sp>
      <p:sp>
        <p:nvSpPr>
          <p:cNvPr id="8" name="Rectangle 7"/>
          <p:cNvSpPr/>
          <p:nvPr/>
        </p:nvSpPr>
        <p:spPr>
          <a:xfrm>
            <a:off x="1752600" y="2438400"/>
            <a:ext cx="1066800" cy="627062"/>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rtl="1" eaLnBrk="1" hangingPunct="1">
              <a:defRPr/>
            </a:pPr>
            <a:r>
              <a:rPr lang="ar-LB" b="1" dirty="0">
                <a:solidFill>
                  <a:srgbClr val="002A6C"/>
                </a:solidFill>
                <a:latin typeface="Arabic Typesetting" pitchFamily="66" charset="-78"/>
                <a:cs typeface="Arabic Typesetting" pitchFamily="66" charset="-78"/>
              </a:rPr>
              <a:t>تعاقدية</a:t>
            </a:r>
            <a:endParaRPr lang="fr-FR" b="1" dirty="0">
              <a:solidFill>
                <a:srgbClr val="002A6C"/>
              </a:solidFill>
              <a:latin typeface="Arabic Typesetting" pitchFamily="66" charset="-78"/>
              <a:cs typeface="Arabic Typesetting" pitchFamily="66" charset="-78"/>
            </a:endParaRPr>
          </a:p>
        </p:txBody>
      </p:sp>
      <p:sp>
        <p:nvSpPr>
          <p:cNvPr id="10" name="Rectangle 9"/>
          <p:cNvSpPr/>
          <p:nvPr/>
        </p:nvSpPr>
        <p:spPr>
          <a:xfrm>
            <a:off x="6629400" y="1295400"/>
            <a:ext cx="1295400" cy="627062"/>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r" rtl="1" eaLnBrk="1" hangingPunct="1">
              <a:defRPr/>
            </a:pPr>
            <a:r>
              <a:rPr lang="ar-SA" b="1" dirty="0">
                <a:solidFill>
                  <a:srgbClr val="002A6C"/>
                </a:solidFill>
                <a:latin typeface="Arabic Typesetting" pitchFamily="66" charset="-78"/>
                <a:cs typeface="Arabic Typesetting" pitchFamily="66" charset="-78"/>
              </a:rPr>
              <a:t> </a:t>
            </a:r>
            <a:r>
              <a:rPr lang="ar-LB" b="1" dirty="0">
                <a:solidFill>
                  <a:srgbClr val="002A6C"/>
                </a:solidFill>
                <a:latin typeface="Arabic Typesetting" pitchFamily="66" charset="-78"/>
                <a:cs typeface="Arabic Typesetting" pitchFamily="66" charset="-78"/>
              </a:rPr>
              <a:t>غير تعاقدية</a:t>
            </a:r>
            <a:endParaRPr lang="fr-FR" b="1" dirty="0">
              <a:solidFill>
                <a:srgbClr val="002A6C"/>
              </a:solidFill>
              <a:latin typeface="Arabic Typesetting" pitchFamily="66" charset="-78"/>
              <a:cs typeface="Arabic Typesetting" pitchFamily="66" charset="-78"/>
            </a:endParaRPr>
          </a:p>
        </p:txBody>
      </p:sp>
      <p:sp>
        <p:nvSpPr>
          <p:cNvPr id="21" name="Rectangle 20"/>
          <p:cNvSpPr/>
          <p:nvPr/>
        </p:nvSpPr>
        <p:spPr>
          <a:xfrm>
            <a:off x="1143000" y="1295400"/>
            <a:ext cx="1905001" cy="69850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hangingPunct="1">
              <a:defRPr/>
            </a:pPr>
            <a:r>
              <a:rPr lang="ar-SA" b="1" dirty="0">
                <a:solidFill>
                  <a:schemeClr val="bg1"/>
                </a:solidFill>
                <a:latin typeface="Arabic Typesetting" pitchFamily="66" charset="-78"/>
                <a:cs typeface="Arabic Typesetting" pitchFamily="66" charset="-78"/>
              </a:rPr>
              <a:t> </a:t>
            </a:r>
            <a:r>
              <a:rPr lang="ar-LB" b="1" dirty="0">
                <a:solidFill>
                  <a:schemeClr val="bg1"/>
                </a:solidFill>
                <a:latin typeface="Arabic Typesetting" pitchFamily="66" charset="-78"/>
                <a:cs typeface="Arabic Typesetting" pitchFamily="66" charset="-78"/>
              </a:rPr>
              <a:t>الآليات الدولية</a:t>
            </a:r>
            <a:endParaRPr lang="fr-FR" b="1" dirty="0">
              <a:solidFill>
                <a:schemeClr val="bg1"/>
              </a:solidFill>
              <a:latin typeface="Arabic Typesetting" pitchFamily="66" charset="-78"/>
              <a:cs typeface="Arabic Typesetting" pitchFamily="66" charset="-78"/>
            </a:endParaRPr>
          </a:p>
        </p:txBody>
      </p:sp>
      <p:grpSp>
        <p:nvGrpSpPr>
          <p:cNvPr id="22541" name="Group 28"/>
          <p:cNvGrpSpPr>
            <a:grpSpLocks/>
          </p:cNvGrpSpPr>
          <p:nvPr/>
        </p:nvGrpSpPr>
        <p:grpSpPr bwMode="auto">
          <a:xfrm>
            <a:off x="2514600" y="4793514"/>
            <a:ext cx="1828800" cy="1081803"/>
            <a:chOff x="1383" y="1345790"/>
            <a:chExt cx="1834381" cy="1834381"/>
          </a:xfrm>
        </p:grpSpPr>
        <p:sp>
          <p:nvSpPr>
            <p:cNvPr id="30" name="Oval 29"/>
            <p:cNvSpPr/>
            <p:nvPr/>
          </p:nvSpPr>
          <p:spPr>
            <a:xfrm>
              <a:off x="1383" y="1345790"/>
              <a:ext cx="1834381" cy="1834381"/>
            </a:xfrm>
            <a:prstGeom prst="ellipse">
              <a:avLst/>
            </a:prstGeom>
          </p:spPr>
          <p:style>
            <a:lnRef idx="2">
              <a:schemeClr val="accent2"/>
            </a:lnRef>
            <a:fillRef idx="1">
              <a:schemeClr val="lt1"/>
            </a:fillRef>
            <a:effectRef idx="0">
              <a:schemeClr val="accent2"/>
            </a:effectRef>
            <a:fontRef idx="minor">
              <a:schemeClr val="dk1"/>
            </a:fontRef>
          </p:style>
        </p:sp>
        <p:sp>
          <p:nvSpPr>
            <p:cNvPr id="31" name="Oval 4"/>
            <p:cNvSpPr/>
            <p:nvPr/>
          </p:nvSpPr>
          <p:spPr>
            <a:xfrm>
              <a:off x="350147" y="1696480"/>
              <a:ext cx="1129146" cy="1040831"/>
            </a:xfrm>
            <a:prstGeom prst="rect">
              <a:avLst/>
            </a:prstGeom>
          </p:spPr>
          <p:style>
            <a:lnRef idx="0">
              <a:scrgbClr r="0" g="0" b="0"/>
            </a:lnRef>
            <a:fillRef idx="0">
              <a:scrgbClr r="0" g="0" b="0"/>
            </a:fillRef>
            <a:effectRef idx="0">
              <a:scrgbClr r="0" g="0" b="0"/>
            </a:effectRef>
            <a:fontRef idx="minor">
              <a:schemeClr val="lt1"/>
            </a:fontRef>
          </p:style>
          <p:txBody>
            <a:bodyPr lIns="34290" tIns="34290" rIns="34290" bIns="34290" spcCol="1270" anchor="ctr"/>
            <a:lstStyle/>
            <a:p>
              <a:pPr algn="ctr" defTabSz="1200150" rtl="1" eaLnBrk="1" hangingPunct="1">
                <a:lnSpc>
                  <a:spcPct val="90000"/>
                </a:lnSpc>
                <a:spcAft>
                  <a:spcPct val="35000"/>
                </a:spcAft>
                <a:defRPr/>
              </a:pPr>
              <a:r>
                <a:rPr lang="ar-LB" sz="1800" b="1" dirty="0" smtClean="0">
                  <a:solidFill>
                    <a:srgbClr val="002A6C"/>
                  </a:solidFill>
                  <a:latin typeface="Arabic Typesetting" pitchFamily="66" charset="-78"/>
                  <a:cs typeface="Arabic Typesetting" pitchFamily="66" charset="-78"/>
                </a:rPr>
                <a:t>1235 </a:t>
              </a:r>
              <a:br>
                <a:rPr lang="ar-LB" sz="1800" b="1" dirty="0" smtClean="0">
                  <a:solidFill>
                    <a:srgbClr val="002A6C"/>
                  </a:solidFill>
                  <a:latin typeface="Arabic Typesetting" pitchFamily="66" charset="-78"/>
                  <a:cs typeface="Arabic Typesetting" pitchFamily="66" charset="-78"/>
                </a:rPr>
              </a:br>
              <a:r>
                <a:rPr lang="ar-LB" sz="1800" b="1" dirty="0" smtClean="0">
                  <a:solidFill>
                    <a:srgbClr val="002A6C"/>
                  </a:solidFill>
                  <a:latin typeface="Arabic Typesetting" pitchFamily="66" charset="-78"/>
                  <a:cs typeface="Arabic Typesetting" pitchFamily="66" charset="-78"/>
                </a:rPr>
                <a:t>نظام </a:t>
              </a:r>
              <a:r>
                <a:rPr lang="ar-LB" sz="1800" b="1" dirty="0">
                  <a:solidFill>
                    <a:srgbClr val="002A6C"/>
                  </a:solidFill>
                  <a:latin typeface="Arabic Typesetting" pitchFamily="66" charset="-78"/>
                  <a:cs typeface="Arabic Typesetting" pitchFamily="66" charset="-78"/>
                </a:rPr>
                <a:t>المقررين الخواص</a:t>
              </a:r>
              <a:endParaRPr lang="ar-JO" sz="1800" b="1" dirty="0">
                <a:solidFill>
                  <a:srgbClr val="002A6C"/>
                </a:solidFill>
                <a:latin typeface="Arabic Typesetting" pitchFamily="66" charset="-78"/>
                <a:cs typeface="Arabic Typesetting" pitchFamily="66" charset="-78"/>
              </a:endParaRPr>
            </a:p>
          </p:txBody>
        </p:sp>
      </p:grpSp>
      <p:grpSp>
        <p:nvGrpSpPr>
          <p:cNvPr id="22542" name="Group 31"/>
          <p:cNvGrpSpPr>
            <a:grpSpLocks/>
          </p:cNvGrpSpPr>
          <p:nvPr/>
        </p:nvGrpSpPr>
        <p:grpSpPr bwMode="auto">
          <a:xfrm>
            <a:off x="152400" y="4724400"/>
            <a:ext cx="2057400" cy="1143000"/>
            <a:chOff x="1383" y="1345790"/>
            <a:chExt cx="1834381" cy="1834381"/>
          </a:xfrm>
        </p:grpSpPr>
        <p:sp>
          <p:nvSpPr>
            <p:cNvPr id="33" name="Oval 32"/>
            <p:cNvSpPr/>
            <p:nvPr/>
          </p:nvSpPr>
          <p:spPr>
            <a:xfrm>
              <a:off x="1383" y="1345790"/>
              <a:ext cx="1834381" cy="1834381"/>
            </a:xfrm>
            <a:prstGeom prst="ellipse">
              <a:avLst/>
            </a:prstGeom>
          </p:spPr>
          <p:style>
            <a:lnRef idx="2">
              <a:schemeClr val="accent2"/>
            </a:lnRef>
            <a:fillRef idx="1">
              <a:schemeClr val="lt1"/>
            </a:fillRef>
            <a:effectRef idx="0">
              <a:schemeClr val="accent2"/>
            </a:effectRef>
            <a:fontRef idx="minor">
              <a:schemeClr val="dk1"/>
            </a:fontRef>
          </p:style>
        </p:sp>
        <p:sp>
          <p:nvSpPr>
            <p:cNvPr id="34" name="Oval 4"/>
            <p:cNvSpPr/>
            <p:nvPr/>
          </p:nvSpPr>
          <p:spPr>
            <a:xfrm>
              <a:off x="269070" y="1613303"/>
              <a:ext cx="1299007" cy="1299353"/>
            </a:xfrm>
            <a:prstGeom prst="rect">
              <a:avLst/>
            </a:prstGeom>
          </p:spPr>
          <p:style>
            <a:lnRef idx="0">
              <a:scrgbClr r="0" g="0" b="0"/>
            </a:lnRef>
            <a:fillRef idx="0">
              <a:scrgbClr r="0" g="0" b="0"/>
            </a:fillRef>
            <a:effectRef idx="0">
              <a:scrgbClr r="0" g="0" b="0"/>
            </a:effectRef>
            <a:fontRef idx="minor">
              <a:schemeClr val="lt1"/>
            </a:fontRef>
          </p:style>
          <p:txBody>
            <a:bodyPr lIns="34290" tIns="34290" rIns="34290" bIns="34290" spcCol="1270" anchor="ctr"/>
            <a:lstStyle/>
            <a:p>
              <a:pPr algn="ctr" defTabSz="1200150" rtl="1" eaLnBrk="1" hangingPunct="1">
                <a:lnSpc>
                  <a:spcPct val="90000"/>
                </a:lnSpc>
                <a:spcAft>
                  <a:spcPct val="35000"/>
                </a:spcAft>
                <a:defRPr/>
              </a:pPr>
              <a:r>
                <a:rPr lang="ar-LB" sz="2400" b="1" dirty="0" smtClean="0">
                  <a:solidFill>
                    <a:srgbClr val="002A6C"/>
                  </a:solidFill>
                  <a:latin typeface="Arabic Typesetting" pitchFamily="66" charset="-78"/>
                  <a:cs typeface="Arabic Typesetting" pitchFamily="66" charset="-78"/>
                </a:rPr>
                <a:t>1503 </a:t>
              </a:r>
              <a:br>
                <a:rPr lang="ar-LB" sz="2400" b="1" dirty="0" smtClean="0">
                  <a:solidFill>
                    <a:srgbClr val="002A6C"/>
                  </a:solidFill>
                  <a:latin typeface="Arabic Typesetting" pitchFamily="66" charset="-78"/>
                  <a:cs typeface="Arabic Typesetting" pitchFamily="66" charset="-78"/>
                </a:rPr>
              </a:br>
              <a:r>
                <a:rPr lang="ar-LB" sz="2400" b="1" dirty="0" smtClean="0">
                  <a:solidFill>
                    <a:srgbClr val="002A6C"/>
                  </a:solidFill>
                  <a:latin typeface="Arabic Typesetting" pitchFamily="66" charset="-78"/>
                  <a:cs typeface="Arabic Typesetting" pitchFamily="66" charset="-78"/>
                </a:rPr>
                <a:t>نظام </a:t>
              </a:r>
              <a:r>
                <a:rPr lang="ar-LB" sz="2400" b="1" dirty="0">
                  <a:solidFill>
                    <a:srgbClr val="002A6C"/>
                  </a:solidFill>
                  <a:latin typeface="Arabic Typesetting" pitchFamily="66" charset="-78"/>
                  <a:cs typeface="Arabic Typesetting" pitchFamily="66" charset="-78"/>
                </a:rPr>
                <a:t>الشكاوى الخاص</a:t>
              </a:r>
              <a:endParaRPr lang="ar-JO" sz="2400" b="1" dirty="0">
                <a:solidFill>
                  <a:srgbClr val="002A6C"/>
                </a:solidFill>
                <a:latin typeface="Arabic Typesetting" pitchFamily="66" charset="-78"/>
                <a:cs typeface="Arabic Typesetting" pitchFamily="66" charset="-78"/>
              </a:endParaRPr>
            </a:p>
          </p:txBody>
        </p:sp>
      </p:grpSp>
      <p:sp>
        <p:nvSpPr>
          <p:cNvPr id="22545" name="Line 7"/>
          <p:cNvSpPr>
            <a:spLocks noChangeShapeType="1"/>
          </p:cNvSpPr>
          <p:nvPr/>
        </p:nvSpPr>
        <p:spPr bwMode="auto">
          <a:xfrm>
            <a:off x="2286000" y="3048000"/>
            <a:ext cx="76200" cy="609600"/>
          </a:xfrm>
          <a:prstGeom prst="line">
            <a:avLst/>
          </a:prstGeom>
          <a:ln>
            <a:headEnd/>
            <a:tailEnd type="triangle" w="med" len="med"/>
          </a:ln>
          <a:effectLst>
            <a:outerShdw blurRad="50800" dist="38100" dir="2700000" algn="tl" rotWithShape="0">
              <a:prstClr val="black">
                <a:alpha val="40000"/>
              </a:prstClr>
            </a:outerShdw>
          </a:effectLst>
        </p:spPr>
        <p:style>
          <a:lnRef idx="3">
            <a:schemeClr val="accent6"/>
          </a:lnRef>
          <a:fillRef idx="0">
            <a:schemeClr val="accent6"/>
          </a:fillRef>
          <a:effectRef idx="2">
            <a:schemeClr val="accent6"/>
          </a:effectRef>
          <a:fontRef idx="minor">
            <a:schemeClr val="tx1"/>
          </a:fontRef>
        </p:style>
        <p:txBody>
          <a:bodyPr/>
          <a:lstStyle/>
          <a:p>
            <a:endParaRPr lang="en-US" b="1">
              <a:solidFill>
                <a:srgbClr val="002A6C"/>
              </a:solidFill>
              <a:latin typeface="Arabic Typesetting" pitchFamily="66" charset="-78"/>
              <a:cs typeface="Arabic Typesetting" pitchFamily="66" charset="-78"/>
            </a:endParaRPr>
          </a:p>
        </p:txBody>
      </p:sp>
      <p:sp>
        <p:nvSpPr>
          <p:cNvPr id="32" name="Rectangle 3"/>
          <p:cNvSpPr txBox="1">
            <a:spLocks noChangeArrowheads="1"/>
          </p:cNvSpPr>
          <p:nvPr/>
        </p:nvSpPr>
        <p:spPr bwMode="auto">
          <a:xfrm>
            <a:off x="1295400" y="3657600"/>
            <a:ext cx="2209800" cy="512762"/>
          </a:xfrm>
          <a:prstGeom prst="rect">
            <a:avLst/>
          </a:prstGeom>
          <a:ln>
            <a:headEnd/>
            <a:tailEnd/>
          </a:ln>
        </p:spPr>
        <p:style>
          <a:lnRef idx="3">
            <a:schemeClr val="lt1"/>
          </a:lnRef>
          <a:fillRef idx="1">
            <a:schemeClr val="accent2"/>
          </a:fillRef>
          <a:effectRef idx="1">
            <a:schemeClr val="accent2"/>
          </a:effectRef>
          <a:fontRef idx="minor">
            <a:schemeClr val="lt1"/>
          </a:fontRef>
        </p:style>
        <p:txBody>
          <a:bodyPr/>
          <a:lstStyle/>
          <a:p>
            <a:pPr marL="365760" indent="-256032" algn="ctr" eaLnBrk="1" fontAlgn="auto" hangingPunct="1">
              <a:spcBef>
                <a:spcPts val="300"/>
              </a:spcBef>
              <a:spcAft>
                <a:spcPts val="0"/>
              </a:spcAft>
              <a:buClr>
                <a:schemeClr val="accent3"/>
              </a:buClr>
              <a:buFont typeface="Wingdings" pitchFamily="2" charset="2"/>
              <a:buNone/>
              <a:defRPr/>
            </a:pPr>
            <a:r>
              <a:rPr lang="ar-LB" b="1" dirty="0">
                <a:solidFill>
                  <a:schemeClr val="bg1"/>
                </a:solidFill>
                <a:latin typeface="Arabic Typesetting" pitchFamily="66" charset="-78"/>
                <a:cs typeface="Arabic Typesetting" pitchFamily="66" charset="-78"/>
              </a:rPr>
              <a:t>مجلس حقوق الإنسان</a:t>
            </a:r>
            <a:endParaRPr lang="ar-SA" b="1" dirty="0">
              <a:solidFill>
                <a:schemeClr val="bg1"/>
              </a:solidFill>
              <a:latin typeface="Arabic Typesetting" pitchFamily="66" charset="-78"/>
              <a:cs typeface="Arabic Typesetting" pitchFamily="66" charset="-78"/>
            </a:endParaRPr>
          </a:p>
          <a:p>
            <a:pPr marL="365760" indent="-256032" eaLnBrk="1" fontAlgn="auto" hangingPunct="1">
              <a:spcBef>
                <a:spcPts val="300"/>
              </a:spcBef>
              <a:spcAft>
                <a:spcPts val="0"/>
              </a:spcAft>
              <a:buClr>
                <a:schemeClr val="accent3"/>
              </a:buClr>
              <a:buFont typeface="Wingdings" pitchFamily="2" charset="2"/>
              <a:buNone/>
              <a:defRPr/>
            </a:pPr>
            <a:endParaRPr lang="ar-SA" b="1" dirty="0">
              <a:solidFill>
                <a:schemeClr val="bg1"/>
              </a:solidFill>
              <a:latin typeface="Arabic Typesetting" pitchFamily="66" charset="-78"/>
              <a:cs typeface="Arabic Typesetting" pitchFamily="66" charset="-78"/>
            </a:endParaRPr>
          </a:p>
          <a:p>
            <a:pPr marL="365760" indent="-256032" eaLnBrk="1" fontAlgn="auto" hangingPunct="1">
              <a:spcBef>
                <a:spcPts val="300"/>
              </a:spcBef>
              <a:spcAft>
                <a:spcPts val="0"/>
              </a:spcAft>
              <a:buClr>
                <a:schemeClr val="accent3"/>
              </a:buClr>
              <a:buFont typeface="Wingdings" pitchFamily="2" charset="2"/>
              <a:buNone/>
              <a:defRPr/>
            </a:pPr>
            <a:r>
              <a:rPr lang="ar-SA" b="1" dirty="0">
                <a:solidFill>
                  <a:schemeClr val="bg1"/>
                </a:solidFill>
                <a:latin typeface="Arabic Typesetting" pitchFamily="66" charset="-78"/>
                <a:cs typeface="Arabic Typesetting" pitchFamily="66" charset="-78"/>
              </a:rPr>
              <a:t> </a:t>
            </a:r>
          </a:p>
        </p:txBody>
      </p:sp>
      <p:grpSp>
        <p:nvGrpSpPr>
          <p:cNvPr id="37" name="Group 36"/>
          <p:cNvGrpSpPr/>
          <p:nvPr/>
        </p:nvGrpSpPr>
        <p:grpSpPr>
          <a:xfrm>
            <a:off x="1828800" y="4267200"/>
            <a:ext cx="1143001" cy="1444625"/>
            <a:chOff x="1600200" y="4038600"/>
            <a:chExt cx="1143001" cy="1673225"/>
          </a:xfrm>
          <a:effectLst>
            <a:outerShdw blurRad="50800" dist="38100" dir="2700000" algn="tl" rotWithShape="0">
              <a:prstClr val="black">
                <a:alpha val="40000"/>
              </a:prstClr>
            </a:outerShdw>
          </a:effectLst>
        </p:grpSpPr>
        <p:sp>
          <p:nvSpPr>
            <p:cNvPr id="22543" name="Line 7"/>
            <p:cNvSpPr>
              <a:spLocks noChangeShapeType="1"/>
            </p:cNvSpPr>
            <p:nvPr/>
          </p:nvSpPr>
          <p:spPr bwMode="auto">
            <a:xfrm flipH="1">
              <a:off x="1600200" y="4038600"/>
              <a:ext cx="533400" cy="609600"/>
            </a:xfrm>
            <a:prstGeom prst="line">
              <a:avLst/>
            </a:prstGeom>
            <a:ln>
              <a:headEnd/>
              <a:tailEnd type="triangle" w="med" len="med"/>
            </a:ln>
          </p:spPr>
          <p:style>
            <a:lnRef idx="3">
              <a:schemeClr val="accent6"/>
            </a:lnRef>
            <a:fillRef idx="0">
              <a:schemeClr val="accent6"/>
            </a:fillRef>
            <a:effectRef idx="2">
              <a:schemeClr val="accent6"/>
            </a:effectRef>
            <a:fontRef idx="minor">
              <a:schemeClr val="tx1"/>
            </a:fontRef>
          </p:style>
          <p:txBody>
            <a:bodyPr/>
            <a:lstStyle/>
            <a:p>
              <a:endParaRPr lang="en-US" b="1">
                <a:solidFill>
                  <a:srgbClr val="002A6C"/>
                </a:solidFill>
                <a:latin typeface="Arabic Typesetting" pitchFamily="66" charset="-78"/>
                <a:cs typeface="Arabic Typesetting" pitchFamily="66" charset="-78"/>
              </a:endParaRPr>
            </a:p>
          </p:txBody>
        </p:sp>
        <p:sp>
          <p:nvSpPr>
            <p:cNvPr id="22544" name="Line 7"/>
            <p:cNvSpPr>
              <a:spLocks noChangeShapeType="1"/>
            </p:cNvSpPr>
            <p:nvPr/>
          </p:nvSpPr>
          <p:spPr bwMode="auto">
            <a:xfrm>
              <a:off x="2133601" y="4038600"/>
              <a:ext cx="609600" cy="609600"/>
            </a:xfrm>
            <a:prstGeom prst="line">
              <a:avLst/>
            </a:prstGeom>
            <a:ln>
              <a:headEnd/>
              <a:tailEnd type="triangle" w="med" len="med"/>
            </a:ln>
          </p:spPr>
          <p:style>
            <a:lnRef idx="3">
              <a:schemeClr val="accent6"/>
            </a:lnRef>
            <a:fillRef idx="0">
              <a:schemeClr val="accent6"/>
            </a:fillRef>
            <a:effectRef idx="2">
              <a:schemeClr val="accent6"/>
            </a:effectRef>
            <a:fontRef idx="minor">
              <a:schemeClr val="tx1"/>
            </a:fontRef>
          </p:style>
          <p:txBody>
            <a:bodyPr/>
            <a:lstStyle/>
            <a:p>
              <a:endParaRPr lang="en-US" b="1">
                <a:solidFill>
                  <a:srgbClr val="002A6C"/>
                </a:solidFill>
                <a:latin typeface="Arabic Typesetting" pitchFamily="66" charset="-78"/>
                <a:cs typeface="Arabic Typesetting" pitchFamily="66" charset="-78"/>
              </a:endParaRPr>
            </a:p>
          </p:txBody>
        </p:sp>
        <p:sp>
          <p:nvSpPr>
            <p:cNvPr id="22547" name="Line 7"/>
            <p:cNvSpPr>
              <a:spLocks noChangeShapeType="1"/>
            </p:cNvSpPr>
            <p:nvPr/>
          </p:nvSpPr>
          <p:spPr bwMode="auto">
            <a:xfrm>
              <a:off x="2133600" y="4038600"/>
              <a:ext cx="57150" cy="1673225"/>
            </a:xfrm>
            <a:prstGeom prst="line">
              <a:avLst/>
            </a:prstGeom>
            <a:ln>
              <a:headEnd/>
              <a:tailEnd type="triangle" w="med" len="med"/>
            </a:ln>
          </p:spPr>
          <p:style>
            <a:lnRef idx="3">
              <a:schemeClr val="accent6"/>
            </a:lnRef>
            <a:fillRef idx="0">
              <a:schemeClr val="accent6"/>
            </a:fillRef>
            <a:effectRef idx="2">
              <a:schemeClr val="accent6"/>
            </a:effectRef>
            <a:fontRef idx="minor">
              <a:schemeClr val="tx1"/>
            </a:fontRef>
          </p:style>
          <p:txBody>
            <a:bodyPr/>
            <a:lstStyle/>
            <a:p>
              <a:endParaRPr lang="en-US" b="1">
                <a:solidFill>
                  <a:srgbClr val="002A6C"/>
                </a:solidFill>
                <a:latin typeface="Arabic Typesetting" pitchFamily="66" charset="-78"/>
                <a:cs typeface="Arabic Typesetting" pitchFamily="66" charset="-78"/>
              </a:endParaRPr>
            </a:p>
          </p:txBody>
        </p:sp>
      </p:grpSp>
      <p:sp>
        <p:nvSpPr>
          <p:cNvPr id="36" name="Oval 35"/>
          <p:cNvSpPr/>
          <p:nvPr/>
        </p:nvSpPr>
        <p:spPr>
          <a:xfrm>
            <a:off x="1371600" y="5791200"/>
            <a:ext cx="2209800" cy="914400"/>
          </a:xfrm>
          <a:prstGeom prst="ellipse">
            <a:avLst/>
          </a:prstGeom>
        </p:spPr>
        <p:style>
          <a:lnRef idx="3">
            <a:schemeClr val="lt1"/>
          </a:lnRef>
          <a:fillRef idx="1">
            <a:schemeClr val="accent2"/>
          </a:fillRef>
          <a:effectRef idx="1">
            <a:schemeClr val="accent2"/>
          </a:effectRef>
          <a:fontRef idx="minor">
            <a:schemeClr val="lt1"/>
          </a:fontRef>
        </p:style>
        <p:txBody>
          <a:bodyPr anchor="ctr"/>
          <a:lstStyle/>
          <a:p>
            <a:pPr algn="ctr" rtl="1" eaLnBrk="1" hangingPunct="1">
              <a:defRPr/>
            </a:pPr>
            <a:r>
              <a:rPr lang="ar-LB" sz="2000" b="1" dirty="0">
                <a:solidFill>
                  <a:schemeClr val="bg1"/>
                </a:solidFill>
                <a:latin typeface="Arabic Typesetting" pitchFamily="66" charset="-78"/>
                <a:cs typeface="Arabic Typesetting" pitchFamily="66" charset="-78"/>
              </a:rPr>
              <a:t>آلية الإستعراض الدوري الشامل</a:t>
            </a:r>
            <a:endParaRPr lang="fr-FR" sz="2000" b="1" dirty="0">
              <a:solidFill>
                <a:schemeClr val="bg1"/>
              </a:solidFill>
              <a:latin typeface="Arabic Typesetting" pitchFamily="66" charset="-78"/>
              <a:cs typeface="Arabic Typesetting" pitchFamily="66" charset="-78"/>
            </a:endParaRPr>
          </a:p>
        </p:txBody>
      </p:sp>
      <p:sp>
        <p:nvSpPr>
          <p:cNvPr id="22549" name="Line 7"/>
          <p:cNvSpPr>
            <a:spLocks noChangeShapeType="1"/>
          </p:cNvSpPr>
          <p:nvPr/>
        </p:nvSpPr>
        <p:spPr bwMode="auto">
          <a:xfrm>
            <a:off x="2084386" y="1981200"/>
            <a:ext cx="125414" cy="381000"/>
          </a:xfrm>
          <a:prstGeom prst="line">
            <a:avLst/>
          </a:prstGeom>
          <a:ln>
            <a:headEnd/>
            <a:tailEnd type="triangle" w="med" len="med"/>
          </a:ln>
          <a:effectLst>
            <a:outerShdw blurRad="50800" dist="38100" dir="2700000" algn="tl" rotWithShape="0">
              <a:prstClr val="black">
                <a:alpha val="40000"/>
              </a:prstClr>
            </a:outerShdw>
          </a:effectLst>
        </p:spPr>
        <p:style>
          <a:lnRef idx="3">
            <a:schemeClr val="accent6"/>
          </a:lnRef>
          <a:fillRef idx="0">
            <a:schemeClr val="accent6"/>
          </a:fillRef>
          <a:effectRef idx="2">
            <a:schemeClr val="accent6"/>
          </a:effectRef>
          <a:fontRef idx="minor">
            <a:schemeClr val="tx1"/>
          </a:fontRef>
        </p:style>
        <p:txBody>
          <a:bodyPr/>
          <a:lstStyle/>
          <a:p>
            <a:endParaRPr lang="en-US" b="1">
              <a:solidFill>
                <a:srgbClr val="002A6C"/>
              </a:solidFill>
              <a:latin typeface="Arabic Typesetting" pitchFamily="66" charset="-78"/>
              <a:cs typeface="Arabic Typesetting" pitchFamily="66" charset="-78"/>
            </a:endParaRPr>
          </a:p>
        </p:txBody>
      </p:sp>
      <p:sp>
        <p:nvSpPr>
          <p:cNvPr id="40" name="TextBox 39"/>
          <p:cNvSpPr txBox="1"/>
          <p:nvPr/>
        </p:nvSpPr>
        <p:spPr>
          <a:xfrm>
            <a:off x="3962400" y="1905000"/>
            <a:ext cx="5181600" cy="3970318"/>
          </a:xfrm>
          <a:prstGeom prst="rect">
            <a:avLst/>
          </a:prstGeom>
          <a:noFill/>
        </p:spPr>
        <p:txBody>
          <a:bodyPr wrap="square" rtlCol="0">
            <a:spAutoFit/>
          </a:bodyPr>
          <a:lstStyle/>
          <a:p>
            <a:pPr marL="514350" indent="-514350" algn="r" rtl="1">
              <a:buFont typeface="+mj-lt"/>
              <a:buAutoNum type="arabicPeriod"/>
            </a:pPr>
            <a:r>
              <a:rPr lang="ar-SA" sz="1800" b="1" dirty="0" smtClean="0">
                <a:solidFill>
                  <a:srgbClr val="002A6C"/>
                </a:solidFill>
                <a:latin typeface="Arabic Typesetting" pitchFamily="66" charset="-78"/>
                <a:cs typeface="Arabic Typesetting" pitchFamily="66" charset="-78"/>
              </a:rPr>
              <a:t>ا</a:t>
            </a:r>
            <a:r>
              <a:rPr lang="ar-LB" sz="1800" b="1" dirty="0" smtClean="0">
                <a:solidFill>
                  <a:srgbClr val="002A6C"/>
                </a:solidFill>
                <a:latin typeface="Arabic Typesetting" pitchFamily="66" charset="-78"/>
                <a:cs typeface="Arabic Typesetting" pitchFamily="66" charset="-78"/>
              </a:rPr>
              <a:t>لإ</a:t>
            </a:r>
            <a:r>
              <a:rPr lang="ar-SA" sz="1800" b="1" dirty="0" smtClean="0">
                <a:solidFill>
                  <a:srgbClr val="002A6C"/>
                </a:solidFill>
                <a:latin typeface="Arabic Typesetting" pitchFamily="66" charset="-78"/>
                <a:cs typeface="Arabic Typesetting" pitchFamily="66" charset="-78"/>
              </a:rPr>
              <a:t>تفاقية الدولية للقضاء على جميع أشكال التمييز العنصري </a:t>
            </a:r>
            <a:r>
              <a:rPr lang="ar-LB" sz="1800" b="1" dirty="0" smtClean="0">
                <a:solidFill>
                  <a:srgbClr val="002A6C"/>
                </a:solidFill>
                <a:latin typeface="Arabic Typesetting" pitchFamily="66" charset="-78"/>
                <a:cs typeface="Arabic Typesetting" pitchFamily="66" charset="-78"/>
              </a:rPr>
              <a:t>– (1965)</a:t>
            </a:r>
          </a:p>
          <a:p>
            <a:pPr marL="514350" indent="-514350" algn="r" rtl="1">
              <a:buFont typeface="+mj-lt"/>
              <a:buAutoNum type="arabicPeriod"/>
            </a:pPr>
            <a:r>
              <a:rPr lang="ar-LB" sz="1800" b="1" dirty="0" smtClean="0">
                <a:solidFill>
                  <a:srgbClr val="002A6C"/>
                </a:solidFill>
                <a:latin typeface="Arabic Typesetting" pitchFamily="66" charset="-78"/>
                <a:cs typeface="Arabic Typesetting" pitchFamily="66" charset="-78"/>
              </a:rPr>
              <a:t>إ</a:t>
            </a:r>
            <a:r>
              <a:rPr lang="ar-SA" sz="1800" b="1" dirty="0" smtClean="0">
                <a:solidFill>
                  <a:srgbClr val="002A6C"/>
                </a:solidFill>
                <a:latin typeface="Arabic Typesetting" pitchFamily="66" charset="-78"/>
                <a:cs typeface="Arabic Typesetting" pitchFamily="66" charset="-78"/>
              </a:rPr>
              <a:t>تفاقية القضاء على جميع أشكال التمييز ضد المرأة </a:t>
            </a:r>
            <a:r>
              <a:rPr lang="ar-LB" sz="1800" b="1" dirty="0" smtClean="0">
                <a:solidFill>
                  <a:srgbClr val="002A6C"/>
                </a:solidFill>
                <a:latin typeface="Arabic Typesetting" pitchFamily="66" charset="-78"/>
                <a:cs typeface="Arabic Typesetting" pitchFamily="66" charset="-78"/>
              </a:rPr>
              <a:t>- </a:t>
            </a:r>
            <a:r>
              <a:rPr lang="ar-SA" sz="1800" b="1" dirty="0" smtClean="0">
                <a:solidFill>
                  <a:srgbClr val="002A6C"/>
                </a:solidFill>
                <a:latin typeface="Arabic Typesetting" pitchFamily="66" charset="-78"/>
                <a:cs typeface="Arabic Typesetting" pitchFamily="66" charset="-78"/>
              </a:rPr>
              <a:t>(1979)</a:t>
            </a:r>
            <a:endParaRPr lang="ar-LB" sz="1800" b="1" dirty="0" smtClean="0">
              <a:solidFill>
                <a:srgbClr val="002A6C"/>
              </a:solidFill>
              <a:latin typeface="Arabic Typesetting" pitchFamily="66" charset="-78"/>
              <a:cs typeface="Arabic Typesetting" pitchFamily="66" charset="-78"/>
            </a:endParaRPr>
          </a:p>
          <a:p>
            <a:pPr marL="514350" indent="-514350" algn="r" rtl="1">
              <a:buFont typeface="+mj-lt"/>
              <a:buAutoNum type="arabicPeriod"/>
            </a:pPr>
            <a:r>
              <a:rPr lang="ar-LB" sz="1800" b="1" dirty="0" smtClean="0">
                <a:solidFill>
                  <a:srgbClr val="002A6C"/>
                </a:solidFill>
                <a:latin typeface="Arabic Typesetting" pitchFamily="66" charset="-78"/>
                <a:cs typeface="Arabic Typesetting" pitchFamily="66" charset="-78"/>
              </a:rPr>
              <a:t>إ</a:t>
            </a:r>
            <a:r>
              <a:rPr lang="ar-SA" sz="1800" b="1" dirty="0" smtClean="0">
                <a:solidFill>
                  <a:srgbClr val="002A6C"/>
                </a:solidFill>
                <a:latin typeface="Arabic Typesetting" pitchFamily="66" charset="-78"/>
                <a:cs typeface="Arabic Typesetting" pitchFamily="66" charset="-78"/>
              </a:rPr>
              <a:t>تفاقية مناهضة التعذيب وغيره من ضروب المعاملة أو العقوبة القاسية أو اللاإنسانية أو المهينة</a:t>
            </a:r>
            <a:r>
              <a:rPr lang="ar-LB" sz="1800" b="1" dirty="0" smtClean="0">
                <a:solidFill>
                  <a:srgbClr val="002A6C"/>
                </a:solidFill>
                <a:latin typeface="Arabic Typesetting" pitchFamily="66" charset="-78"/>
                <a:cs typeface="Arabic Typesetting" pitchFamily="66" charset="-78"/>
              </a:rPr>
              <a:t> -</a:t>
            </a:r>
            <a:r>
              <a:rPr lang="ar-SA" sz="1800" b="1" dirty="0" smtClean="0">
                <a:solidFill>
                  <a:srgbClr val="002A6C"/>
                </a:solidFill>
                <a:latin typeface="Arabic Typesetting" pitchFamily="66" charset="-78"/>
                <a:cs typeface="Arabic Typesetting" pitchFamily="66" charset="-78"/>
              </a:rPr>
              <a:t> (1984)</a:t>
            </a:r>
            <a:endParaRPr lang="ar-LB" sz="1800" b="1" dirty="0" smtClean="0">
              <a:solidFill>
                <a:srgbClr val="002A6C"/>
              </a:solidFill>
              <a:latin typeface="Arabic Typesetting" pitchFamily="66" charset="-78"/>
              <a:cs typeface="Arabic Typesetting" pitchFamily="66" charset="-78"/>
            </a:endParaRPr>
          </a:p>
          <a:p>
            <a:pPr marL="514350" indent="-514350" algn="r" rtl="1">
              <a:buFont typeface="+mj-lt"/>
              <a:buAutoNum type="arabicPeriod"/>
            </a:pPr>
            <a:r>
              <a:rPr lang="ar-LB" sz="1800" b="1" dirty="0" smtClean="0">
                <a:solidFill>
                  <a:srgbClr val="002A6C"/>
                </a:solidFill>
                <a:latin typeface="Arabic Typesetting" pitchFamily="66" charset="-78"/>
                <a:cs typeface="Arabic Typesetting" pitchFamily="66" charset="-78"/>
              </a:rPr>
              <a:t>إ</a:t>
            </a:r>
            <a:r>
              <a:rPr lang="ar-SA" sz="1800" b="1" dirty="0" smtClean="0">
                <a:solidFill>
                  <a:srgbClr val="002A6C"/>
                </a:solidFill>
                <a:latin typeface="Arabic Typesetting" pitchFamily="66" charset="-78"/>
                <a:cs typeface="Arabic Typesetting" pitchFamily="66" charset="-78"/>
              </a:rPr>
              <a:t>تفاقية حقوق الطفل</a:t>
            </a:r>
            <a:r>
              <a:rPr lang="ar-LB" sz="1800" b="1" dirty="0" smtClean="0">
                <a:solidFill>
                  <a:srgbClr val="002A6C"/>
                </a:solidFill>
                <a:latin typeface="Arabic Typesetting" pitchFamily="66" charset="-78"/>
                <a:cs typeface="Arabic Typesetting" pitchFamily="66" charset="-78"/>
              </a:rPr>
              <a:t> -</a:t>
            </a:r>
            <a:r>
              <a:rPr lang="ar-SA" sz="1800" b="1" dirty="0" smtClean="0">
                <a:solidFill>
                  <a:srgbClr val="002A6C"/>
                </a:solidFill>
                <a:latin typeface="Arabic Typesetting" pitchFamily="66" charset="-78"/>
                <a:cs typeface="Arabic Typesetting" pitchFamily="66" charset="-78"/>
              </a:rPr>
              <a:t> (1989)</a:t>
            </a:r>
            <a:endParaRPr lang="ar-LB" sz="1800" b="1" dirty="0" smtClean="0">
              <a:solidFill>
                <a:srgbClr val="002A6C"/>
              </a:solidFill>
              <a:latin typeface="Arabic Typesetting" pitchFamily="66" charset="-78"/>
              <a:cs typeface="Arabic Typesetting" pitchFamily="66" charset="-78"/>
            </a:endParaRPr>
          </a:p>
          <a:p>
            <a:pPr marL="514350" indent="-514350" algn="r" rtl="1">
              <a:buFont typeface="+mj-lt"/>
              <a:buAutoNum type="arabicPeriod"/>
            </a:pPr>
            <a:r>
              <a:rPr lang="ar-SA" sz="1800" b="1" dirty="0" smtClean="0">
                <a:solidFill>
                  <a:srgbClr val="002A6C"/>
                </a:solidFill>
                <a:latin typeface="Arabic Typesetting" pitchFamily="66" charset="-78"/>
                <a:cs typeface="Arabic Typesetting" pitchFamily="66" charset="-78"/>
              </a:rPr>
              <a:t>ا</a:t>
            </a:r>
            <a:r>
              <a:rPr lang="ar-LB" sz="1800" b="1" dirty="0" smtClean="0">
                <a:solidFill>
                  <a:srgbClr val="002A6C"/>
                </a:solidFill>
                <a:latin typeface="Arabic Typesetting" pitchFamily="66" charset="-78"/>
                <a:cs typeface="Arabic Typesetting" pitchFamily="66" charset="-78"/>
              </a:rPr>
              <a:t>لإ</a:t>
            </a:r>
            <a:r>
              <a:rPr lang="ar-SA" sz="1800" b="1" dirty="0" smtClean="0">
                <a:solidFill>
                  <a:srgbClr val="002A6C"/>
                </a:solidFill>
                <a:latin typeface="Arabic Typesetting" pitchFamily="66" charset="-78"/>
                <a:cs typeface="Arabic Typesetting" pitchFamily="66" charset="-78"/>
              </a:rPr>
              <a:t>تفاقية الدولية لحماية حقوق جميع العمال المهاجرين وأفراد</a:t>
            </a:r>
            <a:r>
              <a:rPr lang="ar-LB" sz="1800" b="1" dirty="0" smtClean="0">
                <a:solidFill>
                  <a:srgbClr val="002A6C"/>
                </a:solidFill>
                <a:latin typeface="Arabic Typesetting" pitchFamily="66" charset="-78"/>
                <a:cs typeface="Arabic Typesetting" pitchFamily="66" charset="-78"/>
              </a:rPr>
              <a:t> </a:t>
            </a:r>
            <a:r>
              <a:rPr lang="ar-SA" sz="1800" b="1" dirty="0" smtClean="0">
                <a:solidFill>
                  <a:srgbClr val="002A6C"/>
                </a:solidFill>
                <a:latin typeface="Arabic Typesetting" pitchFamily="66" charset="-78"/>
                <a:cs typeface="Arabic Typesetting" pitchFamily="66" charset="-78"/>
              </a:rPr>
              <a:t>اسرهم</a:t>
            </a:r>
            <a:r>
              <a:rPr lang="ar-LB" sz="1800" b="1" dirty="0" smtClean="0">
                <a:solidFill>
                  <a:srgbClr val="002A6C"/>
                </a:solidFill>
                <a:latin typeface="Arabic Typesetting" pitchFamily="66" charset="-78"/>
                <a:cs typeface="Arabic Typesetting" pitchFamily="66" charset="-78"/>
              </a:rPr>
              <a:t> -</a:t>
            </a:r>
            <a:r>
              <a:rPr lang="ar-SA" sz="1800" b="1" dirty="0" smtClean="0">
                <a:solidFill>
                  <a:srgbClr val="002A6C"/>
                </a:solidFill>
                <a:latin typeface="Arabic Typesetting" pitchFamily="66" charset="-78"/>
                <a:cs typeface="Arabic Typesetting" pitchFamily="66" charset="-78"/>
              </a:rPr>
              <a:t> (1990)</a:t>
            </a:r>
            <a:endParaRPr lang="ar-LB" sz="1800" b="1" dirty="0" smtClean="0">
              <a:solidFill>
                <a:srgbClr val="002A6C"/>
              </a:solidFill>
              <a:latin typeface="Arabic Typesetting" pitchFamily="66" charset="-78"/>
              <a:cs typeface="Arabic Typesetting" pitchFamily="66" charset="-78"/>
            </a:endParaRPr>
          </a:p>
          <a:p>
            <a:pPr marL="514350" indent="-514350" algn="r" rtl="1">
              <a:buFont typeface="+mj-lt"/>
              <a:buAutoNum type="arabicPeriod"/>
            </a:pPr>
            <a:r>
              <a:rPr lang="ar-LB" sz="1800" b="1" dirty="0" smtClean="0">
                <a:solidFill>
                  <a:srgbClr val="002A6C"/>
                </a:solidFill>
                <a:latin typeface="Arabic Typesetting" pitchFamily="66" charset="-78"/>
                <a:cs typeface="Arabic Typesetting" pitchFamily="66" charset="-78"/>
              </a:rPr>
              <a:t>إ</a:t>
            </a:r>
            <a:r>
              <a:rPr lang="ar-JO" sz="1800" b="1" dirty="0" smtClean="0">
                <a:solidFill>
                  <a:srgbClr val="002A6C"/>
                </a:solidFill>
                <a:latin typeface="Arabic Typesetting" pitchFamily="66" charset="-78"/>
                <a:cs typeface="Arabic Typesetting" pitchFamily="66" charset="-78"/>
              </a:rPr>
              <a:t>تفاقية حقوق الاشخاص ذوي الاعاقة</a:t>
            </a:r>
            <a:endParaRPr lang="ar-LB" sz="1800" b="1" dirty="0" smtClean="0">
              <a:solidFill>
                <a:srgbClr val="002A6C"/>
              </a:solidFill>
              <a:latin typeface="Arabic Typesetting" pitchFamily="66" charset="-78"/>
              <a:cs typeface="Arabic Typesetting" pitchFamily="66" charset="-78"/>
            </a:endParaRPr>
          </a:p>
          <a:p>
            <a:pPr marL="514350" indent="-514350" algn="r" rtl="1">
              <a:buFont typeface="+mj-lt"/>
              <a:buAutoNum type="arabicPeriod"/>
            </a:pPr>
            <a:r>
              <a:rPr lang="ar-JO" sz="1800" b="1" kern="0" dirty="0" smtClean="0">
                <a:solidFill>
                  <a:srgbClr val="002A6C"/>
                </a:solidFill>
                <a:latin typeface="Arabic Typesetting" pitchFamily="66" charset="-78"/>
                <a:cs typeface="Arabic Typesetting" pitchFamily="66" charset="-78"/>
              </a:rPr>
              <a:t>ا</a:t>
            </a:r>
            <a:r>
              <a:rPr lang="ar-LB" sz="1800" b="1" kern="0" dirty="0" smtClean="0">
                <a:solidFill>
                  <a:srgbClr val="002A6C"/>
                </a:solidFill>
                <a:latin typeface="Arabic Typesetting" pitchFamily="66" charset="-78"/>
                <a:cs typeface="Arabic Typesetting" pitchFamily="66" charset="-78"/>
              </a:rPr>
              <a:t>لإ</a:t>
            </a:r>
            <a:r>
              <a:rPr lang="ar-JO" sz="1800" b="1" kern="0" dirty="0" smtClean="0">
                <a:solidFill>
                  <a:srgbClr val="002A6C"/>
                </a:solidFill>
                <a:latin typeface="Arabic Typesetting" pitchFamily="66" charset="-78"/>
                <a:cs typeface="Arabic Typesetting" pitchFamily="66" charset="-78"/>
              </a:rPr>
              <a:t>تفاقية الدولية لحماية جميع الاشخاص من ا</a:t>
            </a:r>
            <a:r>
              <a:rPr lang="ar-LB" sz="1800" b="1" kern="0" dirty="0" smtClean="0">
                <a:solidFill>
                  <a:srgbClr val="002A6C"/>
                </a:solidFill>
                <a:latin typeface="Arabic Typesetting" pitchFamily="66" charset="-78"/>
                <a:cs typeface="Arabic Typesetting" pitchFamily="66" charset="-78"/>
              </a:rPr>
              <a:t>لإ</a:t>
            </a:r>
            <a:r>
              <a:rPr lang="ar-JO" sz="1800" b="1" kern="0" dirty="0" smtClean="0">
                <a:solidFill>
                  <a:srgbClr val="002A6C"/>
                </a:solidFill>
                <a:latin typeface="Arabic Typesetting" pitchFamily="66" charset="-78"/>
                <a:cs typeface="Arabic Typesetting" pitchFamily="66" charset="-78"/>
              </a:rPr>
              <a:t>ختفاء القسري</a:t>
            </a:r>
            <a:endParaRPr lang="ar-LB" sz="1800" b="1" kern="0" dirty="0" smtClean="0">
              <a:solidFill>
                <a:srgbClr val="002A6C"/>
              </a:solidFill>
              <a:latin typeface="Arabic Typesetting" pitchFamily="66" charset="-78"/>
              <a:cs typeface="Arabic Typesetting" pitchFamily="66" charset="-78"/>
            </a:endParaRPr>
          </a:p>
          <a:p>
            <a:pPr marL="514350" indent="-514350" algn="r" rtl="1">
              <a:buFont typeface="+mj-lt"/>
              <a:buAutoNum type="arabicPeriod"/>
            </a:pPr>
            <a:r>
              <a:rPr lang="ar-SA" sz="1800" b="1" dirty="0" smtClean="0">
                <a:solidFill>
                  <a:srgbClr val="002A6C"/>
                </a:solidFill>
                <a:latin typeface="Arabic Typesetting" pitchFamily="66" charset="-78"/>
                <a:cs typeface="Arabic Typesetting" pitchFamily="66" charset="-78"/>
              </a:rPr>
              <a:t>العهد الدولي الخاص بالحقوق ا</a:t>
            </a:r>
            <a:r>
              <a:rPr lang="ar-LB" sz="1800" b="1" dirty="0" smtClean="0">
                <a:solidFill>
                  <a:srgbClr val="002A6C"/>
                </a:solidFill>
                <a:latin typeface="Arabic Typesetting" pitchFamily="66" charset="-78"/>
                <a:cs typeface="Arabic Typesetting" pitchFamily="66" charset="-78"/>
              </a:rPr>
              <a:t>لإ</a:t>
            </a:r>
            <a:r>
              <a:rPr lang="ar-SA" sz="1800" b="1" dirty="0" smtClean="0">
                <a:solidFill>
                  <a:srgbClr val="002A6C"/>
                </a:solidFill>
                <a:latin typeface="Arabic Typesetting" pitchFamily="66" charset="-78"/>
                <a:cs typeface="Arabic Typesetting" pitchFamily="66" charset="-78"/>
              </a:rPr>
              <a:t>قتصادية والاجتماعية والثقافية</a:t>
            </a:r>
            <a:endParaRPr lang="ar-LB" sz="1800" b="1" dirty="0" smtClean="0">
              <a:solidFill>
                <a:srgbClr val="002A6C"/>
              </a:solidFill>
              <a:latin typeface="Arabic Typesetting" pitchFamily="66" charset="-78"/>
              <a:cs typeface="Arabic Typesetting" pitchFamily="66" charset="-78"/>
            </a:endParaRPr>
          </a:p>
          <a:p>
            <a:pPr marL="514350" indent="-514350" algn="r" rtl="1">
              <a:buFont typeface="+mj-lt"/>
              <a:buAutoNum type="arabicPeriod"/>
            </a:pPr>
            <a:r>
              <a:rPr lang="ar-SA" sz="1800" b="1" dirty="0" smtClean="0">
                <a:solidFill>
                  <a:srgbClr val="002A6C"/>
                </a:solidFill>
                <a:latin typeface="Arabic Typesetting" pitchFamily="66" charset="-78"/>
                <a:cs typeface="Arabic Typesetting" pitchFamily="66" charset="-78"/>
              </a:rPr>
              <a:t>العهد الدولي الخاص بالحقوق المدنية والسياسية</a:t>
            </a:r>
            <a:endParaRPr lang="en-US" sz="1800" b="1" dirty="0">
              <a:solidFill>
                <a:srgbClr val="002A6C"/>
              </a:solidFill>
              <a:latin typeface="Arabic Typesetting" pitchFamily="66" charset="-78"/>
              <a:cs typeface="Arabic Typesetting" pitchFamily="66" charset="-78"/>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354" name="Group 114"/>
          <p:cNvGraphicFramePr>
            <a:graphicFrameLocks noGrp="1"/>
          </p:cNvGraphicFramePr>
          <p:nvPr>
            <p:extLst>
              <p:ext uri="{D42A27DB-BD31-4B8C-83A1-F6EECF244321}">
                <p14:modId xmlns:p14="http://schemas.microsoft.com/office/powerpoint/2010/main" val="2731537493"/>
              </p:ext>
            </p:extLst>
          </p:nvPr>
        </p:nvGraphicFramePr>
        <p:xfrm>
          <a:off x="457200" y="1684336"/>
          <a:ext cx="8305800" cy="4198610"/>
        </p:xfrm>
        <a:graphic>
          <a:graphicData uri="http://schemas.openxmlformats.org/drawingml/2006/table">
            <a:tbl>
              <a:tblPr rtl="1">
                <a:tableStyleId>{284E427A-3D55-4303-BF80-6455036E1DE7}</a:tableStyleId>
              </a:tblPr>
              <a:tblGrid>
                <a:gridCol w="3596302"/>
                <a:gridCol w="4709498"/>
              </a:tblGrid>
              <a:tr h="305356">
                <a:tc>
                  <a:txBody>
                    <a:bodyPr/>
                    <a:lstStyle/>
                    <a:p>
                      <a:pPr marL="342900" marR="0" lvl="0" indent="-342900" algn="ctr" defTabSz="914400" rtl="1" eaLnBrk="1" fontAlgn="base" latinLnBrk="0" hangingPunct="1">
                        <a:lnSpc>
                          <a:spcPct val="100000"/>
                        </a:lnSpc>
                        <a:spcBef>
                          <a:spcPct val="0"/>
                        </a:spcBef>
                        <a:spcAft>
                          <a:spcPct val="0"/>
                        </a:spcAft>
                        <a:buClrTx/>
                        <a:buSzPct val="100000"/>
                        <a:buFontTx/>
                        <a:buNone/>
                        <a:tabLst/>
                      </a:pPr>
                      <a:r>
                        <a:rPr kumimoji="0" lang="ar-LB" sz="1400" u="none" strike="noStrike" cap="none" normalizeH="0" baseline="0" dirty="0" smtClean="0">
                          <a:ln>
                            <a:noFill/>
                          </a:ln>
                          <a:solidFill>
                            <a:srgbClr val="002A6C"/>
                          </a:solidFill>
                          <a:effectLst/>
                        </a:rPr>
                        <a:t>الهيئة</a:t>
                      </a:r>
                    </a:p>
                  </a:txBody>
                  <a:tcPr marL="91449" marR="91449" marT="45726" marB="45726" horzOverflow="overflow"/>
                </a:tc>
                <a:tc>
                  <a:txBody>
                    <a:bodyPr/>
                    <a:lstStyle/>
                    <a:p>
                      <a:pPr marL="342900" marR="0" lvl="0" indent="-342900" algn="ctr" defTabSz="914400" rtl="1" eaLnBrk="1" fontAlgn="base" latinLnBrk="0" hangingPunct="1">
                        <a:lnSpc>
                          <a:spcPct val="100000"/>
                        </a:lnSpc>
                        <a:spcBef>
                          <a:spcPct val="0"/>
                        </a:spcBef>
                        <a:spcAft>
                          <a:spcPct val="0"/>
                        </a:spcAft>
                        <a:buClrTx/>
                        <a:buSzPct val="100000"/>
                        <a:buFontTx/>
                        <a:buNone/>
                        <a:tabLst/>
                      </a:pPr>
                      <a:r>
                        <a:rPr kumimoji="0" lang="ar-LB" sz="1400" u="none" strike="noStrike" cap="none" normalizeH="0" baseline="0" dirty="0" smtClean="0">
                          <a:ln>
                            <a:noFill/>
                          </a:ln>
                          <a:solidFill>
                            <a:srgbClr val="002A6C"/>
                          </a:solidFill>
                          <a:effectLst/>
                        </a:rPr>
                        <a:t> العهد / </a:t>
                      </a:r>
                      <a:r>
                        <a:rPr kumimoji="0" lang="ar-SA" sz="1400" u="none" strike="noStrike" cap="none" normalizeH="0" baseline="0" dirty="0" smtClean="0">
                          <a:ln>
                            <a:noFill/>
                          </a:ln>
                          <a:solidFill>
                            <a:srgbClr val="002A6C"/>
                          </a:solidFill>
                          <a:effectLst/>
                        </a:rPr>
                        <a:t>ا</a:t>
                      </a:r>
                      <a:r>
                        <a:rPr kumimoji="0" lang="ar-LB" sz="1400" u="none" strike="noStrike" cap="none" normalizeH="0" baseline="0" dirty="0" smtClean="0">
                          <a:ln>
                            <a:noFill/>
                          </a:ln>
                          <a:solidFill>
                            <a:srgbClr val="002A6C"/>
                          </a:solidFill>
                          <a:effectLst/>
                        </a:rPr>
                        <a:t>لإ</a:t>
                      </a:r>
                      <a:r>
                        <a:rPr kumimoji="0" lang="ar-SA" sz="1400" u="none" strike="noStrike" cap="none" normalizeH="0" baseline="0" dirty="0" smtClean="0">
                          <a:ln>
                            <a:noFill/>
                          </a:ln>
                          <a:solidFill>
                            <a:srgbClr val="002A6C"/>
                          </a:solidFill>
                          <a:effectLst/>
                        </a:rPr>
                        <a:t>تفاقي</a:t>
                      </a:r>
                      <a:r>
                        <a:rPr kumimoji="0" lang="ar-LB" sz="1400" u="none" strike="noStrike" cap="none" normalizeH="0" baseline="0" dirty="0" smtClean="0">
                          <a:ln>
                            <a:noFill/>
                          </a:ln>
                          <a:solidFill>
                            <a:srgbClr val="002A6C"/>
                          </a:solidFill>
                          <a:effectLst/>
                        </a:rPr>
                        <a:t>ة</a:t>
                      </a:r>
                      <a:r>
                        <a:rPr kumimoji="0" lang="ar-SA" sz="1400" u="none" strike="noStrike" cap="none" normalizeH="0" baseline="0" dirty="0" smtClean="0">
                          <a:ln>
                            <a:noFill/>
                          </a:ln>
                          <a:solidFill>
                            <a:srgbClr val="002A6C"/>
                          </a:solidFill>
                          <a:effectLst/>
                        </a:rPr>
                        <a:t> </a:t>
                      </a:r>
                      <a:endParaRPr kumimoji="0" lang="ar-SA" sz="1400" b="1" i="0" u="none" strike="noStrike" cap="none" normalizeH="0" baseline="0" dirty="0" smtClean="0">
                        <a:ln>
                          <a:noFill/>
                        </a:ln>
                        <a:solidFill>
                          <a:srgbClr val="002A6C"/>
                        </a:solidFill>
                        <a:effectLst/>
                        <a:latin typeface="Traditional Arabic" pitchFamily="2" charset="-78"/>
                        <a:ea typeface="SimSun" pitchFamily="2" charset="-122"/>
                        <a:cs typeface="Traditional Arabic" pitchFamily="2" charset="-78"/>
                      </a:endParaRPr>
                    </a:p>
                  </a:txBody>
                  <a:tcPr marL="91449" marR="91449" marT="45726" marB="45726" horzOverflow="overflow"/>
                </a:tc>
              </a:tr>
              <a:tr h="305356">
                <a:tc>
                  <a:txBody>
                    <a:bodyPr/>
                    <a:lstStyle/>
                    <a:p>
                      <a:pPr marL="342900" marR="0" lvl="0" indent="-342900" algn="ctr" defTabSz="914400" rtl="1" eaLnBrk="1" fontAlgn="base" latinLnBrk="0" hangingPunct="1">
                        <a:lnSpc>
                          <a:spcPct val="100000"/>
                        </a:lnSpc>
                        <a:spcBef>
                          <a:spcPct val="0"/>
                        </a:spcBef>
                        <a:spcAft>
                          <a:spcPct val="0"/>
                        </a:spcAft>
                        <a:buClrTx/>
                        <a:buSzPct val="100000"/>
                        <a:buFontTx/>
                        <a:buNone/>
                        <a:tabLst/>
                      </a:pPr>
                      <a:r>
                        <a:rPr kumimoji="0" lang="ar-SA" sz="1400" b="1" u="none" strike="noStrike" cap="none" normalizeH="0" baseline="0" dirty="0" smtClean="0">
                          <a:ln>
                            <a:noFill/>
                          </a:ln>
                          <a:solidFill>
                            <a:srgbClr val="002A6C"/>
                          </a:solidFill>
                          <a:effectLst/>
                          <a:latin typeface="Arabic Typesetting" pitchFamily="66" charset="-78"/>
                          <a:cs typeface="Arabic Typesetting" pitchFamily="66" charset="-78"/>
                        </a:rPr>
                        <a:t>اللجنة المعنية بحقوق الانسان</a:t>
                      </a:r>
                      <a:endParaRPr kumimoji="0" lang="en-US" sz="1400" b="1" i="0" u="none" strike="noStrike" cap="none" normalizeH="0" baseline="0" dirty="0" smtClean="0">
                        <a:ln>
                          <a:noFill/>
                        </a:ln>
                        <a:solidFill>
                          <a:srgbClr val="002A6C"/>
                        </a:solidFill>
                        <a:effectLst/>
                        <a:latin typeface="Arabic Typesetting" pitchFamily="66" charset="-78"/>
                        <a:cs typeface="Arabic Typesetting" pitchFamily="66" charset="-78"/>
                      </a:endParaRPr>
                    </a:p>
                  </a:txBody>
                  <a:tcPr marL="91449" marR="91449" marT="45726" marB="45726" horzOverflow="overflow"/>
                </a:tc>
                <a:tc>
                  <a:txBody>
                    <a:bodyPr/>
                    <a:lstStyle/>
                    <a:p>
                      <a:pPr marL="342900" marR="0" lvl="0" indent="-342900" algn="ctr" defTabSz="914400" rtl="1" eaLnBrk="1" fontAlgn="base" latinLnBrk="0" hangingPunct="1">
                        <a:lnSpc>
                          <a:spcPct val="100000"/>
                        </a:lnSpc>
                        <a:spcBef>
                          <a:spcPct val="0"/>
                        </a:spcBef>
                        <a:spcAft>
                          <a:spcPct val="0"/>
                        </a:spcAft>
                        <a:buClrTx/>
                        <a:buSzPct val="100000"/>
                        <a:buFontTx/>
                        <a:buNone/>
                        <a:tabLst/>
                      </a:pPr>
                      <a:r>
                        <a:rPr kumimoji="0" lang="ar-SA" sz="1400" b="1" u="none" strike="noStrike" cap="none" normalizeH="0" baseline="0" dirty="0" smtClean="0">
                          <a:ln>
                            <a:noFill/>
                          </a:ln>
                          <a:solidFill>
                            <a:srgbClr val="002A6C"/>
                          </a:solidFill>
                          <a:effectLst/>
                          <a:latin typeface="Arabic Typesetting" pitchFamily="66" charset="-78"/>
                          <a:cs typeface="Arabic Typesetting" pitchFamily="66" charset="-78"/>
                        </a:rPr>
                        <a:t>العهد الدولي الخاص بالحقوق المدنية والسياسية </a:t>
                      </a:r>
                      <a:endParaRPr kumimoji="0" lang="ar-SA" sz="1400" b="1" i="0" u="none" strike="noStrike" cap="none" normalizeH="0" baseline="0" dirty="0" smtClean="0">
                        <a:ln>
                          <a:noFill/>
                        </a:ln>
                        <a:solidFill>
                          <a:srgbClr val="002A6C"/>
                        </a:solidFill>
                        <a:effectLst/>
                        <a:latin typeface="Arabic Typesetting" pitchFamily="66" charset="-78"/>
                        <a:ea typeface="SimSun" pitchFamily="2" charset="-122"/>
                        <a:cs typeface="Arabic Typesetting" pitchFamily="66" charset="-78"/>
                      </a:endParaRPr>
                    </a:p>
                  </a:txBody>
                  <a:tcPr marL="91449" marR="91449" marT="45726" marB="45726" horzOverflow="overflow"/>
                </a:tc>
              </a:tr>
              <a:tr h="534366">
                <a:tc>
                  <a:txBody>
                    <a:bodyPr/>
                    <a:lstStyle/>
                    <a:p>
                      <a:pPr marL="342900" marR="0" lvl="0" indent="-342900" algn="ctr" defTabSz="914400" rtl="1" eaLnBrk="1" fontAlgn="base" latinLnBrk="0" hangingPunct="1">
                        <a:lnSpc>
                          <a:spcPct val="100000"/>
                        </a:lnSpc>
                        <a:spcBef>
                          <a:spcPct val="0"/>
                        </a:spcBef>
                        <a:spcAft>
                          <a:spcPct val="0"/>
                        </a:spcAft>
                        <a:buClrTx/>
                        <a:buSzPct val="100000"/>
                        <a:buFontTx/>
                        <a:buNone/>
                        <a:tabLst/>
                      </a:pPr>
                      <a:r>
                        <a:rPr kumimoji="0" lang="ar-SA" sz="1400" b="1" u="none" strike="noStrike" cap="none" normalizeH="0" baseline="0" dirty="0" smtClean="0">
                          <a:ln>
                            <a:noFill/>
                          </a:ln>
                          <a:solidFill>
                            <a:srgbClr val="002A6C"/>
                          </a:solidFill>
                          <a:effectLst/>
                          <a:latin typeface="Arabic Typesetting" pitchFamily="66" charset="-78"/>
                          <a:cs typeface="Arabic Typesetting" pitchFamily="66" charset="-78"/>
                        </a:rPr>
                        <a:t>لجنة الحقوق ا</a:t>
                      </a:r>
                      <a:r>
                        <a:rPr kumimoji="0" lang="ar-LB" sz="1400" b="1" u="none" strike="noStrike" cap="none" normalizeH="0" baseline="0" dirty="0" smtClean="0">
                          <a:ln>
                            <a:noFill/>
                          </a:ln>
                          <a:solidFill>
                            <a:srgbClr val="002A6C"/>
                          </a:solidFill>
                          <a:effectLst/>
                          <a:latin typeface="Arabic Typesetting" pitchFamily="66" charset="-78"/>
                          <a:cs typeface="Arabic Typesetting" pitchFamily="66" charset="-78"/>
                        </a:rPr>
                        <a:t>لإ</a:t>
                      </a:r>
                      <a:r>
                        <a:rPr kumimoji="0" lang="ar-SA" sz="1400" b="1" u="none" strike="noStrike" cap="none" normalizeH="0" baseline="0" dirty="0" smtClean="0">
                          <a:ln>
                            <a:noFill/>
                          </a:ln>
                          <a:solidFill>
                            <a:srgbClr val="002A6C"/>
                          </a:solidFill>
                          <a:effectLst/>
                          <a:latin typeface="Arabic Typesetting" pitchFamily="66" charset="-78"/>
                          <a:cs typeface="Arabic Typesetting" pitchFamily="66" charset="-78"/>
                        </a:rPr>
                        <a:t>قتصادية والاجتماعية والثقاف</a:t>
                      </a:r>
                      <a:r>
                        <a:rPr kumimoji="0" lang="ar-LB" sz="1400" b="1" u="none" strike="noStrike" cap="none" normalizeH="0" baseline="0" dirty="0" smtClean="0">
                          <a:ln>
                            <a:noFill/>
                          </a:ln>
                          <a:solidFill>
                            <a:srgbClr val="002A6C"/>
                          </a:solidFill>
                          <a:effectLst/>
                          <a:latin typeface="Arabic Typesetting" pitchFamily="66" charset="-78"/>
                          <a:cs typeface="Arabic Typesetting" pitchFamily="66" charset="-78"/>
                        </a:rPr>
                        <a:t>ية</a:t>
                      </a:r>
                      <a:endParaRPr kumimoji="0" lang="en-US" sz="1400" b="1" i="0" u="none" strike="noStrike" cap="none" normalizeH="0" baseline="0" dirty="0" smtClean="0">
                        <a:ln>
                          <a:noFill/>
                        </a:ln>
                        <a:solidFill>
                          <a:srgbClr val="002A6C"/>
                        </a:solidFill>
                        <a:effectLst/>
                        <a:latin typeface="Arabic Typesetting" pitchFamily="66" charset="-78"/>
                        <a:cs typeface="Arabic Typesetting" pitchFamily="66" charset="-78"/>
                      </a:endParaRPr>
                    </a:p>
                  </a:txBody>
                  <a:tcPr marL="91449" marR="91449" marT="45726" marB="45726" horzOverflow="overflow"/>
                </a:tc>
                <a:tc>
                  <a:txBody>
                    <a:bodyPr/>
                    <a:lstStyle/>
                    <a:p>
                      <a:pPr marL="342900" marR="0" lvl="0" indent="-342900" algn="ctr" defTabSz="914400" rtl="1" eaLnBrk="1" fontAlgn="base" latinLnBrk="0" hangingPunct="1">
                        <a:lnSpc>
                          <a:spcPct val="100000"/>
                        </a:lnSpc>
                        <a:spcBef>
                          <a:spcPct val="0"/>
                        </a:spcBef>
                        <a:spcAft>
                          <a:spcPct val="0"/>
                        </a:spcAft>
                        <a:buClrTx/>
                        <a:buSzPct val="100000"/>
                        <a:buFontTx/>
                        <a:buNone/>
                        <a:tabLst/>
                      </a:pPr>
                      <a:r>
                        <a:rPr kumimoji="0" lang="ar-SA" sz="1400" b="1" u="none" strike="noStrike" cap="none" normalizeH="0" baseline="0" dirty="0" smtClean="0">
                          <a:ln>
                            <a:noFill/>
                          </a:ln>
                          <a:solidFill>
                            <a:srgbClr val="002A6C"/>
                          </a:solidFill>
                          <a:effectLst/>
                          <a:latin typeface="Arabic Typesetting" pitchFamily="66" charset="-78"/>
                          <a:cs typeface="Arabic Typesetting" pitchFamily="66" charset="-78"/>
                        </a:rPr>
                        <a:t>العهد الدولي الخاص بالحقوق الاقتصادية والاجتماعية والثقافية </a:t>
                      </a:r>
                      <a:endParaRPr kumimoji="0" lang="ar-SA" sz="1400" b="1" i="0" u="none" strike="noStrike" cap="none" normalizeH="0" baseline="0" dirty="0" smtClean="0">
                        <a:ln>
                          <a:noFill/>
                        </a:ln>
                        <a:solidFill>
                          <a:srgbClr val="002A6C"/>
                        </a:solidFill>
                        <a:effectLst/>
                        <a:latin typeface="Arabic Typesetting" pitchFamily="66" charset="-78"/>
                        <a:ea typeface="SimSun" pitchFamily="2" charset="-122"/>
                        <a:cs typeface="Arabic Typesetting" pitchFamily="66" charset="-78"/>
                      </a:endParaRPr>
                    </a:p>
                  </a:txBody>
                  <a:tcPr marL="91449" marR="91449" marT="45726" marB="45726" horzOverflow="overflow"/>
                </a:tc>
              </a:tr>
              <a:tr h="534366">
                <a:tc>
                  <a:txBody>
                    <a:bodyPr/>
                    <a:lstStyle/>
                    <a:p>
                      <a:pPr marL="342900" marR="0" lvl="0" indent="-342900" algn="ctr" defTabSz="914400" rtl="1" eaLnBrk="1" fontAlgn="base" latinLnBrk="0" hangingPunct="1">
                        <a:lnSpc>
                          <a:spcPct val="100000"/>
                        </a:lnSpc>
                        <a:spcBef>
                          <a:spcPct val="0"/>
                        </a:spcBef>
                        <a:spcAft>
                          <a:spcPct val="0"/>
                        </a:spcAft>
                        <a:buClrTx/>
                        <a:buSzPct val="100000"/>
                        <a:buFontTx/>
                        <a:buNone/>
                        <a:tabLst/>
                      </a:pPr>
                      <a:r>
                        <a:rPr kumimoji="0" lang="ar-LB" sz="1400" b="1" u="none" strike="noStrike" cap="none" normalizeH="0" baseline="0" dirty="0" smtClean="0">
                          <a:ln>
                            <a:noFill/>
                          </a:ln>
                          <a:solidFill>
                            <a:srgbClr val="002A6C"/>
                          </a:solidFill>
                          <a:effectLst/>
                          <a:latin typeface="Arabic Typesetting" pitchFamily="66" charset="-78"/>
                          <a:cs typeface="Arabic Typesetting" pitchFamily="66" charset="-78"/>
                        </a:rPr>
                        <a:t>ال</a:t>
                      </a:r>
                      <a:r>
                        <a:rPr kumimoji="0" lang="ar-SA" sz="1400" b="1" u="none" strike="noStrike" cap="none" normalizeH="0" baseline="0" dirty="0" smtClean="0">
                          <a:ln>
                            <a:noFill/>
                          </a:ln>
                          <a:solidFill>
                            <a:srgbClr val="002A6C"/>
                          </a:solidFill>
                          <a:effectLst/>
                          <a:latin typeface="Arabic Typesetting" pitchFamily="66" charset="-78"/>
                          <a:cs typeface="Arabic Typesetting" pitchFamily="66" charset="-78"/>
                        </a:rPr>
                        <a:t>لجنة</a:t>
                      </a:r>
                      <a:r>
                        <a:rPr kumimoji="0" lang="ar-LB" sz="1400" b="1" u="none" strike="noStrike" cap="none" normalizeH="0" baseline="0" dirty="0" smtClean="0">
                          <a:ln>
                            <a:noFill/>
                          </a:ln>
                          <a:solidFill>
                            <a:srgbClr val="002A6C"/>
                          </a:solidFill>
                          <a:effectLst/>
                          <a:latin typeface="Arabic Typesetting" pitchFamily="66" charset="-78"/>
                          <a:cs typeface="Arabic Typesetting" pitchFamily="66" charset="-78"/>
                        </a:rPr>
                        <a:t> المعنية</a:t>
                      </a:r>
                      <a:r>
                        <a:rPr kumimoji="0" lang="ar-SA" sz="1400" b="1" u="none" strike="noStrike" cap="none" normalizeH="0" baseline="0" dirty="0" smtClean="0">
                          <a:ln>
                            <a:noFill/>
                          </a:ln>
                          <a:solidFill>
                            <a:srgbClr val="002A6C"/>
                          </a:solidFill>
                          <a:effectLst/>
                          <a:latin typeface="Arabic Typesetting" pitchFamily="66" charset="-78"/>
                          <a:cs typeface="Arabic Typesetting" pitchFamily="66" charset="-78"/>
                        </a:rPr>
                        <a:t> </a:t>
                      </a:r>
                      <a:r>
                        <a:rPr kumimoji="0" lang="ar-LB" sz="1400" b="1" u="none" strike="noStrike" cap="none" normalizeH="0" baseline="0" dirty="0" smtClean="0">
                          <a:ln>
                            <a:noFill/>
                          </a:ln>
                          <a:solidFill>
                            <a:srgbClr val="002A6C"/>
                          </a:solidFill>
                          <a:effectLst/>
                          <a:latin typeface="Arabic Typesetting" pitchFamily="66" charset="-78"/>
                          <a:cs typeface="Arabic Typesetting" pitchFamily="66" charset="-78"/>
                        </a:rPr>
                        <a:t>با</a:t>
                      </a:r>
                      <a:r>
                        <a:rPr kumimoji="0" lang="ar-SA" sz="1400" b="1" u="none" strike="noStrike" cap="none" normalizeH="0" baseline="0" dirty="0" smtClean="0">
                          <a:ln>
                            <a:noFill/>
                          </a:ln>
                          <a:solidFill>
                            <a:srgbClr val="002A6C"/>
                          </a:solidFill>
                          <a:effectLst/>
                          <a:latin typeface="Arabic Typesetting" pitchFamily="66" charset="-78"/>
                          <a:cs typeface="Arabic Typesetting" pitchFamily="66" charset="-78"/>
                        </a:rPr>
                        <a:t>لقضاء على</a:t>
                      </a:r>
                      <a:r>
                        <a:rPr kumimoji="0" lang="ar-LB" sz="1400" b="1" u="none" strike="noStrike" cap="none" normalizeH="0" baseline="0" dirty="0" smtClean="0">
                          <a:ln>
                            <a:noFill/>
                          </a:ln>
                          <a:solidFill>
                            <a:srgbClr val="002A6C"/>
                          </a:solidFill>
                          <a:effectLst/>
                          <a:latin typeface="Arabic Typesetting" pitchFamily="66" charset="-78"/>
                          <a:cs typeface="Arabic Typesetting" pitchFamily="66" charset="-78"/>
                        </a:rPr>
                        <a:t> </a:t>
                      </a:r>
                      <a:r>
                        <a:rPr kumimoji="0" lang="ar-SA" sz="1400" b="1" u="none" strike="noStrike" cap="none" normalizeH="0" baseline="0" dirty="0" smtClean="0">
                          <a:ln>
                            <a:noFill/>
                          </a:ln>
                          <a:solidFill>
                            <a:srgbClr val="002A6C"/>
                          </a:solidFill>
                          <a:effectLst/>
                          <a:latin typeface="Arabic Typesetting" pitchFamily="66" charset="-78"/>
                          <a:cs typeface="Arabic Typesetting" pitchFamily="66" charset="-78"/>
                        </a:rPr>
                        <a:t>كافة اشكال التمييز العنصري</a:t>
                      </a:r>
                      <a:endParaRPr kumimoji="0" lang="ar-JO" sz="1400" b="1" i="0" u="none" strike="noStrike" cap="none" normalizeH="0" baseline="0" dirty="0" smtClean="0">
                        <a:ln>
                          <a:noFill/>
                        </a:ln>
                        <a:solidFill>
                          <a:srgbClr val="002A6C"/>
                        </a:solidFill>
                        <a:effectLst/>
                        <a:latin typeface="Arabic Typesetting" pitchFamily="66" charset="-78"/>
                        <a:cs typeface="Arabic Typesetting" pitchFamily="66" charset="-78"/>
                      </a:endParaRPr>
                    </a:p>
                  </a:txBody>
                  <a:tcPr marL="91449" marR="91449" marT="45726" marB="45726" horzOverflow="overflow"/>
                </a:tc>
                <a:tc>
                  <a:txBody>
                    <a:bodyPr/>
                    <a:lstStyle/>
                    <a:p>
                      <a:pPr marL="342900" marR="0" lvl="0" indent="-342900" algn="ctr" defTabSz="914400" rtl="1" eaLnBrk="1" fontAlgn="base" latinLnBrk="0" hangingPunct="1">
                        <a:lnSpc>
                          <a:spcPct val="100000"/>
                        </a:lnSpc>
                        <a:spcBef>
                          <a:spcPct val="0"/>
                        </a:spcBef>
                        <a:spcAft>
                          <a:spcPct val="0"/>
                        </a:spcAft>
                        <a:buClrTx/>
                        <a:buSzPct val="100000"/>
                        <a:buFontTx/>
                        <a:buNone/>
                        <a:tabLst/>
                      </a:pPr>
                      <a:r>
                        <a:rPr kumimoji="0" lang="ar-SA" sz="1400" b="1" u="none" strike="noStrike" cap="none" normalizeH="0" baseline="0" dirty="0" smtClean="0">
                          <a:ln>
                            <a:noFill/>
                          </a:ln>
                          <a:solidFill>
                            <a:srgbClr val="002A6C"/>
                          </a:solidFill>
                          <a:effectLst/>
                          <a:latin typeface="Arabic Typesetting" pitchFamily="66" charset="-78"/>
                          <a:cs typeface="Arabic Typesetting" pitchFamily="66" charset="-78"/>
                        </a:rPr>
                        <a:t>الاتفاقية الدولية للقضاء على جميع اشكال التمييز العنصري </a:t>
                      </a:r>
                      <a:endParaRPr kumimoji="0" lang="ar-SA" sz="1400" b="1" i="0" u="none" strike="noStrike" cap="none" normalizeH="0" baseline="0" dirty="0" smtClean="0">
                        <a:ln>
                          <a:noFill/>
                        </a:ln>
                        <a:solidFill>
                          <a:srgbClr val="002A6C"/>
                        </a:solidFill>
                        <a:effectLst/>
                        <a:latin typeface="Arabic Typesetting" pitchFamily="66" charset="-78"/>
                        <a:ea typeface="SimSun" pitchFamily="2" charset="-122"/>
                        <a:cs typeface="Arabic Typesetting" pitchFamily="66" charset="-78"/>
                      </a:endParaRPr>
                    </a:p>
                  </a:txBody>
                  <a:tcPr marL="91449" marR="91449" marT="45726" marB="45726" horzOverflow="overflow"/>
                </a:tc>
              </a:tr>
              <a:tr h="305356">
                <a:tc>
                  <a:txBody>
                    <a:bodyPr/>
                    <a:lstStyle/>
                    <a:p>
                      <a:pPr marL="342900" marR="0" lvl="0" indent="-342900" algn="ctr" defTabSz="914400" rtl="1" eaLnBrk="1" fontAlgn="base" latinLnBrk="0" hangingPunct="1">
                        <a:lnSpc>
                          <a:spcPct val="100000"/>
                        </a:lnSpc>
                        <a:spcBef>
                          <a:spcPct val="0"/>
                        </a:spcBef>
                        <a:spcAft>
                          <a:spcPct val="0"/>
                        </a:spcAft>
                        <a:buClrTx/>
                        <a:buSzPct val="100000"/>
                        <a:buFontTx/>
                        <a:buNone/>
                        <a:tabLst/>
                      </a:pPr>
                      <a:r>
                        <a:rPr kumimoji="0" lang="ar-SA" sz="1400" b="1" u="none" strike="noStrike" cap="none" normalizeH="0" baseline="0" dirty="0" smtClean="0">
                          <a:ln>
                            <a:noFill/>
                          </a:ln>
                          <a:solidFill>
                            <a:srgbClr val="002A6C"/>
                          </a:solidFill>
                          <a:effectLst/>
                          <a:latin typeface="Arabic Typesetting" pitchFamily="66" charset="-78"/>
                          <a:cs typeface="Arabic Typesetting" pitchFamily="66" charset="-78"/>
                        </a:rPr>
                        <a:t>لجنة حقوق الطفل</a:t>
                      </a:r>
                      <a:endParaRPr kumimoji="0" lang="ar-JO" sz="1400" b="1" i="0" u="none" strike="noStrike" cap="none" normalizeH="0" baseline="0" dirty="0" smtClean="0">
                        <a:ln>
                          <a:noFill/>
                        </a:ln>
                        <a:solidFill>
                          <a:srgbClr val="002A6C"/>
                        </a:solidFill>
                        <a:effectLst/>
                        <a:latin typeface="Arabic Typesetting" pitchFamily="66" charset="-78"/>
                        <a:cs typeface="Arabic Typesetting" pitchFamily="66" charset="-78"/>
                      </a:endParaRPr>
                    </a:p>
                  </a:txBody>
                  <a:tcPr marL="91449" marR="91449" marT="45726" marB="45726" horzOverflow="overflow"/>
                </a:tc>
                <a:tc>
                  <a:txBody>
                    <a:bodyPr/>
                    <a:lstStyle/>
                    <a:p>
                      <a:pPr marL="342900" marR="0" lvl="0" indent="-342900" algn="ctr" defTabSz="914400" rtl="1" eaLnBrk="1" fontAlgn="base" latinLnBrk="0" hangingPunct="1">
                        <a:lnSpc>
                          <a:spcPct val="100000"/>
                        </a:lnSpc>
                        <a:spcBef>
                          <a:spcPct val="0"/>
                        </a:spcBef>
                        <a:spcAft>
                          <a:spcPct val="0"/>
                        </a:spcAft>
                        <a:buClrTx/>
                        <a:buSzPct val="100000"/>
                        <a:buFontTx/>
                        <a:buNone/>
                        <a:tabLst/>
                      </a:pPr>
                      <a:r>
                        <a:rPr kumimoji="0" lang="ar-SA" sz="1400" b="1" u="none" strike="noStrike" cap="none" normalizeH="0" baseline="0" dirty="0" smtClean="0">
                          <a:ln>
                            <a:noFill/>
                          </a:ln>
                          <a:solidFill>
                            <a:srgbClr val="002A6C"/>
                          </a:solidFill>
                          <a:effectLst/>
                          <a:latin typeface="Arabic Typesetting" pitchFamily="66" charset="-78"/>
                          <a:cs typeface="Arabic Typesetting" pitchFamily="66" charset="-78"/>
                        </a:rPr>
                        <a:t>اتفاقية حقوق الطقل </a:t>
                      </a:r>
                      <a:endParaRPr kumimoji="0" lang="ar-SA" sz="1400" b="1" i="0" u="none" strike="noStrike" cap="none" normalizeH="0" baseline="0" dirty="0" smtClean="0">
                        <a:ln>
                          <a:noFill/>
                        </a:ln>
                        <a:solidFill>
                          <a:srgbClr val="002A6C"/>
                        </a:solidFill>
                        <a:effectLst/>
                        <a:latin typeface="Arabic Typesetting" pitchFamily="66" charset="-78"/>
                        <a:ea typeface="SimSun" pitchFamily="2" charset="-122"/>
                        <a:cs typeface="Arabic Typesetting" pitchFamily="66" charset="-78"/>
                      </a:endParaRPr>
                    </a:p>
                  </a:txBody>
                  <a:tcPr marL="91449" marR="91449" marT="45726" marB="45726" horzOverflow="overflow"/>
                </a:tc>
              </a:tr>
              <a:tr h="534366">
                <a:tc>
                  <a:txBody>
                    <a:bodyPr/>
                    <a:lstStyle/>
                    <a:p>
                      <a:pPr marL="342900" marR="0" lvl="0" indent="-342900" algn="ctr" defTabSz="914400" rtl="1" eaLnBrk="1" fontAlgn="base" latinLnBrk="0" hangingPunct="1">
                        <a:lnSpc>
                          <a:spcPct val="100000"/>
                        </a:lnSpc>
                        <a:spcBef>
                          <a:spcPct val="0"/>
                        </a:spcBef>
                        <a:spcAft>
                          <a:spcPct val="0"/>
                        </a:spcAft>
                        <a:buClrTx/>
                        <a:buSzPct val="100000"/>
                        <a:buFontTx/>
                        <a:buNone/>
                        <a:tabLst/>
                      </a:pPr>
                      <a:r>
                        <a:rPr kumimoji="0" lang="ar-SA" sz="1400" b="1" u="none" strike="noStrike" cap="none" normalizeH="0" baseline="0" dirty="0" smtClean="0">
                          <a:ln>
                            <a:noFill/>
                          </a:ln>
                          <a:solidFill>
                            <a:srgbClr val="002A6C"/>
                          </a:solidFill>
                          <a:effectLst/>
                          <a:latin typeface="Arabic Typesetting" pitchFamily="66" charset="-78"/>
                          <a:cs typeface="Arabic Typesetting" pitchFamily="66" charset="-78"/>
                        </a:rPr>
                        <a:t>لجنة مناهضة التعذيب</a:t>
                      </a:r>
                      <a:endParaRPr kumimoji="0" lang="ar-JO" sz="1400" b="1" i="0" u="none" strike="noStrike" cap="none" normalizeH="0" baseline="0" dirty="0" smtClean="0">
                        <a:ln>
                          <a:noFill/>
                        </a:ln>
                        <a:solidFill>
                          <a:srgbClr val="002A6C"/>
                        </a:solidFill>
                        <a:effectLst/>
                        <a:latin typeface="Arabic Typesetting" pitchFamily="66" charset="-78"/>
                        <a:cs typeface="Arabic Typesetting" pitchFamily="66" charset="-78"/>
                      </a:endParaRPr>
                    </a:p>
                  </a:txBody>
                  <a:tcPr marL="91449" marR="91449" marT="45726" marB="45726" horzOverflow="overflow"/>
                </a:tc>
                <a:tc>
                  <a:txBody>
                    <a:bodyPr/>
                    <a:lstStyle/>
                    <a:p>
                      <a:pPr marL="342900" marR="0" lvl="0" indent="-342900" algn="ctr" defTabSz="914400" rtl="1" eaLnBrk="1" fontAlgn="base" latinLnBrk="0" hangingPunct="1">
                        <a:lnSpc>
                          <a:spcPct val="100000"/>
                        </a:lnSpc>
                        <a:spcBef>
                          <a:spcPct val="0"/>
                        </a:spcBef>
                        <a:spcAft>
                          <a:spcPct val="0"/>
                        </a:spcAft>
                        <a:buClrTx/>
                        <a:buSzPct val="100000"/>
                        <a:buFontTx/>
                        <a:buNone/>
                        <a:tabLst/>
                      </a:pPr>
                      <a:r>
                        <a:rPr kumimoji="0" lang="ar-SA" sz="1400" b="1" u="none" strike="noStrike" cap="none" normalizeH="0" baseline="0" dirty="0" smtClean="0">
                          <a:ln>
                            <a:noFill/>
                          </a:ln>
                          <a:solidFill>
                            <a:srgbClr val="002A6C"/>
                          </a:solidFill>
                          <a:effectLst/>
                          <a:latin typeface="Arabic Typesetting" pitchFamily="66" charset="-78"/>
                          <a:cs typeface="Arabic Typesetting" pitchFamily="66" charset="-78"/>
                        </a:rPr>
                        <a:t>اتفاقية مناهضة التعذيب وغيره من ضروب المعاملة أو العقوبة القاسية او اللاانسانية أو المهينة </a:t>
                      </a:r>
                      <a:endParaRPr kumimoji="0" lang="ar-SA" sz="1400" b="1" i="0" u="none" strike="noStrike" cap="none" normalizeH="0" baseline="0" dirty="0" smtClean="0">
                        <a:ln>
                          <a:noFill/>
                        </a:ln>
                        <a:solidFill>
                          <a:srgbClr val="002A6C"/>
                        </a:solidFill>
                        <a:effectLst/>
                        <a:latin typeface="Arabic Typesetting" pitchFamily="66" charset="-78"/>
                        <a:ea typeface="SimSun" pitchFamily="2" charset="-122"/>
                        <a:cs typeface="Arabic Typesetting" pitchFamily="66" charset="-78"/>
                      </a:endParaRPr>
                    </a:p>
                  </a:txBody>
                  <a:tcPr marL="91449" marR="91449" marT="45726" marB="45726" horzOverflow="overflow"/>
                </a:tc>
              </a:tr>
              <a:tr h="534366">
                <a:tc>
                  <a:txBody>
                    <a:bodyPr/>
                    <a:lstStyle/>
                    <a:p>
                      <a:pPr marL="342900" marR="0" lvl="0" indent="-342900" algn="ctr" defTabSz="914400" rtl="1" eaLnBrk="1" fontAlgn="base" latinLnBrk="0" hangingPunct="1">
                        <a:lnSpc>
                          <a:spcPct val="100000"/>
                        </a:lnSpc>
                        <a:spcBef>
                          <a:spcPct val="0"/>
                        </a:spcBef>
                        <a:spcAft>
                          <a:spcPct val="0"/>
                        </a:spcAft>
                        <a:buClrTx/>
                        <a:buSzPct val="100000"/>
                        <a:buFontTx/>
                        <a:buNone/>
                        <a:tabLst/>
                      </a:pPr>
                      <a:r>
                        <a:rPr kumimoji="0" lang="ar-LB" sz="1400" b="1" u="none" strike="noStrike" cap="none" normalizeH="0" baseline="0" dirty="0" smtClean="0">
                          <a:ln>
                            <a:noFill/>
                          </a:ln>
                          <a:solidFill>
                            <a:srgbClr val="002A6C"/>
                          </a:solidFill>
                          <a:effectLst/>
                          <a:latin typeface="Arabic Typesetting" pitchFamily="66" charset="-78"/>
                          <a:cs typeface="Arabic Typesetting" pitchFamily="66" charset="-78"/>
                        </a:rPr>
                        <a:t>ال</a:t>
                      </a:r>
                      <a:r>
                        <a:rPr kumimoji="0" lang="ar-SA" sz="1400" b="1" u="none" strike="noStrike" cap="none" normalizeH="0" baseline="0" dirty="0" smtClean="0">
                          <a:ln>
                            <a:noFill/>
                          </a:ln>
                          <a:solidFill>
                            <a:srgbClr val="002A6C"/>
                          </a:solidFill>
                          <a:effectLst/>
                          <a:latin typeface="Arabic Typesetting" pitchFamily="66" charset="-78"/>
                          <a:cs typeface="Arabic Typesetting" pitchFamily="66" charset="-78"/>
                        </a:rPr>
                        <a:t>لجنة</a:t>
                      </a:r>
                      <a:r>
                        <a:rPr kumimoji="0" lang="ar-LB" sz="1400" b="1" u="none" strike="noStrike" cap="none" normalizeH="0" baseline="0" dirty="0" smtClean="0">
                          <a:ln>
                            <a:noFill/>
                          </a:ln>
                          <a:solidFill>
                            <a:srgbClr val="002A6C"/>
                          </a:solidFill>
                          <a:effectLst/>
                          <a:latin typeface="Arabic Typesetting" pitchFamily="66" charset="-78"/>
                          <a:cs typeface="Arabic Typesetting" pitchFamily="66" charset="-78"/>
                        </a:rPr>
                        <a:t> المعنية</a:t>
                      </a:r>
                      <a:r>
                        <a:rPr kumimoji="0" lang="ar-SA" sz="1400" b="1" u="none" strike="noStrike" cap="none" normalizeH="0" baseline="0" dirty="0" smtClean="0">
                          <a:ln>
                            <a:noFill/>
                          </a:ln>
                          <a:solidFill>
                            <a:srgbClr val="002A6C"/>
                          </a:solidFill>
                          <a:effectLst/>
                          <a:latin typeface="Arabic Typesetting" pitchFamily="66" charset="-78"/>
                          <a:cs typeface="Arabic Typesetting" pitchFamily="66" charset="-78"/>
                        </a:rPr>
                        <a:t> </a:t>
                      </a:r>
                      <a:r>
                        <a:rPr kumimoji="0" lang="ar-LB" sz="1400" b="1" u="none" strike="noStrike" cap="none" normalizeH="0" baseline="0" dirty="0" smtClean="0">
                          <a:ln>
                            <a:noFill/>
                          </a:ln>
                          <a:solidFill>
                            <a:srgbClr val="002A6C"/>
                          </a:solidFill>
                          <a:effectLst/>
                          <a:latin typeface="Arabic Typesetting" pitchFamily="66" charset="-78"/>
                          <a:cs typeface="Arabic Typesetting" pitchFamily="66" charset="-78"/>
                        </a:rPr>
                        <a:t>با</a:t>
                      </a:r>
                      <a:r>
                        <a:rPr kumimoji="0" lang="ar-SA" sz="1400" b="1" u="none" strike="noStrike" cap="none" normalizeH="0" baseline="0" dirty="0" smtClean="0">
                          <a:ln>
                            <a:noFill/>
                          </a:ln>
                          <a:solidFill>
                            <a:srgbClr val="002A6C"/>
                          </a:solidFill>
                          <a:effectLst/>
                          <a:latin typeface="Arabic Typesetting" pitchFamily="66" charset="-78"/>
                          <a:cs typeface="Arabic Typesetting" pitchFamily="66" charset="-78"/>
                        </a:rPr>
                        <a:t>لقضاء على</a:t>
                      </a:r>
                      <a:r>
                        <a:rPr kumimoji="0" lang="ar-LB" sz="1400" b="1" u="none" strike="noStrike" cap="none" normalizeH="0" baseline="0" dirty="0" smtClean="0">
                          <a:ln>
                            <a:noFill/>
                          </a:ln>
                          <a:solidFill>
                            <a:srgbClr val="002A6C"/>
                          </a:solidFill>
                          <a:effectLst/>
                          <a:latin typeface="Arabic Typesetting" pitchFamily="66" charset="-78"/>
                          <a:cs typeface="Arabic Typesetting" pitchFamily="66" charset="-78"/>
                        </a:rPr>
                        <a:t> </a:t>
                      </a:r>
                      <a:r>
                        <a:rPr kumimoji="0" lang="ar-SA" sz="1400" b="1" u="none" strike="noStrike" cap="none" normalizeH="0" baseline="0" dirty="0" smtClean="0">
                          <a:ln>
                            <a:noFill/>
                          </a:ln>
                          <a:solidFill>
                            <a:srgbClr val="002A6C"/>
                          </a:solidFill>
                          <a:effectLst/>
                          <a:latin typeface="Arabic Typesetting" pitchFamily="66" charset="-78"/>
                          <a:cs typeface="Arabic Typesetting" pitchFamily="66" charset="-78"/>
                        </a:rPr>
                        <a:t>كافة اشكال التمييز ضد المرأة</a:t>
                      </a:r>
                      <a:endParaRPr kumimoji="0" lang="en-US" sz="1400" b="1" i="0" u="none" strike="noStrike" cap="none" normalizeH="0" baseline="0" dirty="0" smtClean="0">
                        <a:ln>
                          <a:noFill/>
                        </a:ln>
                        <a:solidFill>
                          <a:srgbClr val="002A6C"/>
                        </a:solidFill>
                        <a:effectLst/>
                        <a:latin typeface="Arabic Typesetting" pitchFamily="66" charset="-78"/>
                        <a:cs typeface="Arabic Typesetting" pitchFamily="66" charset="-78"/>
                      </a:endParaRPr>
                    </a:p>
                  </a:txBody>
                  <a:tcPr marL="91449" marR="91449" marT="45726" marB="45726" horzOverflow="overflow"/>
                </a:tc>
                <a:tc>
                  <a:txBody>
                    <a:bodyPr/>
                    <a:lstStyle/>
                    <a:p>
                      <a:pPr marL="342900" marR="0" lvl="0" indent="-342900" algn="ctr" defTabSz="914400" rtl="1" eaLnBrk="1" fontAlgn="base" latinLnBrk="0" hangingPunct="1">
                        <a:lnSpc>
                          <a:spcPct val="100000"/>
                        </a:lnSpc>
                        <a:spcBef>
                          <a:spcPct val="0"/>
                        </a:spcBef>
                        <a:spcAft>
                          <a:spcPct val="0"/>
                        </a:spcAft>
                        <a:buClrTx/>
                        <a:buSzPct val="100000"/>
                        <a:buFontTx/>
                        <a:buNone/>
                        <a:tabLst/>
                      </a:pPr>
                      <a:r>
                        <a:rPr kumimoji="0" lang="ar-SA" sz="1400" b="1" u="none" strike="noStrike" cap="none" normalizeH="0" baseline="0" dirty="0" smtClean="0">
                          <a:ln>
                            <a:noFill/>
                          </a:ln>
                          <a:solidFill>
                            <a:srgbClr val="002A6C"/>
                          </a:solidFill>
                          <a:effectLst/>
                          <a:latin typeface="Arabic Typesetting" pitchFamily="66" charset="-78"/>
                          <a:cs typeface="Arabic Typesetting" pitchFamily="66" charset="-78"/>
                        </a:rPr>
                        <a:t>اتفاقية القضاء على كافة اشكال التمييز ضد المرأة </a:t>
                      </a:r>
                      <a:endParaRPr kumimoji="0" lang="ar-SA" sz="1400" b="1" i="0" u="none" strike="noStrike" cap="none" normalizeH="0" baseline="0" dirty="0" smtClean="0">
                        <a:ln>
                          <a:noFill/>
                        </a:ln>
                        <a:solidFill>
                          <a:srgbClr val="002A6C"/>
                        </a:solidFill>
                        <a:effectLst/>
                        <a:latin typeface="Arabic Typesetting" pitchFamily="66" charset="-78"/>
                        <a:ea typeface="SimSun" pitchFamily="2" charset="-122"/>
                        <a:cs typeface="Arabic Typesetting" pitchFamily="66" charset="-78"/>
                      </a:endParaRPr>
                    </a:p>
                  </a:txBody>
                  <a:tcPr marL="91449" marR="91449" marT="45726" marB="45726" horzOverflow="overflow"/>
                </a:tc>
              </a:tr>
              <a:tr h="305356">
                <a:tc>
                  <a:txBody>
                    <a:bodyPr/>
                    <a:lstStyle/>
                    <a:p>
                      <a:pPr marL="342900" marR="0" lvl="0" indent="-342900" algn="ctr" defTabSz="914400" rtl="1" eaLnBrk="1" fontAlgn="base" latinLnBrk="0" hangingPunct="1">
                        <a:lnSpc>
                          <a:spcPct val="100000"/>
                        </a:lnSpc>
                        <a:spcBef>
                          <a:spcPct val="0"/>
                        </a:spcBef>
                        <a:spcAft>
                          <a:spcPct val="0"/>
                        </a:spcAft>
                        <a:buClrTx/>
                        <a:buSzPct val="100000"/>
                        <a:buFontTx/>
                        <a:buNone/>
                        <a:tabLst/>
                      </a:pPr>
                      <a:r>
                        <a:rPr kumimoji="0" lang="ar-SA" sz="1400" b="1" u="none" strike="noStrike" cap="none" normalizeH="0" baseline="0" dirty="0" smtClean="0">
                          <a:ln>
                            <a:noFill/>
                          </a:ln>
                          <a:solidFill>
                            <a:srgbClr val="002A6C"/>
                          </a:solidFill>
                          <a:effectLst/>
                          <a:latin typeface="Arabic Typesetting" pitchFamily="66" charset="-78"/>
                          <a:cs typeface="Arabic Typesetting" pitchFamily="66" charset="-78"/>
                        </a:rPr>
                        <a:t>لجنة </a:t>
                      </a:r>
                      <a:r>
                        <a:rPr kumimoji="0" lang="ar-LB" sz="1400" b="1" u="none" strike="noStrike" cap="none" normalizeH="0" baseline="0" dirty="0" smtClean="0">
                          <a:ln>
                            <a:noFill/>
                          </a:ln>
                          <a:solidFill>
                            <a:srgbClr val="002A6C"/>
                          </a:solidFill>
                          <a:effectLst/>
                          <a:latin typeface="Arabic Typesetting" pitchFamily="66" charset="-78"/>
                          <a:cs typeface="Arabic Typesetting" pitchFamily="66" charset="-78"/>
                        </a:rPr>
                        <a:t>العمال </a:t>
                      </a:r>
                      <a:r>
                        <a:rPr kumimoji="0" lang="ar-SA" sz="1400" b="1" u="none" strike="noStrike" cap="none" normalizeH="0" baseline="0" dirty="0" smtClean="0">
                          <a:ln>
                            <a:noFill/>
                          </a:ln>
                          <a:solidFill>
                            <a:srgbClr val="002A6C"/>
                          </a:solidFill>
                          <a:effectLst/>
                          <a:latin typeface="Arabic Typesetting" pitchFamily="66" charset="-78"/>
                          <a:cs typeface="Arabic Typesetting" pitchFamily="66" charset="-78"/>
                        </a:rPr>
                        <a:t>المهاجرين</a:t>
                      </a:r>
                      <a:endParaRPr kumimoji="0" lang="ar-SA" sz="1400" b="1" i="0" u="none" strike="noStrike" cap="none" normalizeH="0" baseline="0" dirty="0" smtClean="0">
                        <a:ln>
                          <a:noFill/>
                        </a:ln>
                        <a:solidFill>
                          <a:srgbClr val="002A6C"/>
                        </a:solidFill>
                        <a:effectLst/>
                        <a:latin typeface="Arabic Typesetting" pitchFamily="66" charset="-78"/>
                        <a:cs typeface="Arabic Typesetting" pitchFamily="66" charset="-78"/>
                      </a:endParaRPr>
                    </a:p>
                  </a:txBody>
                  <a:tcPr marL="91449" marR="91449" marT="45726" marB="45726" horzOverflow="overflow"/>
                </a:tc>
                <a:tc>
                  <a:txBody>
                    <a:bodyPr/>
                    <a:lstStyle/>
                    <a:p>
                      <a:pPr marL="342900" marR="0" lvl="0" indent="-342900" algn="ctr" defTabSz="914400" rtl="1" eaLnBrk="1" fontAlgn="base" latinLnBrk="0" hangingPunct="1">
                        <a:lnSpc>
                          <a:spcPct val="100000"/>
                        </a:lnSpc>
                        <a:spcBef>
                          <a:spcPct val="0"/>
                        </a:spcBef>
                        <a:spcAft>
                          <a:spcPct val="0"/>
                        </a:spcAft>
                        <a:buClrTx/>
                        <a:buSzPct val="100000"/>
                        <a:buFontTx/>
                        <a:buNone/>
                        <a:tabLst/>
                      </a:pPr>
                      <a:r>
                        <a:rPr kumimoji="0" lang="ar-SA" sz="1400" b="1" u="none" strike="noStrike" cap="none" normalizeH="0" baseline="0" dirty="0" smtClean="0">
                          <a:ln>
                            <a:noFill/>
                          </a:ln>
                          <a:solidFill>
                            <a:srgbClr val="002A6C"/>
                          </a:solidFill>
                          <a:effectLst/>
                          <a:latin typeface="Arabic Typesetting" pitchFamily="66" charset="-78"/>
                          <a:cs typeface="Arabic Typesetting" pitchFamily="66" charset="-78"/>
                        </a:rPr>
                        <a:t>اتفاقية حماية العمال المهاجرين وافراد اسرهم</a:t>
                      </a:r>
                      <a:endParaRPr kumimoji="0" lang="ar-SA" sz="1400" b="1" i="0" u="none" strike="noStrike" cap="none" normalizeH="0" baseline="0" dirty="0" smtClean="0">
                        <a:ln>
                          <a:noFill/>
                        </a:ln>
                        <a:solidFill>
                          <a:srgbClr val="002A6C"/>
                        </a:solidFill>
                        <a:effectLst/>
                        <a:latin typeface="Arabic Typesetting" pitchFamily="66" charset="-78"/>
                        <a:ea typeface="SimSun" pitchFamily="2" charset="-122"/>
                        <a:cs typeface="Arabic Typesetting" pitchFamily="66" charset="-78"/>
                      </a:endParaRPr>
                    </a:p>
                  </a:txBody>
                  <a:tcPr marL="91449" marR="91449" marT="45726" marB="45726" horzOverflow="overflow"/>
                </a:tc>
              </a:tr>
              <a:tr h="305356">
                <a:tc>
                  <a:txBody>
                    <a:bodyPr/>
                    <a:lstStyle/>
                    <a:p>
                      <a:pPr marL="342900" marR="0" lvl="0" indent="-342900" algn="ctr" defTabSz="914400" rtl="1" eaLnBrk="1" fontAlgn="base" latinLnBrk="0" hangingPunct="1">
                        <a:lnSpc>
                          <a:spcPct val="100000"/>
                        </a:lnSpc>
                        <a:spcBef>
                          <a:spcPct val="0"/>
                        </a:spcBef>
                        <a:spcAft>
                          <a:spcPct val="0"/>
                        </a:spcAft>
                        <a:buClrTx/>
                        <a:buSzPct val="100000"/>
                        <a:buFontTx/>
                        <a:buNone/>
                        <a:tabLst/>
                      </a:pPr>
                      <a:r>
                        <a:rPr kumimoji="0" lang="ar-JO" sz="1400" b="1" u="none" strike="noStrike" kern="1200" cap="none" normalizeH="0" baseline="0" dirty="0" smtClean="0">
                          <a:ln>
                            <a:noFill/>
                          </a:ln>
                          <a:solidFill>
                            <a:srgbClr val="002A6C"/>
                          </a:solidFill>
                          <a:effectLst/>
                          <a:latin typeface="Arabic Typesetting" pitchFamily="66" charset="-78"/>
                          <a:cs typeface="Arabic Typesetting" pitchFamily="66" charset="-78"/>
                        </a:rPr>
                        <a:t>لجنة حقوق الأشخاص ذوي الإعاقة</a:t>
                      </a:r>
                      <a:endParaRPr kumimoji="0" lang="ar-SA" sz="1400" b="1" i="0" u="none" strike="noStrike" kern="1200" cap="none" normalizeH="0" baseline="0" dirty="0" smtClean="0">
                        <a:ln>
                          <a:noFill/>
                        </a:ln>
                        <a:solidFill>
                          <a:srgbClr val="002A6C"/>
                        </a:solidFill>
                        <a:effectLst/>
                        <a:latin typeface="Arabic Typesetting" pitchFamily="66" charset="-78"/>
                        <a:ea typeface="SimSun" pitchFamily="2" charset="-122"/>
                        <a:cs typeface="Arabic Typesetting" pitchFamily="66" charset="-78"/>
                      </a:endParaRPr>
                    </a:p>
                  </a:txBody>
                  <a:tcPr marL="91449" marR="91449" marT="45726" marB="45726" horzOverflow="overflow"/>
                </a:tc>
                <a:tc>
                  <a:txBody>
                    <a:bodyPr/>
                    <a:lstStyle/>
                    <a:p>
                      <a:pPr marL="342900" marR="0" lvl="0" indent="-342900" algn="ctr" defTabSz="914400" rtl="1" eaLnBrk="1" fontAlgn="base" latinLnBrk="0" hangingPunct="1">
                        <a:lnSpc>
                          <a:spcPct val="100000"/>
                        </a:lnSpc>
                        <a:spcBef>
                          <a:spcPct val="0"/>
                        </a:spcBef>
                        <a:spcAft>
                          <a:spcPct val="0"/>
                        </a:spcAft>
                        <a:buClrTx/>
                        <a:buSzPct val="100000"/>
                        <a:buFontTx/>
                        <a:buNone/>
                        <a:tabLst/>
                      </a:pPr>
                      <a:r>
                        <a:rPr kumimoji="0" lang="ar-JO" sz="1400" b="1" u="none" strike="noStrike" kern="1200" cap="none" normalizeH="0" baseline="0" dirty="0" smtClean="0">
                          <a:ln>
                            <a:noFill/>
                          </a:ln>
                          <a:solidFill>
                            <a:srgbClr val="002A6C"/>
                          </a:solidFill>
                          <a:effectLst/>
                          <a:latin typeface="Arabic Typesetting" pitchFamily="66" charset="-78"/>
                          <a:cs typeface="Arabic Typesetting" pitchFamily="66" charset="-78"/>
                        </a:rPr>
                        <a:t>اتفاقية حماية حقوق الاشخاص ذوي الاعاقة</a:t>
                      </a:r>
                      <a:endParaRPr kumimoji="0" lang="ar-SA" sz="1400" b="1" i="0" u="none" strike="noStrike" kern="1200" cap="none" normalizeH="0" baseline="0" dirty="0" smtClean="0">
                        <a:ln>
                          <a:noFill/>
                        </a:ln>
                        <a:solidFill>
                          <a:srgbClr val="002A6C"/>
                        </a:solidFill>
                        <a:effectLst/>
                        <a:latin typeface="Arabic Typesetting" pitchFamily="66" charset="-78"/>
                        <a:ea typeface="SimSun" pitchFamily="2" charset="-122"/>
                        <a:cs typeface="Arabic Typesetting" pitchFamily="66" charset="-78"/>
                      </a:endParaRPr>
                    </a:p>
                  </a:txBody>
                  <a:tcPr marL="91449" marR="91449" marT="45726" marB="45726" horzOverflow="overflow"/>
                </a:tc>
              </a:tr>
              <a:tr h="534366">
                <a:tc>
                  <a:txBody>
                    <a:bodyPr/>
                    <a:lstStyle/>
                    <a:p>
                      <a:pPr marL="342900" marR="0" lvl="0" indent="-342900" algn="ctr" defTabSz="914400" rtl="1" eaLnBrk="1" fontAlgn="base" latinLnBrk="0" hangingPunct="1">
                        <a:lnSpc>
                          <a:spcPct val="100000"/>
                        </a:lnSpc>
                        <a:spcBef>
                          <a:spcPct val="0"/>
                        </a:spcBef>
                        <a:spcAft>
                          <a:spcPct val="0"/>
                        </a:spcAft>
                        <a:buClrTx/>
                        <a:buSzPct val="100000"/>
                        <a:buFontTx/>
                        <a:buNone/>
                        <a:tabLst/>
                        <a:defRPr/>
                      </a:pPr>
                      <a:r>
                        <a:rPr kumimoji="0" lang="ar-JO" sz="1400" b="1" u="none" strike="noStrike" kern="1200" cap="none" normalizeH="0" baseline="0" dirty="0" smtClean="0">
                          <a:ln>
                            <a:noFill/>
                          </a:ln>
                          <a:solidFill>
                            <a:srgbClr val="002A6C"/>
                          </a:solidFill>
                          <a:effectLst/>
                          <a:latin typeface="Arabic Typesetting" pitchFamily="66" charset="-78"/>
                          <a:cs typeface="Arabic Typesetting" pitchFamily="66" charset="-78"/>
                        </a:rPr>
                        <a:t>اللجنة المعنية بحالات الاختفاء القسري</a:t>
                      </a:r>
                    </a:p>
                    <a:p>
                      <a:pPr marL="342900" marR="0" lvl="0" indent="-342900" algn="ctr" defTabSz="914400" rtl="1" eaLnBrk="1" fontAlgn="base" latinLnBrk="0" hangingPunct="1">
                        <a:lnSpc>
                          <a:spcPct val="100000"/>
                        </a:lnSpc>
                        <a:spcBef>
                          <a:spcPct val="0"/>
                        </a:spcBef>
                        <a:spcAft>
                          <a:spcPct val="0"/>
                        </a:spcAft>
                        <a:buClrTx/>
                        <a:buSzPct val="100000"/>
                        <a:buFontTx/>
                        <a:buNone/>
                        <a:tabLst/>
                      </a:pPr>
                      <a:endParaRPr kumimoji="0" lang="ar-SA" sz="1400" b="1" i="0" u="none" strike="noStrike" kern="1200" cap="none" normalizeH="0" baseline="0" dirty="0" smtClean="0">
                        <a:ln>
                          <a:noFill/>
                        </a:ln>
                        <a:solidFill>
                          <a:srgbClr val="002A6C"/>
                        </a:solidFill>
                        <a:effectLst/>
                        <a:latin typeface="Arabic Typesetting" pitchFamily="66" charset="-78"/>
                        <a:ea typeface="SimSun" pitchFamily="2" charset="-122"/>
                        <a:cs typeface="Arabic Typesetting" pitchFamily="66" charset="-78"/>
                      </a:endParaRPr>
                    </a:p>
                  </a:txBody>
                  <a:tcPr marL="91449" marR="91449" marT="45726" marB="45726" horzOverflow="overflow"/>
                </a:tc>
                <a:tc>
                  <a:txBody>
                    <a:bodyPr/>
                    <a:lstStyle/>
                    <a:p>
                      <a:pPr marL="342900" marR="0" lvl="0" indent="-342900" algn="ctr" defTabSz="914400" rtl="1" eaLnBrk="1" fontAlgn="base" latinLnBrk="0" hangingPunct="1">
                        <a:lnSpc>
                          <a:spcPct val="100000"/>
                        </a:lnSpc>
                        <a:spcBef>
                          <a:spcPct val="0"/>
                        </a:spcBef>
                        <a:spcAft>
                          <a:spcPct val="0"/>
                        </a:spcAft>
                        <a:buClrTx/>
                        <a:buSzPct val="100000"/>
                        <a:buFontTx/>
                        <a:buNone/>
                        <a:tabLst/>
                      </a:pPr>
                      <a:r>
                        <a:rPr kumimoji="0" lang="ar-JO" sz="1400" b="1" u="none" strike="noStrike" kern="1200" cap="none" normalizeH="0" baseline="0" dirty="0" smtClean="0">
                          <a:ln>
                            <a:noFill/>
                          </a:ln>
                          <a:solidFill>
                            <a:srgbClr val="002A6C"/>
                          </a:solidFill>
                          <a:effectLst/>
                          <a:latin typeface="Arabic Typesetting" pitchFamily="66" charset="-78"/>
                          <a:cs typeface="Arabic Typesetting" pitchFamily="66" charset="-78"/>
                        </a:rPr>
                        <a:t>لاتفاقية الدولية لحماية جميع الأشخاص من الاختفاء القسري</a:t>
                      </a:r>
                      <a:endParaRPr kumimoji="0" lang="ar-SA" sz="1400" b="1" i="0" u="none" strike="noStrike" kern="1200" cap="none" normalizeH="0" baseline="0" dirty="0" smtClean="0">
                        <a:ln>
                          <a:noFill/>
                        </a:ln>
                        <a:solidFill>
                          <a:srgbClr val="002A6C"/>
                        </a:solidFill>
                        <a:effectLst/>
                        <a:latin typeface="Arabic Typesetting" pitchFamily="66" charset="-78"/>
                        <a:ea typeface="SimSun" pitchFamily="2" charset="-122"/>
                        <a:cs typeface="Arabic Typesetting" pitchFamily="66" charset="-78"/>
                      </a:endParaRPr>
                    </a:p>
                  </a:txBody>
                  <a:tcPr marL="91449" marR="91449" marT="45726" marB="45726" horzOverflow="overflow"/>
                </a:tc>
              </a:tr>
            </a:tbl>
          </a:graphicData>
        </a:graphic>
      </p:graphicFrame>
      <p:sp>
        <p:nvSpPr>
          <p:cNvPr id="23590" name="Rectangle 104"/>
          <p:cNvSpPr>
            <a:spLocks noChangeArrowheads="1"/>
          </p:cNvSpPr>
          <p:nvPr/>
        </p:nvSpPr>
        <p:spPr bwMode="auto">
          <a:xfrm>
            <a:off x="8959269" y="5359728"/>
            <a:ext cx="184731" cy="523220"/>
          </a:xfrm>
          <a:prstGeom prst="rect">
            <a:avLst/>
          </a:prstGeom>
          <a:noFill/>
          <a:ln w="9525">
            <a:noFill/>
            <a:miter lim="800000"/>
            <a:headEnd/>
            <a:tailEnd/>
          </a:ln>
        </p:spPr>
        <p:txBody>
          <a:bodyPr wrap="none" anchor="ctr">
            <a:spAutoFit/>
          </a:bodyPr>
          <a:lstStyle/>
          <a:p>
            <a:pPr algn="r" rtl="1" eaLnBrk="1" hangingPunct="1"/>
            <a:endParaRPr lang="en-US" b="1"/>
          </a:p>
        </p:txBody>
      </p:sp>
      <p:sp>
        <p:nvSpPr>
          <p:cNvPr id="23554" name="Rectangle 4"/>
          <p:cNvSpPr>
            <a:spLocks noChangeArrowheads="1"/>
          </p:cNvSpPr>
          <p:nvPr/>
        </p:nvSpPr>
        <p:spPr bwMode="auto">
          <a:xfrm>
            <a:off x="3276600" y="838200"/>
            <a:ext cx="3230563" cy="1692275"/>
          </a:xfrm>
          <a:prstGeom prst="rect">
            <a:avLst/>
          </a:prstGeom>
          <a:noFill/>
          <a:ln w="9525">
            <a:noFill/>
            <a:miter lim="800000"/>
            <a:headEnd/>
            <a:tailEnd/>
          </a:ln>
        </p:spPr>
        <p:txBody>
          <a:bodyPr wrap="none" anchor="ctr">
            <a:spAutoFit/>
          </a:bodyPr>
          <a:lstStyle/>
          <a:p>
            <a:pPr rtl="1" eaLnBrk="1" hangingPunct="1"/>
            <a:endParaRPr lang="ar-LB" sz="2400" b="1" dirty="0">
              <a:solidFill>
                <a:srgbClr val="C00000"/>
              </a:solidFill>
              <a:latin typeface="Times New Roman" pitchFamily="18" charset="0"/>
              <a:ea typeface="SimSun" pitchFamily="2" charset="-122"/>
              <a:cs typeface="Times New Roman" pitchFamily="18" charset="0"/>
            </a:endParaRPr>
          </a:p>
          <a:p>
            <a:pPr rtl="1" eaLnBrk="1" hangingPunct="1"/>
            <a:r>
              <a:rPr lang="ar-LB" sz="2400" b="1" dirty="0">
                <a:solidFill>
                  <a:srgbClr val="C00000"/>
                </a:solidFill>
                <a:latin typeface="Times New Roman" pitchFamily="18" charset="0"/>
                <a:ea typeface="SimSun" pitchFamily="2" charset="-122"/>
                <a:cs typeface="Times New Roman" pitchFamily="18" charset="0"/>
              </a:rPr>
              <a:t>هيئات معاهدات حقوق الإنسان</a:t>
            </a:r>
          </a:p>
          <a:p>
            <a:pPr rtl="1" eaLnBrk="1" hangingPunct="1"/>
            <a:r>
              <a:rPr lang="ar-SA" sz="2400" b="1" dirty="0">
                <a:solidFill>
                  <a:srgbClr val="C00000"/>
                </a:solidFill>
                <a:latin typeface="Times New Roman" pitchFamily="18" charset="0"/>
                <a:ea typeface="SimSun" pitchFamily="2" charset="-122"/>
                <a:cs typeface="Times New Roman" pitchFamily="18" charset="0"/>
              </a:rPr>
              <a:t> </a:t>
            </a:r>
            <a:endParaRPr lang="en-US" sz="2400" b="1" dirty="0">
              <a:solidFill>
                <a:srgbClr val="C00000"/>
              </a:solidFill>
              <a:ea typeface="SimSun" pitchFamily="2" charset="-122"/>
              <a:cs typeface="Times New Roman" pitchFamily="18" charset="0"/>
            </a:endParaRPr>
          </a:p>
          <a:p>
            <a:endParaRPr lang="en-US" sz="3200" b="1" dirty="0">
              <a:ea typeface="SimSun" pitchFamily="2" charset="-122"/>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5120</TotalTime>
  <Words>2105</Words>
  <Application>Microsoft Office PowerPoint</Application>
  <PresentationFormat>On-screen Show (4:3)</PresentationFormat>
  <Paragraphs>339</Paragraphs>
  <Slides>45</Slides>
  <Notes>3</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Blank</vt:lpstr>
      <vt:lpstr>PowerPoint Presentation</vt:lpstr>
      <vt:lpstr>PowerPoint Presentation</vt:lpstr>
      <vt:lpstr>الصكوك التي تنص على الحماية العامة :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اختصاصات اللجان </vt:lpstr>
      <vt:lpstr>شروط قبول الشكوى</vt:lpstr>
      <vt:lpstr>PowerPoint Presentation</vt:lpstr>
      <vt:lpstr>ما هي الأعمال التي يقوم بها المجلس؟</vt:lpstr>
      <vt:lpstr>ما هي الآليات المتوفرة التابعة للمجلس؟ </vt:lpstr>
      <vt:lpstr>الإستعراض الدوري الشامل</vt:lpstr>
      <vt:lpstr>PowerPoint Presentation</vt:lpstr>
      <vt:lpstr>الولايات القُطرية (9)  </vt:lpstr>
      <vt:lpstr>الولايات الموضوعية  هناك الآن أكثر من 40 ولاية موضوعية للجنة حقوق الإنسان. وطبقا لهذه الولايات يقوم كل مقرر خاص وممثل خاص وخبير مستقل بالاهتمام بمشكلات رئيسية تتعلق بإنتهاكات حقوق الإنسان, على سبيل المثال: </vt:lpstr>
      <vt:lpstr>النشاطات الأساسية للخبراء</vt:lpstr>
      <vt:lpstr>PowerPoint Presentation</vt:lpstr>
      <vt:lpstr>PowerPoint Presentation</vt:lpstr>
      <vt:lpstr>PowerPoint Presentation</vt:lpstr>
      <vt:lpstr> </vt:lpstr>
      <vt:lpstr>صدر في لبنان العديد من القوانين التي تجيز للحكومة اللبنانية الإنضمام إلى إتفاقيات بيئية دولية:</vt:lpstr>
      <vt:lpstr>أهم الإتفاقيات التي سنتناولها:</vt:lpstr>
      <vt:lpstr>1- إتفاقية برشلونة لحماية البحر المتوسط (1976)</vt:lpstr>
      <vt:lpstr>بروتوكولات إتفاقية برشلونة الستة: </vt:lpstr>
      <vt:lpstr>أبرز البنود:</vt:lpstr>
      <vt:lpstr>  </vt:lpstr>
      <vt:lpstr> 2- اتفاقية الأمم المتحدة لقانون البحار (1982)</vt:lpstr>
      <vt:lpstr>أبرز البنود:</vt:lpstr>
      <vt:lpstr>3- اتفاقية بازل بشأن مراقبة حركة النفايات الخطرة عبر الحدود:</vt:lpstr>
      <vt:lpstr>بفضل هذه الاتفاقية تمكن لبنان من إعادة مستوعبات النفايات الملوثة بمواد خطرة، التي وصلت إلى مرفأ بيروت من بلجيكا ومن ألمانيا في العام 1996-1997، إلى تلك البلدان وعلى نفقة حكوماتها. تقول الفقرة 5 من المادة 4 من اتفاقية بازل ما يلي: ”  لا يسمح طرف بتصدير نفايات خطرة أو نفايات أخرى من أراضيه إلى جانب غير طرف أو باستيرادها إلى أراضيه من جانب غير طرف.”</vt:lpstr>
      <vt:lpstr>- لبنان ومشكلة الغياب الكلي لتصنيف للنفايات الخطرة</vt:lpstr>
      <vt:lpstr>4- اتفاقية ستوكهولم بشأن الملوثات العضوية الثابتة  </vt:lpstr>
      <vt:lpstr>  في 21 ديسمبر/كانون الأول 2016، نجح لبنان في التخلص من 91 طنا من النفايات شديدة الخطورة </vt:lpstr>
      <vt:lpstr>    5- إتفاقية باريس للمناخ:     </vt:lpstr>
      <vt:lpstr>- أبرز ما جاء في البنود:       </vt:lpstr>
      <vt:lpstr>- لبنان ومشكلة التغير المناخي:</vt:lpstr>
      <vt:lpstr>- لبنان واتفاقية التغير المناخي  تعهد لبنان بـ :  1) المساهمة في تقليص الاحتباس الحراري  2) تقليل انبعاثات الغازات الدفيئة بشرط الحصول على الدعم المالي  3) الوصول الى تحقيق 12% من الطاقة المتجددة بحلول عام 2020  4) زيادة نسبة استعمال النقل العام بين 36 و 48%  5) زرع نصف الاشجار المخطط  لزرعها على الاقل في مبادرة الـ40 مليون شجرة      </vt:lpstr>
      <vt:lpstr>أهداف التنمية المستدامة السبعة عشر :</vt:lpstr>
      <vt:lpstr>PowerPoint Presentation</vt:lpstr>
      <vt:lpstr>PowerPoint Presentation</vt:lpstr>
    </vt:vector>
  </TitlesOfParts>
  <Company>JDG Communications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Design Studio</dc:creator>
  <cp:lastModifiedBy>DR.Ahmed Saker 2o1O</cp:lastModifiedBy>
  <cp:revision>383</cp:revision>
  <cp:lastPrinted>2004-09-30T16:41:33Z</cp:lastPrinted>
  <dcterms:created xsi:type="dcterms:W3CDTF">2004-09-17T20:07:42Z</dcterms:created>
  <dcterms:modified xsi:type="dcterms:W3CDTF">2017-08-31T11:55:26Z</dcterms:modified>
</cp:coreProperties>
</file>