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theme/themeOverride7.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9" r:id="rId2"/>
  </p:sldMasterIdLst>
  <p:notesMasterIdLst>
    <p:notesMasterId r:id="rId22"/>
  </p:notesMasterIdLst>
  <p:handoutMasterIdLst>
    <p:handoutMasterId r:id="rId23"/>
  </p:handoutMasterIdLst>
  <p:sldIdLst>
    <p:sldId id="257" r:id="rId3"/>
    <p:sldId id="328" r:id="rId4"/>
    <p:sldId id="325" r:id="rId5"/>
    <p:sldId id="389" r:id="rId6"/>
    <p:sldId id="420" r:id="rId7"/>
    <p:sldId id="421" r:id="rId8"/>
    <p:sldId id="422" r:id="rId9"/>
    <p:sldId id="442" r:id="rId10"/>
    <p:sldId id="446" r:id="rId11"/>
    <p:sldId id="447" r:id="rId12"/>
    <p:sldId id="445" r:id="rId13"/>
    <p:sldId id="423" r:id="rId14"/>
    <p:sldId id="444" r:id="rId15"/>
    <p:sldId id="443" r:id="rId16"/>
    <p:sldId id="424" r:id="rId17"/>
    <p:sldId id="425" r:id="rId18"/>
    <p:sldId id="426" r:id="rId19"/>
    <p:sldId id="448" r:id="rId20"/>
    <p:sldId id="449" r:id="rId21"/>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D32"/>
    <a:srgbClr val="A40000"/>
    <a:srgbClr val="F5617D"/>
    <a:srgbClr val="BA0C2F"/>
    <a:srgbClr val="F0103B"/>
    <a:srgbClr val="002F6C"/>
    <a:srgbClr val="E7E7E5"/>
    <a:srgbClr val="CFCDC9"/>
    <a:srgbClr val="FFFFFF"/>
    <a:srgbClr val="6C64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Grid="0" snapToObjects="1">
      <p:cViewPr varScale="1">
        <p:scale>
          <a:sx n="90" d="100"/>
          <a:sy n="90" d="100"/>
        </p:scale>
        <p:origin x="774" y="72"/>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4469B-F6B5-449A-AE34-DFBB177D431D}" type="doc">
      <dgm:prSet loTypeId="urn:microsoft.com/office/officeart/2005/8/layout/chevronAccent+Icon" loCatId="process" qsTypeId="urn:microsoft.com/office/officeart/2005/8/quickstyle/simple1" qsCatId="simple" csTypeId="urn:microsoft.com/office/officeart/2005/8/colors/accent6_1" csCatId="accent6" phldr="1"/>
      <dgm:spPr/>
    </dgm:pt>
    <dgm:pt modelId="{5DA43EF3-5312-4750-8434-BEA3FC104289}">
      <dgm:prSet phldrT="[Text]"/>
      <dgm:spPr>
        <a:solidFill>
          <a:srgbClr val="C00000">
            <a:alpha val="90000"/>
          </a:srgbClr>
        </a:solidFill>
      </dgm:spPr>
      <dgm:t>
        <a:bodyPr/>
        <a:lstStyle/>
        <a:p>
          <a:r>
            <a:rPr lang="ar-LB" b="1" dirty="0">
              <a:solidFill>
                <a:schemeClr val="bg1"/>
              </a:solidFill>
            </a:rPr>
            <a:t>التخطيط</a:t>
          </a:r>
          <a:endParaRPr lang="en-US" b="1" dirty="0">
            <a:solidFill>
              <a:schemeClr val="bg1"/>
            </a:solidFill>
          </a:endParaRPr>
        </a:p>
      </dgm:t>
    </dgm:pt>
    <dgm:pt modelId="{C4CEDE5C-169F-426E-B1C8-B2B383B78423}" type="parTrans" cxnId="{44ACF222-8E9A-4985-81D9-E1266701DA05}">
      <dgm:prSet/>
      <dgm:spPr/>
      <dgm:t>
        <a:bodyPr/>
        <a:lstStyle/>
        <a:p>
          <a:endParaRPr lang="en-US"/>
        </a:p>
      </dgm:t>
    </dgm:pt>
    <dgm:pt modelId="{81467083-8CF4-4319-B1AA-43B4AC0AECC1}" type="sibTrans" cxnId="{44ACF222-8E9A-4985-81D9-E1266701DA05}">
      <dgm:prSet/>
      <dgm:spPr/>
      <dgm:t>
        <a:bodyPr/>
        <a:lstStyle/>
        <a:p>
          <a:endParaRPr lang="en-US"/>
        </a:p>
      </dgm:t>
    </dgm:pt>
    <dgm:pt modelId="{AF282230-3470-4AA3-9DD9-117B81F0872F}">
      <dgm:prSet phldrT="[Text]"/>
      <dgm:spPr>
        <a:solidFill>
          <a:srgbClr val="C00000">
            <a:alpha val="90000"/>
          </a:srgbClr>
        </a:solidFill>
      </dgm:spPr>
      <dgm:t>
        <a:bodyPr/>
        <a:lstStyle/>
        <a:p>
          <a:r>
            <a:rPr lang="ar-LB" b="1" dirty="0">
              <a:solidFill>
                <a:schemeClr val="bg1"/>
              </a:solidFill>
            </a:rPr>
            <a:t>جمع التبرعات</a:t>
          </a:r>
          <a:endParaRPr lang="en-US" b="1" dirty="0">
            <a:solidFill>
              <a:schemeClr val="bg1"/>
            </a:solidFill>
          </a:endParaRPr>
        </a:p>
      </dgm:t>
    </dgm:pt>
    <dgm:pt modelId="{848AB85B-C8DA-49FD-90D1-DDE175469CEC}" type="parTrans" cxnId="{4902F72E-1AAD-4ECE-B9D1-47780A1B666F}">
      <dgm:prSet/>
      <dgm:spPr/>
      <dgm:t>
        <a:bodyPr/>
        <a:lstStyle/>
        <a:p>
          <a:endParaRPr lang="en-US"/>
        </a:p>
      </dgm:t>
    </dgm:pt>
    <dgm:pt modelId="{BC3FFB06-34D7-4D76-BF2E-A81CB99AD922}" type="sibTrans" cxnId="{4902F72E-1AAD-4ECE-B9D1-47780A1B666F}">
      <dgm:prSet/>
      <dgm:spPr/>
      <dgm:t>
        <a:bodyPr/>
        <a:lstStyle/>
        <a:p>
          <a:endParaRPr lang="en-US"/>
        </a:p>
      </dgm:t>
    </dgm:pt>
    <dgm:pt modelId="{B7F0E2AE-8B61-4ED2-AA83-02FAA52C5AF9}">
      <dgm:prSet phldrT="[Text]"/>
      <dgm:spPr>
        <a:solidFill>
          <a:srgbClr val="C00000">
            <a:alpha val="90000"/>
          </a:srgbClr>
        </a:solidFill>
      </dgm:spPr>
      <dgm:t>
        <a:bodyPr/>
        <a:lstStyle/>
        <a:p>
          <a:r>
            <a:rPr lang="ar-LB" b="1" dirty="0">
              <a:solidFill>
                <a:schemeClr val="bg1"/>
              </a:solidFill>
            </a:rPr>
            <a:t>تنفيذ المشروع</a:t>
          </a:r>
          <a:endParaRPr lang="en-US" b="1" dirty="0">
            <a:solidFill>
              <a:schemeClr val="bg1"/>
            </a:solidFill>
          </a:endParaRPr>
        </a:p>
      </dgm:t>
    </dgm:pt>
    <dgm:pt modelId="{AC3796F8-F381-4A54-BEE8-580487ED9CDC}" type="parTrans" cxnId="{B87DAED6-987D-4FE0-8BA6-102B44119175}">
      <dgm:prSet/>
      <dgm:spPr/>
      <dgm:t>
        <a:bodyPr/>
        <a:lstStyle/>
        <a:p>
          <a:endParaRPr lang="en-US"/>
        </a:p>
      </dgm:t>
    </dgm:pt>
    <dgm:pt modelId="{7C4602A6-584E-41A5-8B23-A69017D9BB77}" type="sibTrans" cxnId="{B87DAED6-987D-4FE0-8BA6-102B44119175}">
      <dgm:prSet/>
      <dgm:spPr/>
      <dgm:t>
        <a:bodyPr/>
        <a:lstStyle/>
        <a:p>
          <a:endParaRPr lang="en-US"/>
        </a:p>
      </dgm:t>
    </dgm:pt>
    <dgm:pt modelId="{6EF8AE3C-2F94-4FC4-8381-1073F2C5CC37}">
      <dgm:prSet phldrT="[Text]"/>
      <dgm:spPr>
        <a:solidFill>
          <a:srgbClr val="C00000">
            <a:alpha val="90000"/>
          </a:srgbClr>
        </a:solidFill>
      </dgm:spPr>
      <dgm:t>
        <a:bodyPr/>
        <a:lstStyle/>
        <a:p>
          <a:r>
            <a:rPr lang="ar-LB" b="1" dirty="0">
              <a:solidFill>
                <a:schemeClr val="bg1"/>
              </a:solidFill>
            </a:rPr>
            <a:t>المراقبة والتقييم</a:t>
          </a:r>
          <a:endParaRPr lang="en-US" b="1" dirty="0">
            <a:solidFill>
              <a:schemeClr val="bg1"/>
            </a:solidFill>
          </a:endParaRPr>
        </a:p>
      </dgm:t>
    </dgm:pt>
    <dgm:pt modelId="{D4DC7D0D-CF0D-4D37-85ED-F945BA072097}" type="parTrans" cxnId="{AB434780-36CC-4322-9D74-067111662083}">
      <dgm:prSet/>
      <dgm:spPr/>
      <dgm:t>
        <a:bodyPr/>
        <a:lstStyle/>
        <a:p>
          <a:endParaRPr lang="en-US"/>
        </a:p>
      </dgm:t>
    </dgm:pt>
    <dgm:pt modelId="{51EBECC6-5F38-4909-9835-63D01DCCAACB}" type="sibTrans" cxnId="{AB434780-36CC-4322-9D74-067111662083}">
      <dgm:prSet/>
      <dgm:spPr/>
      <dgm:t>
        <a:bodyPr/>
        <a:lstStyle/>
        <a:p>
          <a:endParaRPr lang="en-US"/>
        </a:p>
      </dgm:t>
    </dgm:pt>
    <dgm:pt modelId="{A363B49F-2AAE-4975-9F12-6DF4E4E55CE3}" type="pres">
      <dgm:prSet presAssocID="{2DF4469B-F6B5-449A-AE34-DFBB177D431D}" presName="Name0" presStyleCnt="0">
        <dgm:presLayoutVars>
          <dgm:dir/>
          <dgm:resizeHandles val="exact"/>
        </dgm:presLayoutVars>
      </dgm:prSet>
      <dgm:spPr/>
    </dgm:pt>
    <dgm:pt modelId="{D6F29DD3-1B88-4F1B-832A-22BAB14041BE}" type="pres">
      <dgm:prSet presAssocID="{5DA43EF3-5312-4750-8434-BEA3FC104289}" presName="composite" presStyleCnt="0"/>
      <dgm:spPr/>
    </dgm:pt>
    <dgm:pt modelId="{285FB7DE-427B-4FC1-9A96-BC79360F3307}" type="pres">
      <dgm:prSet presAssocID="{5DA43EF3-5312-4750-8434-BEA3FC104289}" presName="bgChev" presStyleLbl="node1" presStyleIdx="0" presStyleCnt="4"/>
      <dgm:spPr/>
    </dgm:pt>
    <dgm:pt modelId="{495F94E0-E178-4F80-A041-2DC1162CA80D}" type="pres">
      <dgm:prSet presAssocID="{5DA43EF3-5312-4750-8434-BEA3FC104289}" presName="txNode" presStyleLbl="fgAcc1" presStyleIdx="0" presStyleCnt="4">
        <dgm:presLayoutVars>
          <dgm:bulletEnabled val="1"/>
        </dgm:presLayoutVars>
      </dgm:prSet>
      <dgm:spPr/>
    </dgm:pt>
    <dgm:pt modelId="{F61A92EB-8BCC-44F9-AF12-302F2F539BC4}" type="pres">
      <dgm:prSet presAssocID="{81467083-8CF4-4319-B1AA-43B4AC0AECC1}" presName="compositeSpace" presStyleCnt="0"/>
      <dgm:spPr/>
    </dgm:pt>
    <dgm:pt modelId="{370547CF-27AA-4CC2-BC3A-1832A8BF61FB}" type="pres">
      <dgm:prSet presAssocID="{AF282230-3470-4AA3-9DD9-117B81F0872F}" presName="composite" presStyleCnt="0"/>
      <dgm:spPr/>
    </dgm:pt>
    <dgm:pt modelId="{1EE2200F-ADB8-4C89-B94C-14B033CB9E76}" type="pres">
      <dgm:prSet presAssocID="{AF282230-3470-4AA3-9DD9-117B81F0872F}" presName="bgChev" presStyleLbl="node1" presStyleIdx="1" presStyleCnt="4"/>
      <dgm:spPr/>
    </dgm:pt>
    <dgm:pt modelId="{CC95FEB3-C5C5-4947-8BCD-682EAEC9421A}" type="pres">
      <dgm:prSet presAssocID="{AF282230-3470-4AA3-9DD9-117B81F0872F}" presName="txNode" presStyleLbl="fgAcc1" presStyleIdx="1" presStyleCnt="4">
        <dgm:presLayoutVars>
          <dgm:bulletEnabled val="1"/>
        </dgm:presLayoutVars>
      </dgm:prSet>
      <dgm:spPr/>
    </dgm:pt>
    <dgm:pt modelId="{890E4A2B-ECCE-4EB5-BC17-EC88E5DA67CF}" type="pres">
      <dgm:prSet presAssocID="{BC3FFB06-34D7-4D76-BF2E-A81CB99AD922}" presName="compositeSpace" presStyleCnt="0"/>
      <dgm:spPr/>
    </dgm:pt>
    <dgm:pt modelId="{2417895A-3CB2-4176-ABC3-5799E6C1F40C}" type="pres">
      <dgm:prSet presAssocID="{B7F0E2AE-8B61-4ED2-AA83-02FAA52C5AF9}" presName="composite" presStyleCnt="0"/>
      <dgm:spPr/>
    </dgm:pt>
    <dgm:pt modelId="{4703D355-021E-4E24-BE74-3B1C27EB22AC}" type="pres">
      <dgm:prSet presAssocID="{B7F0E2AE-8B61-4ED2-AA83-02FAA52C5AF9}" presName="bgChev" presStyleLbl="node1" presStyleIdx="2" presStyleCnt="4"/>
      <dgm:spPr/>
    </dgm:pt>
    <dgm:pt modelId="{07086D80-53A1-4728-803C-300B55E79532}" type="pres">
      <dgm:prSet presAssocID="{B7F0E2AE-8B61-4ED2-AA83-02FAA52C5AF9}" presName="txNode" presStyleLbl="fgAcc1" presStyleIdx="2" presStyleCnt="4">
        <dgm:presLayoutVars>
          <dgm:bulletEnabled val="1"/>
        </dgm:presLayoutVars>
      </dgm:prSet>
      <dgm:spPr/>
    </dgm:pt>
    <dgm:pt modelId="{1BB42486-6F10-4407-97D0-84229E1F0DB6}" type="pres">
      <dgm:prSet presAssocID="{7C4602A6-584E-41A5-8B23-A69017D9BB77}" presName="compositeSpace" presStyleCnt="0"/>
      <dgm:spPr/>
    </dgm:pt>
    <dgm:pt modelId="{CA3CDB18-95CC-49C0-B0D8-58715FA3C90F}" type="pres">
      <dgm:prSet presAssocID="{6EF8AE3C-2F94-4FC4-8381-1073F2C5CC37}" presName="composite" presStyleCnt="0"/>
      <dgm:spPr/>
    </dgm:pt>
    <dgm:pt modelId="{F5BADA0C-64A6-4AB8-B7B8-00B1D0555AAF}" type="pres">
      <dgm:prSet presAssocID="{6EF8AE3C-2F94-4FC4-8381-1073F2C5CC37}" presName="bgChev" presStyleLbl="node1" presStyleIdx="3" presStyleCnt="4"/>
      <dgm:spPr/>
    </dgm:pt>
    <dgm:pt modelId="{D757D4F7-DDCD-4E5E-A339-8DA537E00698}" type="pres">
      <dgm:prSet presAssocID="{6EF8AE3C-2F94-4FC4-8381-1073F2C5CC37}" presName="txNode" presStyleLbl="fgAcc1" presStyleIdx="3" presStyleCnt="4">
        <dgm:presLayoutVars>
          <dgm:bulletEnabled val="1"/>
        </dgm:presLayoutVars>
      </dgm:prSet>
      <dgm:spPr/>
    </dgm:pt>
  </dgm:ptLst>
  <dgm:cxnLst>
    <dgm:cxn modelId="{44ACF222-8E9A-4985-81D9-E1266701DA05}" srcId="{2DF4469B-F6B5-449A-AE34-DFBB177D431D}" destId="{5DA43EF3-5312-4750-8434-BEA3FC104289}" srcOrd="0" destOrd="0" parTransId="{C4CEDE5C-169F-426E-B1C8-B2B383B78423}" sibTransId="{81467083-8CF4-4319-B1AA-43B4AC0AECC1}"/>
    <dgm:cxn modelId="{4902F72E-1AAD-4ECE-B9D1-47780A1B666F}" srcId="{2DF4469B-F6B5-449A-AE34-DFBB177D431D}" destId="{AF282230-3470-4AA3-9DD9-117B81F0872F}" srcOrd="1" destOrd="0" parTransId="{848AB85B-C8DA-49FD-90D1-DDE175469CEC}" sibTransId="{BC3FFB06-34D7-4D76-BF2E-A81CB99AD922}"/>
    <dgm:cxn modelId="{E5EFFC7E-D11F-4CF5-B133-DDB2D88B992D}" type="presOf" srcId="{5DA43EF3-5312-4750-8434-BEA3FC104289}" destId="{495F94E0-E178-4F80-A041-2DC1162CA80D}" srcOrd="0" destOrd="0" presId="urn:microsoft.com/office/officeart/2005/8/layout/chevronAccent+Icon"/>
    <dgm:cxn modelId="{7357AC7F-DF8A-42CF-B6B3-8C8EAD5B5787}" type="presOf" srcId="{B7F0E2AE-8B61-4ED2-AA83-02FAA52C5AF9}" destId="{07086D80-53A1-4728-803C-300B55E79532}" srcOrd="0" destOrd="0" presId="urn:microsoft.com/office/officeart/2005/8/layout/chevronAccent+Icon"/>
    <dgm:cxn modelId="{AB434780-36CC-4322-9D74-067111662083}" srcId="{2DF4469B-F6B5-449A-AE34-DFBB177D431D}" destId="{6EF8AE3C-2F94-4FC4-8381-1073F2C5CC37}" srcOrd="3" destOrd="0" parTransId="{D4DC7D0D-CF0D-4D37-85ED-F945BA072097}" sibTransId="{51EBECC6-5F38-4909-9835-63D01DCCAACB}"/>
    <dgm:cxn modelId="{5F31B381-CFBE-461F-845D-1BEF8978161B}" type="presOf" srcId="{6EF8AE3C-2F94-4FC4-8381-1073F2C5CC37}" destId="{D757D4F7-DDCD-4E5E-A339-8DA537E00698}" srcOrd="0" destOrd="0" presId="urn:microsoft.com/office/officeart/2005/8/layout/chevronAccent+Icon"/>
    <dgm:cxn modelId="{83F56087-9E8A-422E-A156-E24A66E02C0C}" type="presOf" srcId="{2DF4469B-F6B5-449A-AE34-DFBB177D431D}" destId="{A363B49F-2AAE-4975-9F12-6DF4E4E55CE3}" srcOrd="0" destOrd="0" presId="urn:microsoft.com/office/officeart/2005/8/layout/chevronAccent+Icon"/>
    <dgm:cxn modelId="{F7AEDB95-9F6F-4A48-A9C2-F455553990A1}" type="presOf" srcId="{AF282230-3470-4AA3-9DD9-117B81F0872F}" destId="{CC95FEB3-C5C5-4947-8BCD-682EAEC9421A}" srcOrd="0" destOrd="0" presId="urn:microsoft.com/office/officeart/2005/8/layout/chevronAccent+Icon"/>
    <dgm:cxn modelId="{B87DAED6-987D-4FE0-8BA6-102B44119175}" srcId="{2DF4469B-F6B5-449A-AE34-DFBB177D431D}" destId="{B7F0E2AE-8B61-4ED2-AA83-02FAA52C5AF9}" srcOrd="2" destOrd="0" parTransId="{AC3796F8-F381-4A54-BEE8-580487ED9CDC}" sibTransId="{7C4602A6-584E-41A5-8B23-A69017D9BB77}"/>
    <dgm:cxn modelId="{F818103F-753C-4BC6-9F91-021A92EA148F}" type="presParOf" srcId="{A363B49F-2AAE-4975-9F12-6DF4E4E55CE3}" destId="{D6F29DD3-1B88-4F1B-832A-22BAB14041BE}" srcOrd="0" destOrd="0" presId="urn:microsoft.com/office/officeart/2005/8/layout/chevronAccent+Icon"/>
    <dgm:cxn modelId="{3CEF1114-047B-4C8A-9F42-5C8FA71DE435}" type="presParOf" srcId="{D6F29DD3-1B88-4F1B-832A-22BAB14041BE}" destId="{285FB7DE-427B-4FC1-9A96-BC79360F3307}" srcOrd="0" destOrd="0" presId="urn:microsoft.com/office/officeart/2005/8/layout/chevronAccent+Icon"/>
    <dgm:cxn modelId="{7726A68A-51CD-4A65-B284-0994B2863775}" type="presParOf" srcId="{D6F29DD3-1B88-4F1B-832A-22BAB14041BE}" destId="{495F94E0-E178-4F80-A041-2DC1162CA80D}" srcOrd="1" destOrd="0" presId="urn:microsoft.com/office/officeart/2005/8/layout/chevronAccent+Icon"/>
    <dgm:cxn modelId="{F13801E7-6ACE-46D5-989E-4BCC92798F4F}" type="presParOf" srcId="{A363B49F-2AAE-4975-9F12-6DF4E4E55CE3}" destId="{F61A92EB-8BCC-44F9-AF12-302F2F539BC4}" srcOrd="1" destOrd="0" presId="urn:microsoft.com/office/officeart/2005/8/layout/chevronAccent+Icon"/>
    <dgm:cxn modelId="{C7371B5D-8B81-4E22-B3D0-9894E48EACE3}" type="presParOf" srcId="{A363B49F-2AAE-4975-9F12-6DF4E4E55CE3}" destId="{370547CF-27AA-4CC2-BC3A-1832A8BF61FB}" srcOrd="2" destOrd="0" presId="urn:microsoft.com/office/officeart/2005/8/layout/chevronAccent+Icon"/>
    <dgm:cxn modelId="{CED63517-C24B-47AB-9678-8BF0448129A6}" type="presParOf" srcId="{370547CF-27AA-4CC2-BC3A-1832A8BF61FB}" destId="{1EE2200F-ADB8-4C89-B94C-14B033CB9E76}" srcOrd="0" destOrd="0" presId="urn:microsoft.com/office/officeart/2005/8/layout/chevronAccent+Icon"/>
    <dgm:cxn modelId="{B84D4E7A-B347-42A1-8907-E66CF9BB7BB9}" type="presParOf" srcId="{370547CF-27AA-4CC2-BC3A-1832A8BF61FB}" destId="{CC95FEB3-C5C5-4947-8BCD-682EAEC9421A}" srcOrd="1" destOrd="0" presId="urn:microsoft.com/office/officeart/2005/8/layout/chevronAccent+Icon"/>
    <dgm:cxn modelId="{E8ADCF1A-81E6-44AC-8C03-067906ACEA78}" type="presParOf" srcId="{A363B49F-2AAE-4975-9F12-6DF4E4E55CE3}" destId="{890E4A2B-ECCE-4EB5-BC17-EC88E5DA67CF}" srcOrd="3" destOrd="0" presId="urn:microsoft.com/office/officeart/2005/8/layout/chevronAccent+Icon"/>
    <dgm:cxn modelId="{A85AEAEB-786D-4027-91CD-FC59A1D71CB7}" type="presParOf" srcId="{A363B49F-2AAE-4975-9F12-6DF4E4E55CE3}" destId="{2417895A-3CB2-4176-ABC3-5799E6C1F40C}" srcOrd="4" destOrd="0" presId="urn:microsoft.com/office/officeart/2005/8/layout/chevronAccent+Icon"/>
    <dgm:cxn modelId="{2F944A79-B060-432D-B38F-1526B1D77591}" type="presParOf" srcId="{2417895A-3CB2-4176-ABC3-5799E6C1F40C}" destId="{4703D355-021E-4E24-BE74-3B1C27EB22AC}" srcOrd="0" destOrd="0" presId="urn:microsoft.com/office/officeart/2005/8/layout/chevronAccent+Icon"/>
    <dgm:cxn modelId="{CBAC7BD5-E207-4CE4-A885-63ADD66CD3C1}" type="presParOf" srcId="{2417895A-3CB2-4176-ABC3-5799E6C1F40C}" destId="{07086D80-53A1-4728-803C-300B55E79532}" srcOrd="1" destOrd="0" presId="urn:microsoft.com/office/officeart/2005/8/layout/chevronAccent+Icon"/>
    <dgm:cxn modelId="{C0D7CF8A-0CB2-47AA-97B3-4335D846D6D9}" type="presParOf" srcId="{A363B49F-2AAE-4975-9F12-6DF4E4E55CE3}" destId="{1BB42486-6F10-4407-97D0-84229E1F0DB6}" srcOrd="5" destOrd="0" presId="urn:microsoft.com/office/officeart/2005/8/layout/chevronAccent+Icon"/>
    <dgm:cxn modelId="{3D071996-4E6E-41D5-8CB8-E8340D8A2F58}" type="presParOf" srcId="{A363B49F-2AAE-4975-9F12-6DF4E4E55CE3}" destId="{CA3CDB18-95CC-49C0-B0D8-58715FA3C90F}" srcOrd="6" destOrd="0" presId="urn:microsoft.com/office/officeart/2005/8/layout/chevronAccent+Icon"/>
    <dgm:cxn modelId="{59B2B756-CA8B-475C-9EE1-D9C3345CB4E6}" type="presParOf" srcId="{CA3CDB18-95CC-49C0-B0D8-58715FA3C90F}" destId="{F5BADA0C-64A6-4AB8-B7B8-00B1D0555AAF}" srcOrd="0" destOrd="0" presId="urn:microsoft.com/office/officeart/2005/8/layout/chevronAccent+Icon"/>
    <dgm:cxn modelId="{9743729F-F701-423C-ABA4-C337CDABABEB}" type="presParOf" srcId="{CA3CDB18-95CC-49C0-B0D8-58715FA3C90F}" destId="{D757D4F7-DDCD-4E5E-A339-8DA537E00698}" srcOrd="1" destOrd="0" presId="urn:microsoft.com/office/officeart/2005/8/layout/chevronAccent+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636F51-2C2E-4ADB-9920-5D65A298FD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5D99B62-EFAD-4B57-9E70-886FDA730333}">
      <dgm:prSet phldrT="[Text]"/>
      <dgm:spPr>
        <a:solidFill>
          <a:srgbClr val="A40000"/>
        </a:solidFill>
      </dgm:spPr>
      <dgm:t>
        <a:bodyPr/>
        <a:lstStyle/>
        <a:p>
          <a:pPr algn="r"/>
          <a:r>
            <a:rPr lang="ar-LB" dirty="0"/>
            <a:t>الهبات</a:t>
          </a:r>
          <a:endParaRPr lang="en-US" dirty="0"/>
        </a:p>
      </dgm:t>
    </dgm:pt>
    <dgm:pt modelId="{245669DB-0685-4FC2-833A-D3D0470290F0}" type="parTrans" cxnId="{6BFBBEA3-DF0A-4743-99D0-87DE5DF3FCBE}">
      <dgm:prSet/>
      <dgm:spPr/>
      <dgm:t>
        <a:bodyPr/>
        <a:lstStyle/>
        <a:p>
          <a:pPr algn="r"/>
          <a:endParaRPr lang="en-US"/>
        </a:p>
      </dgm:t>
    </dgm:pt>
    <dgm:pt modelId="{83665244-3F39-494C-8397-33309937E601}" type="sibTrans" cxnId="{6BFBBEA3-DF0A-4743-99D0-87DE5DF3FCBE}">
      <dgm:prSet/>
      <dgm:spPr/>
      <dgm:t>
        <a:bodyPr/>
        <a:lstStyle/>
        <a:p>
          <a:pPr algn="r"/>
          <a:endParaRPr lang="en-US"/>
        </a:p>
      </dgm:t>
    </dgm:pt>
    <dgm:pt modelId="{385CEC09-4E3B-45B9-B392-04A8DC2139BE}">
      <dgm:prSet phldrT="[Text]"/>
      <dgm:spPr>
        <a:solidFill>
          <a:srgbClr val="A40000"/>
        </a:solidFill>
      </dgm:spPr>
      <dgm:t>
        <a:bodyPr/>
        <a:lstStyle/>
        <a:p>
          <a:pPr algn="r"/>
          <a:r>
            <a:rPr lang="ar-LB" dirty="0"/>
            <a:t>الخدمات والمنتجات</a:t>
          </a:r>
          <a:endParaRPr lang="en-US" dirty="0"/>
        </a:p>
      </dgm:t>
    </dgm:pt>
    <dgm:pt modelId="{AA6BEF1B-1F32-4C43-B623-C7BAB3E729F4}" type="parTrans" cxnId="{FAB01E35-5F21-4962-9AEE-5E9BD9DB472F}">
      <dgm:prSet/>
      <dgm:spPr/>
      <dgm:t>
        <a:bodyPr/>
        <a:lstStyle/>
        <a:p>
          <a:pPr algn="r"/>
          <a:endParaRPr lang="en-US"/>
        </a:p>
      </dgm:t>
    </dgm:pt>
    <dgm:pt modelId="{F5A49450-8490-43C4-863C-B3CF282C57F1}" type="sibTrans" cxnId="{FAB01E35-5F21-4962-9AEE-5E9BD9DB472F}">
      <dgm:prSet/>
      <dgm:spPr/>
      <dgm:t>
        <a:bodyPr/>
        <a:lstStyle/>
        <a:p>
          <a:pPr algn="r"/>
          <a:endParaRPr lang="en-US"/>
        </a:p>
      </dgm:t>
    </dgm:pt>
    <dgm:pt modelId="{E8DA9662-8349-4094-A72F-3B758B3FBFC7}">
      <dgm:prSet phldrT="[Text]"/>
      <dgm:spPr>
        <a:solidFill>
          <a:srgbClr val="A40000"/>
        </a:solidFill>
      </dgm:spPr>
      <dgm:t>
        <a:bodyPr/>
        <a:lstStyle/>
        <a:p>
          <a:pPr algn="r"/>
          <a:r>
            <a:rPr lang="ar-LB" dirty="0"/>
            <a:t>الاشتراكات</a:t>
          </a:r>
          <a:endParaRPr lang="en-US" dirty="0"/>
        </a:p>
      </dgm:t>
    </dgm:pt>
    <dgm:pt modelId="{A7B78DCF-2236-49F2-8C2D-8A42D394E481}" type="parTrans" cxnId="{1F27A262-7350-4DDB-9D70-D621CFAFF6A9}">
      <dgm:prSet/>
      <dgm:spPr/>
      <dgm:t>
        <a:bodyPr/>
        <a:lstStyle/>
        <a:p>
          <a:pPr algn="r"/>
          <a:endParaRPr lang="en-US"/>
        </a:p>
      </dgm:t>
    </dgm:pt>
    <dgm:pt modelId="{559FC8EB-6E21-4C81-AB89-E075BE392C81}" type="sibTrans" cxnId="{1F27A262-7350-4DDB-9D70-D621CFAFF6A9}">
      <dgm:prSet/>
      <dgm:spPr/>
      <dgm:t>
        <a:bodyPr/>
        <a:lstStyle/>
        <a:p>
          <a:pPr algn="r"/>
          <a:endParaRPr lang="en-US"/>
        </a:p>
      </dgm:t>
    </dgm:pt>
    <dgm:pt modelId="{EED184F9-F4D9-4ECE-A423-66C591311105}" type="pres">
      <dgm:prSet presAssocID="{9B636F51-2C2E-4ADB-9920-5D65A298FD4B}" presName="linear" presStyleCnt="0">
        <dgm:presLayoutVars>
          <dgm:dir/>
          <dgm:animLvl val="lvl"/>
          <dgm:resizeHandles val="exact"/>
        </dgm:presLayoutVars>
      </dgm:prSet>
      <dgm:spPr/>
    </dgm:pt>
    <dgm:pt modelId="{DB860D7A-1EB2-42EB-9521-EC2B6562D7D2}" type="pres">
      <dgm:prSet presAssocID="{85D99B62-EFAD-4B57-9E70-886FDA730333}" presName="parentLin" presStyleCnt="0"/>
      <dgm:spPr/>
    </dgm:pt>
    <dgm:pt modelId="{6AC2BB01-DBA5-4E6A-81AA-6AD4BCF30C14}" type="pres">
      <dgm:prSet presAssocID="{85D99B62-EFAD-4B57-9E70-886FDA730333}" presName="parentLeftMargin" presStyleLbl="node1" presStyleIdx="0" presStyleCnt="3"/>
      <dgm:spPr/>
    </dgm:pt>
    <dgm:pt modelId="{254A34CE-54D2-4FAD-9562-F7990A55A3CD}" type="pres">
      <dgm:prSet presAssocID="{85D99B62-EFAD-4B57-9E70-886FDA730333}" presName="parentText" presStyleLbl="node1" presStyleIdx="0" presStyleCnt="3">
        <dgm:presLayoutVars>
          <dgm:chMax val="0"/>
          <dgm:bulletEnabled val="1"/>
        </dgm:presLayoutVars>
      </dgm:prSet>
      <dgm:spPr/>
    </dgm:pt>
    <dgm:pt modelId="{FEC047C5-00FF-47E2-B045-AF89C3705025}" type="pres">
      <dgm:prSet presAssocID="{85D99B62-EFAD-4B57-9E70-886FDA730333}" presName="negativeSpace" presStyleCnt="0"/>
      <dgm:spPr/>
    </dgm:pt>
    <dgm:pt modelId="{4AA1FE22-CBF3-4EFF-AF68-E252BC28D9FD}" type="pres">
      <dgm:prSet presAssocID="{85D99B62-EFAD-4B57-9E70-886FDA730333}" presName="childText" presStyleLbl="conFgAcc1" presStyleIdx="0" presStyleCnt="3">
        <dgm:presLayoutVars>
          <dgm:bulletEnabled val="1"/>
        </dgm:presLayoutVars>
      </dgm:prSet>
      <dgm:spPr>
        <a:ln>
          <a:solidFill>
            <a:srgbClr val="651D32"/>
          </a:solidFill>
        </a:ln>
      </dgm:spPr>
    </dgm:pt>
    <dgm:pt modelId="{C75D9C28-6006-4DBE-93B4-137EEE9DDC76}" type="pres">
      <dgm:prSet presAssocID="{83665244-3F39-494C-8397-33309937E601}" presName="spaceBetweenRectangles" presStyleCnt="0"/>
      <dgm:spPr/>
    </dgm:pt>
    <dgm:pt modelId="{B5B86BFD-103B-4695-A03F-CA8F93775B57}" type="pres">
      <dgm:prSet presAssocID="{385CEC09-4E3B-45B9-B392-04A8DC2139BE}" presName="parentLin" presStyleCnt="0"/>
      <dgm:spPr/>
    </dgm:pt>
    <dgm:pt modelId="{65E45E04-D5EE-4550-A2B4-994E6B5F5AC8}" type="pres">
      <dgm:prSet presAssocID="{385CEC09-4E3B-45B9-B392-04A8DC2139BE}" presName="parentLeftMargin" presStyleLbl="node1" presStyleIdx="0" presStyleCnt="3"/>
      <dgm:spPr/>
    </dgm:pt>
    <dgm:pt modelId="{06E06A61-7CD4-4108-956F-65187CACA9A1}" type="pres">
      <dgm:prSet presAssocID="{385CEC09-4E3B-45B9-B392-04A8DC2139BE}" presName="parentText" presStyleLbl="node1" presStyleIdx="1" presStyleCnt="3">
        <dgm:presLayoutVars>
          <dgm:chMax val="0"/>
          <dgm:bulletEnabled val="1"/>
        </dgm:presLayoutVars>
      </dgm:prSet>
      <dgm:spPr/>
    </dgm:pt>
    <dgm:pt modelId="{BAC30F17-529E-48F3-AAA5-E430EF7050CD}" type="pres">
      <dgm:prSet presAssocID="{385CEC09-4E3B-45B9-B392-04A8DC2139BE}" presName="negativeSpace" presStyleCnt="0"/>
      <dgm:spPr/>
    </dgm:pt>
    <dgm:pt modelId="{E1380B8F-E165-4EC8-9B39-1326BE3170BE}" type="pres">
      <dgm:prSet presAssocID="{385CEC09-4E3B-45B9-B392-04A8DC2139BE}" presName="childText" presStyleLbl="conFgAcc1" presStyleIdx="1" presStyleCnt="3">
        <dgm:presLayoutVars>
          <dgm:bulletEnabled val="1"/>
        </dgm:presLayoutVars>
      </dgm:prSet>
      <dgm:spPr>
        <a:ln>
          <a:solidFill>
            <a:srgbClr val="651D32"/>
          </a:solidFill>
        </a:ln>
      </dgm:spPr>
    </dgm:pt>
    <dgm:pt modelId="{29B52E83-0833-4C53-9411-94C32DF2422B}" type="pres">
      <dgm:prSet presAssocID="{F5A49450-8490-43C4-863C-B3CF282C57F1}" presName="spaceBetweenRectangles" presStyleCnt="0"/>
      <dgm:spPr/>
    </dgm:pt>
    <dgm:pt modelId="{32C635AF-0C88-4306-BA9B-CF6A7E673D19}" type="pres">
      <dgm:prSet presAssocID="{E8DA9662-8349-4094-A72F-3B758B3FBFC7}" presName="parentLin" presStyleCnt="0"/>
      <dgm:spPr/>
    </dgm:pt>
    <dgm:pt modelId="{C0FBC6FF-0678-4A5A-9511-6911BDCD0B2B}" type="pres">
      <dgm:prSet presAssocID="{E8DA9662-8349-4094-A72F-3B758B3FBFC7}" presName="parentLeftMargin" presStyleLbl="node1" presStyleIdx="1" presStyleCnt="3"/>
      <dgm:spPr/>
    </dgm:pt>
    <dgm:pt modelId="{ADEE18FD-DF2C-4831-BEAB-0C3BEC034CB7}" type="pres">
      <dgm:prSet presAssocID="{E8DA9662-8349-4094-A72F-3B758B3FBFC7}" presName="parentText" presStyleLbl="node1" presStyleIdx="2" presStyleCnt="3">
        <dgm:presLayoutVars>
          <dgm:chMax val="0"/>
          <dgm:bulletEnabled val="1"/>
        </dgm:presLayoutVars>
      </dgm:prSet>
      <dgm:spPr/>
    </dgm:pt>
    <dgm:pt modelId="{0D3DB5B7-2DD6-420A-B37C-547F74E5FB1B}" type="pres">
      <dgm:prSet presAssocID="{E8DA9662-8349-4094-A72F-3B758B3FBFC7}" presName="negativeSpace" presStyleCnt="0"/>
      <dgm:spPr/>
    </dgm:pt>
    <dgm:pt modelId="{2C88750A-4795-485C-B9F2-029DA39B4B42}" type="pres">
      <dgm:prSet presAssocID="{E8DA9662-8349-4094-A72F-3B758B3FBFC7}" presName="childText" presStyleLbl="conFgAcc1" presStyleIdx="2" presStyleCnt="3">
        <dgm:presLayoutVars>
          <dgm:bulletEnabled val="1"/>
        </dgm:presLayoutVars>
      </dgm:prSet>
      <dgm:spPr>
        <a:ln>
          <a:solidFill>
            <a:srgbClr val="651D32"/>
          </a:solidFill>
        </a:ln>
      </dgm:spPr>
    </dgm:pt>
  </dgm:ptLst>
  <dgm:cxnLst>
    <dgm:cxn modelId="{FAB01E35-5F21-4962-9AEE-5E9BD9DB472F}" srcId="{9B636F51-2C2E-4ADB-9920-5D65A298FD4B}" destId="{385CEC09-4E3B-45B9-B392-04A8DC2139BE}" srcOrd="1" destOrd="0" parTransId="{AA6BEF1B-1F32-4C43-B623-C7BAB3E729F4}" sibTransId="{F5A49450-8490-43C4-863C-B3CF282C57F1}"/>
    <dgm:cxn modelId="{033D4E5E-332A-42AA-8F08-2D642CF3E4BA}" type="presOf" srcId="{385CEC09-4E3B-45B9-B392-04A8DC2139BE}" destId="{06E06A61-7CD4-4108-956F-65187CACA9A1}" srcOrd="1" destOrd="0" presId="urn:microsoft.com/office/officeart/2005/8/layout/list1"/>
    <dgm:cxn modelId="{1F27A262-7350-4DDB-9D70-D621CFAFF6A9}" srcId="{9B636F51-2C2E-4ADB-9920-5D65A298FD4B}" destId="{E8DA9662-8349-4094-A72F-3B758B3FBFC7}" srcOrd="2" destOrd="0" parTransId="{A7B78DCF-2236-49F2-8C2D-8A42D394E481}" sibTransId="{559FC8EB-6E21-4C81-AB89-E075BE392C81}"/>
    <dgm:cxn modelId="{2CA77A68-1C93-4094-8BF3-7AD36B4BD7C3}" type="presOf" srcId="{9B636F51-2C2E-4ADB-9920-5D65A298FD4B}" destId="{EED184F9-F4D9-4ECE-A423-66C591311105}" srcOrd="0" destOrd="0" presId="urn:microsoft.com/office/officeart/2005/8/layout/list1"/>
    <dgm:cxn modelId="{7CD6F86D-B567-4159-B783-ECCCD140AEB0}" type="presOf" srcId="{385CEC09-4E3B-45B9-B392-04A8DC2139BE}" destId="{65E45E04-D5EE-4550-A2B4-994E6B5F5AC8}" srcOrd="0" destOrd="0" presId="urn:microsoft.com/office/officeart/2005/8/layout/list1"/>
    <dgm:cxn modelId="{6BFBBEA3-DF0A-4743-99D0-87DE5DF3FCBE}" srcId="{9B636F51-2C2E-4ADB-9920-5D65A298FD4B}" destId="{85D99B62-EFAD-4B57-9E70-886FDA730333}" srcOrd="0" destOrd="0" parTransId="{245669DB-0685-4FC2-833A-D3D0470290F0}" sibTransId="{83665244-3F39-494C-8397-33309937E601}"/>
    <dgm:cxn modelId="{E69F4BA4-CD41-4471-8DAD-AF1FA27AEBDF}" type="presOf" srcId="{85D99B62-EFAD-4B57-9E70-886FDA730333}" destId="{6AC2BB01-DBA5-4E6A-81AA-6AD4BCF30C14}" srcOrd="0" destOrd="0" presId="urn:microsoft.com/office/officeart/2005/8/layout/list1"/>
    <dgm:cxn modelId="{4826ACC0-0788-41A4-B840-28B8AA3D849B}" type="presOf" srcId="{E8DA9662-8349-4094-A72F-3B758B3FBFC7}" destId="{ADEE18FD-DF2C-4831-BEAB-0C3BEC034CB7}" srcOrd="1" destOrd="0" presId="urn:microsoft.com/office/officeart/2005/8/layout/list1"/>
    <dgm:cxn modelId="{643D21DE-CD10-42E7-BDF2-5B0C92E72C19}" type="presOf" srcId="{85D99B62-EFAD-4B57-9E70-886FDA730333}" destId="{254A34CE-54D2-4FAD-9562-F7990A55A3CD}" srcOrd="1" destOrd="0" presId="urn:microsoft.com/office/officeart/2005/8/layout/list1"/>
    <dgm:cxn modelId="{429FC1FD-82BF-46DE-83F9-AB22B5B80068}" type="presOf" srcId="{E8DA9662-8349-4094-A72F-3B758B3FBFC7}" destId="{C0FBC6FF-0678-4A5A-9511-6911BDCD0B2B}" srcOrd="0" destOrd="0" presId="urn:microsoft.com/office/officeart/2005/8/layout/list1"/>
    <dgm:cxn modelId="{3B1EB885-E6B0-4565-985F-74E1E43C5719}" type="presParOf" srcId="{EED184F9-F4D9-4ECE-A423-66C591311105}" destId="{DB860D7A-1EB2-42EB-9521-EC2B6562D7D2}" srcOrd="0" destOrd="0" presId="urn:microsoft.com/office/officeart/2005/8/layout/list1"/>
    <dgm:cxn modelId="{7201598D-C35B-4DCE-9D76-D39A3FD0E941}" type="presParOf" srcId="{DB860D7A-1EB2-42EB-9521-EC2B6562D7D2}" destId="{6AC2BB01-DBA5-4E6A-81AA-6AD4BCF30C14}" srcOrd="0" destOrd="0" presId="urn:microsoft.com/office/officeart/2005/8/layout/list1"/>
    <dgm:cxn modelId="{795CD1F8-768D-436B-98EF-E0D8D9B7EFFF}" type="presParOf" srcId="{DB860D7A-1EB2-42EB-9521-EC2B6562D7D2}" destId="{254A34CE-54D2-4FAD-9562-F7990A55A3CD}" srcOrd="1" destOrd="0" presId="urn:microsoft.com/office/officeart/2005/8/layout/list1"/>
    <dgm:cxn modelId="{A1A9E280-F2CD-4A9B-B0C3-CC71F864F7F3}" type="presParOf" srcId="{EED184F9-F4D9-4ECE-A423-66C591311105}" destId="{FEC047C5-00FF-47E2-B045-AF89C3705025}" srcOrd="1" destOrd="0" presId="urn:microsoft.com/office/officeart/2005/8/layout/list1"/>
    <dgm:cxn modelId="{97925BA8-4DD3-4DDA-90C5-E51557927306}" type="presParOf" srcId="{EED184F9-F4D9-4ECE-A423-66C591311105}" destId="{4AA1FE22-CBF3-4EFF-AF68-E252BC28D9FD}" srcOrd="2" destOrd="0" presId="urn:microsoft.com/office/officeart/2005/8/layout/list1"/>
    <dgm:cxn modelId="{295F4732-2322-4AA5-93ED-5700B10204A6}" type="presParOf" srcId="{EED184F9-F4D9-4ECE-A423-66C591311105}" destId="{C75D9C28-6006-4DBE-93B4-137EEE9DDC76}" srcOrd="3" destOrd="0" presId="urn:microsoft.com/office/officeart/2005/8/layout/list1"/>
    <dgm:cxn modelId="{79DF9ED8-79A5-45F1-B1BF-DAC5E54588D2}" type="presParOf" srcId="{EED184F9-F4D9-4ECE-A423-66C591311105}" destId="{B5B86BFD-103B-4695-A03F-CA8F93775B57}" srcOrd="4" destOrd="0" presId="urn:microsoft.com/office/officeart/2005/8/layout/list1"/>
    <dgm:cxn modelId="{CD020AEB-B7AF-48A7-8768-ACF4B7A6CB44}" type="presParOf" srcId="{B5B86BFD-103B-4695-A03F-CA8F93775B57}" destId="{65E45E04-D5EE-4550-A2B4-994E6B5F5AC8}" srcOrd="0" destOrd="0" presId="urn:microsoft.com/office/officeart/2005/8/layout/list1"/>
    <dgm:cxn modelId="{79D31983-C524-4F3B-9B77-F0BFFC1F3BB7}" type="presParOf" srcId="{B5B86BFD-103B-4695-A03F-CA8F93775B57}" destId="{06E06A61-7CD4-4108-956F-65187CACA9A1}" srcOrd="1" destOrd="0" presId="urn:microsoft.com/office/officeart/2005/8/layout/list1"/>
    <dgm:cxn modelId="{4FDBD153-1022-448F-B8F8-F5439AAF32F8}" type="presParOf" srcId="{EED184F9-F4D9-4ECE-A423-66C591311105}" destId="{BAC30F17-529E-48F3-AAA5-E430EF7050CD}" srcOrd="5" destOrd="0" presId="urn:microsoft.com/office/officeart/2005/8/layout/list1"/>
    <dgm:cxn modelId="{2711A5D8-22FE-4B2B-BB5D-BD499F2C82F8}" type="presParOf" srcId="{EED184F9-F4D9-4ECE-A423-66C591311105}" destId="{E1380B8F-E165-4EC8-9B39-1326BE3170BE}" srcOrd="6" destOrd="0" presId="urn:microsoft.com/office/officeart/2005/8/layout/list1"/>
    <dgm:cxn modelId="{C28DB496-0066-4440-BC91-0C6A0E3769E1}" type="presParOf" srcId="{EED184F9-F4D9-4ECE-A423-66C591311105}" destId="{29B52E83-0833-4C53-9411-94C32DF2422B}" srcOrd="7" destOrd="0" presId="urn:microsoft.com/office/officeart/2005/8/layout/list1"/>
    <dgm:cxn modelId="{534DA1E2-AE23-4434-91D3-B1AD3EE06848}" type="presParOf" srcId="{EED184F9-F4D9-4ECE-A423-66C591311105}" destId="{32C635AF-0C88-4306-BA9B-CF6A7E673D19}" srcOrd="8" destOrd="0" presId="urn:microsoft.com/office/officeart/2005/8/layout/list1"/>
    <dgm:cxn modelId="{CD5BA12E-E096-45D2-8223-E7344FF0DE12}" type="presParOf" srcId="{32C635AF-0C88-4306-BA9B-CF6A7E673D19}" destId="{C0FBC6FF-0678-4A5A-9511-6911BDCD0B2B}" srcOrd="0" destOrd="0" presId="urn:microsoft.com/office/officeart/2005/8/layout/list1"/>
    <dgm:cxn modelId="{89ED3DE9-CA92-4E3E-9162-24DBA04F7569}" type="presParOf" srcId="{32C635AF-0C88-4306-BA9B-CF6A7E673D19}" destId="{ADEE18FD-DF2C-4831-BEAB-0C3BEC034CB7}" srcOrd="1" destOrd="0" presId="urn:microsoft.com/office/officeart/2005/8/layout/list1"/>
    <dgm:cxn modelId="{95B57991-262D-426E-BE12-7EBA9E89A0D9}" type="presParOf" srcId="{EED184F9-F4D9-4ECE-A423-66C591311105}" destId="{0D3DB5B7-2DD6-420A-B37C-547F74E5FB1B}" srcOrd="9" destOrd="0" presId="urn:microsoft.com/office/officeart/2005/8/layout/list1"/>
    <dgm:cxn modelId="{A72A2BF3-302C-4EB8-839E-748F07FABD77}" type="presParOf" srcId="{EED184F9-F4D9-4ECE-A423-66C591311105}" destId="{2C88750A-4795-485C-B9F2-029DA39B4B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CCD91D-5F3A-41B6-BCB6-2A7C3B25C2C0}" type="doc">
      <dgm:prSet loTypeId="urn:microsoft.com/office/officeart/2005/8/layout/arrow4" loCatId="process" qsTypeId="urn:microsoft.com/office/officeart/2005/8/quickstyle/simple2" qsCatId="simple" csTypeId="urn:microsoft.com/office/officeart/2005/8/colors/accent1_2" csCatId="accent1" phldr="1"/>
      <dgm:spPr/>
      <dgm:t>
        <a:bodyPr/>
        <a:lstStyle/>
        <a:p>
          <a:endParaRPr lang="en-US"/>
        </a:p>
      </dgm:t>
    </dgm:pt>
    <dgm:pt modelId="{D5C4F728-C2BD-46E1-ACD6-E9594798D156}">
      <dgm:prSet phldrT="[Text]"/>
      <dgm:spPr/>
      <dgm:t>
        <a:bodyPr/>
        <a:lstStyle/>
        <a:p>
          <a:pPr algn="l">
            <a:buClr>
              <a:srgbClr val="C00000"/>
            </a:buClr>
            <a:buFont typeface="Times" panose="02020603050405020304" pitchFamily="18" charset="0"/>
            <a:buChar char="…"/>
          </a:pPr>
          <a:r>
            <a:rPr lang="ar-DZ" dirty="0">
              <a:cs typeface="Times" panose="02020603050405020304" pitchFamily="18" charset="0"/>
            </a:rPr>
            <a:t>الر</a:t>
          </a:r>
          <a:r>
            <a:rPr lang="ar-LB" dirty="0">
              <a:cs typeface="Times" panose="02020603050405020304" pitchFamily="18" charset="0"/>
            </a:rPr>
            <a:t>ّ</a:t>
          </a:r>
          <a:r>
            <a:rPr lang="ar-DZ" dirty="0">
              <a:cs typeface="Times" panose="02020603050405020304" pitchFamily="18" charset="0"/>
            </a:rPr>
            <a:t>واتب</a:t>
          </a:r>
        </a:p>
        <a:p>
          <a:pPr algn="l">
            <a:buClr>
              <a:srgbClr val="C00000"/>
            </a:buClr>
            <a:buFont typeface="Times" panose="02020603050405020304" pitchFamily="18" charset="0"/>
            <a:buChar char="…"/>
          </a:pPr>
          <a:r>
            <a:rPr lang="ar-DZ" dirty="0">
              <a:cs typeface="Times" panose="02020603050405020304" pitchFamily="18" charset="0"/>
            </a:rPr>
            <a:t>المزايا الإضافي</a:t>
          </a:r>
          <a:r>
            <a:rPr lang="ar-LB" dirty="0">
              <a:cs typeface="Times" panose="02020603050405020304" pitchFamily="18" charset="0"/>
            </a:rPr>
            <a:t>ّ</a:t>
          </a:r>
          <a:r>
            <a:rPr lang="ar-DZ" dirty="0">
              <a:cs typeface="Times" panose="02020603050405020304" pitchFamily="18" charset="0"/>
            </a:rPr>
            <a:t>ة</a:t>
          </a:r>
        </a:p>
        <a:p>
          <a:pPr algn="l">
            <a:buClr>
              <a:srgbClr val="C00000"/>
            </a:buClr>
            <a:buFont typeface="Times" panose="02020603050405020304" pitchFamily="18" charset="0"/>
            <a:buChar char="…"/>
          </a:pPr>
          <a:r>
            <a:rPr lang="ar-DZ" dirty="0">
              <a:cs typeface="Times" panose="02020603050405020304" pitchFamily="18" charset="0"/>
            </a:rPr>
            <a:t>تكاليف الس</a:t>
          </a:r>
          <a:r>
            <a:rPr lang="ar-LB" dirty="0">
              <a:cs typeface="Times" panose="02020603050405020304" pitchFamily="18" charset="0"/>
            </a:rPr>
            <a:t>ّ</a:t>
          </a:r>
          <a:r>
            <a:rPr lang="ar-DZ" dirty="0">
              <a:cs typeface="Times" panose="02020603050405020304" pitchFamily="18" charset="0"/>
            </a:rPr>
            <a:t>فر</a:t>
          </a:r>
        </a:p>
        <a:p>
          <a:pPr algn="l">
            <a:buClr>
              <a:srgbClr val="C00000"/>
            </a:buClr>
            <a:buFont typeface="Times" panose="02020603050405020304" pitchFamily="18" charset="0"/>
            <a:buChar char="…"/>
          </a:pPr>
          <a:r>
            <a:rPr lang="ar-DZ" dirty="0">
              <a:cs typeface="Times" panose="02020603050405020304" pitchFamily="18" charset="0"/>
            </a:rPr>
            <a:t>تكاليف الت</a:t>
          </a:r>
          <a:r>
            <a:rPr lang="ar-LB" dirty="0">
              <a:cs typeface="Times" panose="02020603050405020304" pitchFamily="18" charset="0"/>
            </a:rPr>
            <a:t>ّ</a:t>
          </a:r>
          <a:r>
            <a:rPr lang="ar-DZ" dirty="0">
              <a:cs typeface="Times" panose="02020603050405020304" pitchFamily="18" charset="0"/>
            </a:rPr>
            <a:t>دريب</a:t>
          </a:r>
        </a:p>
        <a:p>
          <a:pPr algn="l">
            <a:buClr>
              <a:srgbClr val="C00000"/>
            </a:buClr>
            <a:buFont typeface="Times" panose="02020603050405020304" pitchFamily="18" charset="0"/>
            <a:buChar char="…"/>
          </a:pPr>
          <a:r>
            <a:rPr lang="ar-DZ" dirty="0">
              <a:cs typeface="Times" panose="02020603050405020304" pitchFamily="18" charset="0"/>
            </a:rPr>
            <a:t>تكاليف المعد</a:t>
          </a:r>
          <a:r>
            <a:rPr lang="ar-LB" dirty="0">
              <a:cs typeface="Times" panose="02020603050405020304" pitchFamily="18" charset="0"/>
            </a:rPr>
            <a:t>ّ</a:t>
          </a:r>
          <a:r>
            <a:rPr lang="ar-DZ" dirty="0">
              <a:cs typeface="Times" panose="02020603050405020304" pitchFamily="18" charset="0"/>
            </a:rPr>
            <a:t>ات</a:t>
          </a:r>
        </a:p>
        <a:p>
          <a:pPr algn="l">
            <a:buClr>
              <a:srgbClr val="C00000"/>
            </a:buClr>
            <a:buFont typeface="Times" panose="02020603050405020304" pitchFamily="18" charset="0"/>
            <a:buChar char="…"/>
          </a:pPr>
          <a:r>
            <a:rPr lang="ar-DZ" dirty="0">
              <a:cs typeface="Times" panose="02020603050405020304" pitchFamily="18" charset="0"/>
            </a:rPr>
            <a:t>تكاليف الإمدادات</a:t>
          </a:r>
        </a:p>
        <a:p>
          <a:pPr algn="l">
            <a:buClr>
              <a:srgbClr val="C00000"/>
            </a:buClr>
            <a:buFont typeface="Times" panose="02020603050405020304" pitchFamily="18" charset="0"/>
            <a:buChar char="…"/>
          </a:pPr>
          <a:r>
            <a:rPr lang="ar-DZ" dirty="0">
              <a:cs typeface="Times" panose="02020603050405020304" pitchFamily="18" charset="0"/>
            </a:rPr>
            <a:t>تكاليف الت</a:t>
          </a:r>
          <a:r>
            <a:rPr lang="ar-LB" dirty="0">
              <a:cs typeface="Times" panose="02020603050405020304" pitchFamily="18" charset="0"/>
            </a:rPr>
            <a:t>ّ</a:t>
          </a:r>
          <a:r>
            <a:rPr lang="ar-DZ" dirty="0">
              <a:cs typeface="Times" panose="02020603050405020304" pitchFamily="18" charset="0"/>
            </a:rPr>
            <a:t>واصل </a:t>
          </a:r>
          <a:endParaRPr lang="ar-LB" dirty="0">
            <a:cs typeface="Times" panose="02020603050405020304" pitchFamily="18" charset="0"/>
          </a:endParaRPr>
        </a:p>
        <a:p>
          <a:pPr algn="l">
            <a:buClr>
              <a:srgbClr val="C00000"/>
            </a:buClr>
            <a:buFont typeface="Times" panose="02020603050405020304" pitchFamily="18" charset="0"/>
            <a:buChar char="…"/>
          </a:pPr>
          <a:r>
            <a:rPr lang="ar-DZ" dirty="0">
              <a:cs typeface="Times" panose="02020603050405020304" pitchFamily="18" charset="0"/>
            </a:rPr>
            <a:t>تكاليف الاستشارات</a:t>
          </a:r>
          <a:endParaRPr lang="en-US" dirty="0"/>
        </a:p>
      </dgm:t>
    </dgm:pt>
    <dgm:pt modelId="{B16CFD37-80A2-44D0-A66A-66107C32FDD9}" type="parTrans" cxnId="{BF6C97DE-B2D3-46D2-AD5A-F16281A25B77}">
      <dgm:prSet/>
      <dgm:spPr/>
      <dgm:t>
        <a:bodyPr/>
        <a:lstStyle/>
        <a:p>
          <a:endParaRPr lang="en-US"/>
        </a:p>
      </dgm:t>
    </dgm:pt>
    <dgm:pt modelId="{F537A887-B117-4A60-8C13-F96D8D08BCA1}" type="sibTrans" cxnId="{BF6C97DE-B2D3-46D2-AD5A-F16281A25B77}">
      <dgm:prSet/>
      <dgm:spPr/>
      <dgm:t>
        <a:bodyPr/>
        <a:lstStyle/>
        <a:p>
          <a:endParaRPr lang="en-US"/>
        </a:p>
      </dgm:t>
    </dgm:pt>
    <dgm:pt modelId="{FFA9E917-B390-4C9A-95F3-B92716462255}">
      <dgm:prSet phldrT="[Text]"/>
      <dgm:spPr/>
      <dgm:t>
        <a:bodyPr/>
        <a:lstStyle/>
        <a:p>
          <a:pPr>
            <a:buClr>
              <a:srgbClr val="C00000"/>
            </a:buClr>
            <a:buFont typeface="Times" panose="02020603050405020304" pitchFamily="18" charset="0"/>
            <a:buChar char="…"/>
          </a:pPr>
          <a:r>
            <a:rPr lang="ar-DZ" dirty="0">
              <a:cs typeface="Times" panose="02020603050405020304" pitchFamily="18" charset="0"/>
            </a:rPr>
            <a:t>إيجار المكتب</a:t>
          </a:r>
        </a:p>
        <a:p>
          <a:pPr>
            <a:buClr>
              <a:srgbClr val="C00000"/>
            </a:buClr>
            <a:buFont typeface="Times" panose="02020603050405020304" pitchFamily="18" charset="0"/>
            <a:buChar char="…"/>
          </a:pPr>
          <a:r>
            <a:rPr lang="ar-DZ" dirty="0">
              <a:cs typeface="Times" panose="02020603050405020304" pitchFamily="18" charset="0"/>
            </a:rPr>
            <a:t>صيانة المكتب</a:t>
          </a:r>
        </a:p>
        <a:p>
          <a:pPr>
            <a:buClr>
              <a:srgbClr val="C00000"/>
            </a:buClr>
            <a:buFont typeface="Times" panose="02020603050405020304" pitchFamily="18" charset="0"/>
            <a:buChar char="…"/>
          </a:pPr>
          <a:r>
            <a:rPr lang="ar-DZ" dirty="0">
              <a:cs typeface="Times" panose="02020603050405020304" pitchFamily="18" charset="0"/>
            </a:rPr>
            <a:t>المرافق (تكاليف الكهرباء)</a:t>
          </a:r>
        </a:p>
        <a:p>
          <a:pPr>
            <a:buClr>
              <a:srgbClr val="C00000"/>
            </a:buClr>
            <a:buFont typeface="Times" panose="02020603050405020304" pitchFamily="18" charset="0"/>
            <a:buChar char="…"/>
          </a:pPr>
          <a:r>
            <a:rPr lang="ar-DZ" dirty="0">
              <a:cs typeface="Times" panose="02020603050405020304" pitchFamily="18" charset="0"/>
            </a:rPr>
            <a:t>رسوم الت</a:t>
          </a:r>
          <a:r>
            <a:rPr lang="ar-LB" dirty="0">
              <a:cs typeface="Times" panose="02020603050405020304" pitchFamily="18" charset="0"/>
            </a:rPr>
            <a:t>ّ</a:t>
          </a:r>
          <a:r>
            <a:rPr lang="ar-DZ" dirty="0">
              <a:cs typeface="Times" panose="02020603050405020304" pitchFamily="18" charset="0"/>
            </a:rPr>
            <a:t>دقيق</a:t>
          </a:r>
        </a:p>
        <a:p>
          <a:pPr>
            <a:buClr>
              <a:srgbClr val="C00000"/>
            </a:buClr>
            <a:buFont typeface="Times" panose="02020603050405020304" pitchFamily="18" charset="0"/>
            <a:buChar char="…"/>
          </a:pPr>
          <a:r>
            <a:rPr lang="ar-DZ" dirty="0">
              <a:cs typeface="Times" panose="02020603050405020304" pitchFamily="18" charset="0"/>
            </a:rPr>
            <a:t>رسوم الأرشفة والت</a:t>
          </a:r>
          <a:r>
            <a:rPr lang="ar-LB" dirty="0">
              <a:cs typeface="Times" panose="02020603050405020304" pitchFamily="18" charset="0"/>
            </a:rPr>
            <a:t>ّ</a:t>
          </a:r>
          <a:r>
            <a:rPr lang="ar-DZ" dirty="0">
              <a:cs typeface="Times" panose="02020603050405020304" pitchFamily="18" charset="0"/>
            </a:rPr>
            <a:t>سجيل</a:t>
          </a:r>
          <a:endParaRPr lang="en-US" dirty="0"/>
        </a:p>
      </dgm:t>
    </dgm:pt>
    <dgm:pt modelId="{AFAAD9B4-209B-460C-BBE1-97B7CCF989DE}" type="parTrans" cxnId="{E01C0D32-54CB-4F76-AD6C-02FBF05D7365}">
      <dgm:prSet/>
      <dgm:spPr/>
      <dgm:t>
        <a:bodyPr/>
        <a:lstStyle/>
        <a:p>
          <a:endParaRPr lang="en-US"/>
        </a:p>
      </dgm:t>
    </dgm:pt>
    <dgm:pt modelId="{C79CA162-3819-4549-81CF-18AF66E96BC2}" type="sibTrans" cxnId="{E01C0D32-54CB-4F76-AD6C-02FBF05D7365}">
      <dgm:prSet/>
      <dgm:spPr/>
      <dgm:t>
        <a:bodyPr/>
        <a:lstStyle/>
        <a:p>
          <a:endParaRPr lang="en-US"/>
        </a:p>
      </dgm:t>
    </dgm:pt>
    <dgm:pt modelId="{0486A924-2012-4D0B-9E6B-ED77892E2210}" type="pres">
      <dgm:prSet presAssocID="{53CCD91D-5F3A-41B6-BCB6-2A7C3B25C2C0}" presName="compositeShape" presStyleCnt="0">
        <dgm:presLayoutVars>
          <dgm:chMax val="2"/>
          <dgm:dir/>
          <dgm:resizeHandles val="exact"/>
        </dgm:presLayoutVars>
      </dgm:prSet>
      <dgm:spPr/>
    </dgm:pt>
    <dgm:pt modelId="{01D85D00-60F8-4BA6-81FD-4529E04D6D62}" type="pres">
      <dgm:prSet presAssocID="{D5C4F728-C2BD-46E1-ACD6-E9594798D156}" presName="upArrow" presStyleLbl="node1" presStyleIdx="0" presStyleCnt="2"/>
      <dgm:spPr>
        <a:solidFill>
          <a:srgbClr val="A40000"/>
        </a:solidFill>
      </dgm:spPr>
    </dgm:pt>
    <dgm:pt modelId="{EAAEA85D-DA14-4364-80CA-8C1B4CA2C202}" type="pres">
      <dgm:prSet presAssocID="{D5C4F728-C2BD-46E1-ACD6-E9594798D156}" presName="upArrowText" presStyleLbl="revTx" presStyleIdx="0" presStyleCnt="2">
        <dgm:presLayoutVars>
          <dgm:chMax val="0"/>
          <dgm:bulletEnabled val="1"/>
        </dgm:presLayoutVars>
      </dgm:prSet>
      <dgm:spPr/>
    </dgm:pt>
    <dgm:pt modelId="{6C6571CF-F9A7-4AF5-A489-D339C1B4A95E}" type="pres">
      <dgm:prSet presAssocID="{FFA9E917-B390-4C9A-95F3-B92716462255}" presName="downArrow" presStyleLbl="node1" presStyleIdx="1" presStyleCnt="2"/>
      <dgm:spPr>
        <a:solidFill>
          <a:srgbClr val="A40000"/>
        </a:solidFill>
      </dgm:spPr>
    </dgm:pt>
    <dgm:pt modelId="{5EDA9BC5-0627-40C0-B4F4-E39C7686F99C}" type="pres">
      <dgm:prSet presAssocID="{FFA9E917-B390-4C9A-95F3-B92716462255}" presName="downArrowText" presStyleLbl="revTx" presStyleIdx="1" presStyleCnt="2">
        <dgm:presLayoutVars>
          <dgm:chMax val="0"/>
          <dgm:bulletEnabled val="1"/>
        </dgm:presLayoutVars>
      </dgm:prSet>
      <dgm:spPr/>
    </dgm:pt>
  </dgm:ptLst>
  <dgm:cxnLst>
    <dgm:cxn modelId="{FB3E9821-BF00-4780-84E0-66059EF555A0}" type="presOf" srcId="{53CCD91D-5F3A-41B6-BCB6-2A7C3B25C2C0}" destId="{0486A924-2012-4D0B-9E6B-ED77892E2210}" srcOrd="0" destOrd="0" presId="urn:microsoft.com/office/officeart/2005/8/layout/arrow4"/>
    <dgm:cxn modelId="{2DFC5D2A-D9EE-4F78-A687-D78147F08B55}" type="presOf" srcId="{FFA9E917-B390-4C9A-95F3-B92716462255}" destId="{5EDA9BC5-0627-40C0-B4F4-E39C7686F99C}" srcOrd="0" destOrd="0" presId="urn:microsoft.com/office/officeart/2005/8/layout/arrow4"/>
    <dgm:cxn modelId="{E01C0D32-54CB-4F76-AD6C-02FBF05D7365}" srcId="{53CCD91D-5F3A-41B6-BCB6-2A7C3B25C2C0}" destId="{FFA9E917-B390-4C9A-95F3-B92716462255}" srcOrd="1" destOrd="0" parTransId="{AFAAD9B4-209B-460C-BBE1-97B7CCF989DE}" sibTransId="{C79CA162-3819-4549-81CF-18AF66E96BC2}"/>
    <dgm:cxn modelId="{699FBE56-BD09-4400-BFB3-AC474B49544B}" type="presOf" srcId="{D5C4F728-C2BD-46E1-ACD6-E9594798D156}" destId="{EAAEA85D-DA14-4364-80CA-8C1B4CA2C202}" srcOrd="0" destOrd="0" presId="urn:microsoft.com/office/officeart/2005/8/layout/arrow4"/>
    <dgm:cxn modelId="{BF6C97DE-B2D3-46D2-AD5A-F16281A25B77}" srcId="{53CCD91D-5F3A-41B6-BCB6-2A7C3B25C2C0}" destId="{D5C4F728-C2BD-46E1-ACD6-E9594798D156}" srcOrd="0" destOrd="0" parTransId="{B16CFD37-80A2-44D0-A66A-66107C32FDD9}" sibTransId="{F537A887-B117-4A60-8C13-F96D8D08BCA1}"/>
    <dgm:cxn modelId="{1C5E95F9-080F-4321-8EDD-AC42A650D6CF}" type="presParOf" srcId="{0486A924-2012-4D0B-9E6B-ED77892E2210}" destId="{01D85D00-60F8-4BA6-81FD-4529E04D6D62}" srcOrd="0" destOrd="0" presId="urn:microsoft.com/office/officeart/2005/8/layout/arrow4"/>
    <dgm:cxn modelId="{AE1F3435-E017-4836-B933-A4447B63F833}" type="presParOf" srcId="{0486A924-2012-4D0B-9E6B-ED77892E2210}" destId="{EAAEA85D-DA14-4364-80CA-8C1B4CA2C202}" srcOrd="1" destOrd="0" presId="urn:microsoft.com/office/officeart/2005/8/layout/arrow4"/>
    <dgm:cxn modelId="{EDCF429A-BA96-4BD4-8E2F-7A7F0C25982D}" type="presParOf" srcId="{0486A924-2012-4D0B-9E6B-ED77892E2210}" destId="{6C6571CF-F9A7-4AF5-A489-D339C1B4A95E}" srcOrd="2" destOrd="0" presId="urn:microsoft.com/office/officeart/2005/8/layout/arrow4"/>
    <dgm:cxn modelId="{789EE5D2-24EE-499A-8DE2-9F3D54DF1B69}" type="presParOf" srcId="{0486A924-2012-4D0B-9E6B-ED77892E2210}" destId="{5EDA9BC5-0627-40C0-B4F4-E39C7686F99C}"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FB7DE-427B-4FC1-9A96-BC79360F3307}">
      <dsp:nvSpPr>
        <dsp:cNvPr id="0" name=""/>
        <dsp:cNvSpPr/>
      </dsp:nvSpPr>
      <dsp:spPr>
        <a:xfrm>
          <a:off x="2851" y="1708210"/>
          <a:ext cx="1342132" cy="518062"/>
        </a:xfrm>
        <a:prstGeom prst="chevron">
          <a:avLst>
            <a:gd name="adj" fmla="val 4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5F94E0-E178-4F80-A041-2DC1162CA80D}">
      <dsp:nvSpPr>
        <dsp:cNvPr id="0" name=""/>
        <dsp:cNvSpPr/>
      </dsp:nvSpPr>
      <dsp:spPr>
        <a:xfrm>
          <a:off x="360753" y="1837726"/>
          <a:ext cx="1133355" cy="518062"/>
        </a:xfrm>
        <a:prstGeom prst="roundRect">
          <a:avLst>
            <a:gd name="adj" fmla="val 10000"/>
          </a:avLst>
        </a:prstGeom>
        <a:solidFill>
          <a:srgbClr val="C00000">
            <a:alpha val="90000"/>
          </a:srgb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LB" sz="1300" b="1" kern="1200" dirty="0">
              <a:solidFill>
                <a:schemeClr val="bg1"/>
              </a:solidFill>
            </a:rPr>
            <a:t>التخطيط</a:t>
          </a:r>
          <a:endParaRPr lang="en-US" sz="1300" b="1" kern="1200" dirty="0">
            <a:solidFill>
              <a:schemeClr val="bg1"/>
            </a:solidFill>
          </a:endParaRPr>
        </a:p>
      </dsp:txBody>
      <dsp:txXfrm>
        <a:off x="375927" y="1852900"/>
        <a:ext cx="1103007" cy="487714"/>
      </dsp:txXfrm>
    </dsp:sp>
    <dsp:sp modelId="{1EE2200F-ADB8-4C89-B94C-14B033CB9E76}">
      <dsp:nvSpPr>
        <dsp:cNvPr id="0" name=""/>
        <dsp:cNvSpPr/>
      </dsp:nvSpPr>
      <dsp:spPr>
        <a:xfrm>
          <a:off x="1535864" y="1708210"/>
          <a:ext cx="1342132" cy="518062"/>
        </a:xfrm>
        <a:prstGeom prst="chevron">
          <a:avLst>
            <a:gd name="adj" fmla="val 4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5FEB3-C5C5-4947-8BCD-682EAEC9421A}">
      <dsp:nvSpPr>
        <dsp:cNvPr id="0" name=""/>
        <dsp:cNvSpPr/>
      </dsp:nvSpPr>
      <dsp:spPr>
        <a:xfrm>
          <a:off x="1893766" y="1837726"/>
          <a:ext cx="1133355" cy="518062"/>
        </a:xfrm>
        <a:prstGeom prst="roundRect">
          <a:avLst>
            <a:gd name="adj" fmla="val 10000"/>
          </a:avLst>
        </a:prstGeom>
        <a:solidFill>
          <a:srgbClr val="C00000">
            <a:alpha val="90000"/>
          </a:srgb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LB" sz="1300" b="1" kern="1200" dirty="0">
              <a:solidFill>
                <a:schemeClr val="bg1"/>
              </a:solidFill>
            </a:rPr>
            <a:t>جمع التبرعات</a:t>
          </a:r>
          <a:endParaRPr lang="en-US" sz="1300" b="1" kern="1200" dirty="0">
            <a:solidFill>
              <a:schemeClr val="bg1"/>
            </a:solidFill>
          </a:endParaRPr>
        </a:p>
      </dsp:txBody>
      <dsp:txXfrm>
        <a:off x="1908940" y="1852900"/>
        <a:ext cx="1103007" cy="487714"/>
      </dsp:txXfrm>
    </dsp:sp>
    <dsp:sp modelId="{4703D355-021E-4E24-BE74-3B1C27EB22AC}">
      <dsp:nvSpPr>
        <dsp:cNvPr id="0" name=""/>
        <dsp:cNvSpPr/>
      </dsp:nvSpPr>
      <dsp:spPr>
        <a:xfrm>
          <a:off x="3068877" y="1708210"/>
          <a:ext cx="1342132" cy="518062"/>
        </a:xfrm>
        <a:prstGeom prst="chevron">
          <a:avLst>
            <a:gd name="adj" fmla="val 4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086D80-53A1-4728-803C-300B55E79532}">
      <dsp:nvSpPr>
        <dsp:cNvPr id="0" name=""/>
        <dsp:cNvSpPr/>
      </dsp:nvSpPr>
      <dsp:spPr>
        <a:xfrm>
          <a:off x="3426779" y="1837726"/>
          <a:ext cx="1133355" cy="518062"/>
        </a:xfrm>
        <a:prstGeom prst="roundRect">
          <a:avLst>
            <a:gd name="adj" fmla="val 10000"/>
          </a:avLst>
        </a:prstGeom>
        <a:solidFill>
          <a:srgbClr val="C00000">
            <a:alpha val="90000"/>
          </a:srgb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LB" sz="1300" b="1" kern="1200" dirty="0">
              <a:solidFill>
                <a:schemeClr val="bg1"/>
              </a:solidFill>
            </a:rPr>
            <a:t>تنفيذ المشروع</a:t>
          </a:r>
          <a:endParaRPr lang="en-US" sz="1300" b="1" kern="1200" dirty="0">
            <a:solidFill>
              <a:schemeClr val="bg1"/>
            </a:solidFill>
          </a:endParaRPr>
        </a:p>
      </dsp:txBody>
      <dsp:txXfrm>
        <a:off x="3441953" y="1852900"/>
        <a:ext cx="1103007" cy="487714"/>
      </dsp:txXfrm>
    </dsp:sp>
    <dsp:sp modelId="{F5BADA0C-64A6-4AB8-B7B8-00B1D0555AAF}">
      <dsp:nvSpPr>
        <dsp:cNvPr id="0" name=""/>
        <dsp:cNvSpPr/>
      </dsp:nvSpPr>
      <dsp:spPr>
        <a:xfrm>
          <a:off x="4601890" y="1708210"/>
          <a:ext cx="1342132" cy="518062"/>
        </a:xfrm>
        <a:prstGeom prst="chevron">
          <a:avLst>
            <a:gd name="adj" fmla="val 4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7D4F7-DDCD-4E5E-A339-8DA537E00698}">
      <dsp:nvSpPr>
        <dsp:cNvPr id="0" name=""/>
        <dsp:cNvSpPr/>
      </dsp:nvSpPr>
      <dsp:spPr>
        <a:xfrm>
          <a:off x="4959792" y="1837726"/>
          <a:ext cx="1133355" cy="518062"/>
        </a:xfrm>
        <a:prstGeom prst="roundRect">
          <a:avLst>
            <a:gd name="adj" fmla="val 10000"/>
          </a:avLst>
        </a:prstGeom>
        <a:solidFill>
          <a:srgbClr val="C00000">
            <a:alpha val="90000"/>
          </a:srgb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LB" sz="1300" b="1" kern="1200" dirty="0">
              <a:solidFill>
                <a:schemeClr val="bg1"/>
              </a:solidFill>
            </a:rPr>
            <a:t>المراقبة والتقييم</a:t>
          </a:r>
          <a:endParaRPr lang="en-US" sz="1300" b="1" kern="1200" dirty="0">
            <a:solidFill>
              <a:schemeClr val="bg1"/>
            </a:solidFill>
          </a:endParaRPr>
        </a:p>
      </dsp:txBody>
      <dsp:txXfrm>
        <a:off x="4974966" y="1852900"/>
        <a:ext cx="1103007" cy="487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1FE22-CBF3-4EFF-AF68-E252BC28D9FD}">
      <dsp:nvSpPr>
        <dsp:cNvPr id="0" name=""/>
        <dsp:cNvSpPr/>
      </dsp:nvSpPr>
      <dsp:spPr>
        <a:xfrm>
          <a:off x="0" y="383725"/>
          <a:ext cx="6096000" cy="630000"/>
        </a:xfrm>
        <a:prstGeom prst="rect">
          <a:avLst/>
        </a:prstGeom>
        <a:solidFill>
          <a:schemeClr val="lt1">
            <a:alpha val="90000"/>
            <a:hueOff val="0"/>
            <a:satOff val="0"/>
            <a:lumOff val="0"/>
            <a:alphaOff val="0"/>
          </a:schemeClr>
        </a:solidFill>
        <a:ln w="25400" cap="flat" cmpd="sng" algn="ctr">
          <a:solidFill>
            <a:srgbClr val="651D32"/>
          </a:solidFill>
          <a:prstDash val="solid"/>
        </a:ln>
        <a:effectLst/>
      </dsp:spPr>
      <dsp:style>
        <a:lnRef idx="2">
          <a:scrgbClr r="0" g="0" b="0"/>
        </a:lnRef>
        <a:fillRef idx="1">
          <a:scrgbClr r="0" g="0" b="0"/>
        </a:fillRef>
        <a:effectRef idx="0">
          <a:scrgbClr r="0" g="0" b="0"/>
        </a:effectRef>
        <a:fontRef idx="minor"/>
      </dsp:style>
    </dsp:sp>
    <dsp:sp modelId="{254A34CE-54D2-4FAD-9562-F7990A55A3CD}">
      <dsp:nvSpPr>
        <dsp:cNvPr id="0" name=""/>
        <dsp:cNvSpPr/>
      </dsp:nvSpPr>
      <dsp:spPr>
        <a:xfrm>
          <a:off x="304800" y="14725"/>
          <a:ext cx="4267200" cy="738000"/>
        </a:xfrm>
        <a:prstGeom prst="roundRect">
          <a:avLst/>
        </a:prstGeom>
        <a:solidFill>
          <a:srgbClr val="A4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111250">
            <a:lnSpc>
              <a:spcPct val="90000"/>
            </a:lnSpc>
            <a:spcBef>
              <a:spcPct val="0"/>
            </a:spcBef>
            <a:spcAft>
              <a:spcPct val="35000"/>
            </a:spcAft>
            <a:buNone/>
          </a:pPr>
          <a:r>
            <a:rPr lang="ar-LB" sz="2500" kern="1200" dirty="0"/>
            <a:t>الهبات</a:t>
          </a:r>
          <a:endParaRPr lang="en-US" sz="2500" kern="1200" dirty="0"/>
        </a:p>
      </dsp:txBody>
      <dsp:txXfrm>
        <a:off x="340826" y="50751"/>
        <a:ext cx="4195148" cy="665948"/>
      </dsp:txXfrm>
    </dsp:sp>
    <dsp:sp modelId="{E1380B8F-E165-4EC8-9B39-1326BE3170BE}">
      <dsp:nvSpPr>
        <dsp:cNvPr id="0" name=""/>
        <dsp:cNvSpPr/>
      </dsp:nvSpPr>
      <dsp:spPr>
        <a:xfrm>
          <a:off x="0" y="1517725"/>
          <a:ext cx="6096000" cy="630000"/>
        </a:xfrm>
        <a:prstGeom prst="rect">
          <a:avLst/>
        </a:prstGeom>
        <a:solidFill>
          <a:schemeClr val="lt1">
            <a:alpha val="90000"/>
            <a:hueOff val="0"/>
            <a:satOff val="0"/>
            <a:lumOff val="0"/>
            <a:alphaOff val="0"/>
          </a:schemeClr>
        </a:solidFill>
        <a:ln w="25400" cap="flat" cmpd="sng" algn="ctr">
          <a:solidFill>
            <a:srgbClr val="651D32"/>
          </a:solidFill>
          <a:prstDash val="solid"/>
        </a:ln>
        <a:effectLst/>
      </dsp:spPr>
      <dsp:style>
        <a:lnRef idx="2">
          <a:scrgbClr r="0" g="0" b="0"/>
        </a:lnRef>
        <a:fillRef idx="1">
          <a:scrgbClr r="0" g="0" b="0"/>
        </a:fillRef>
        <a:effectRef idx="0">
          <a:scrgbClr r="0" g="0" b="0"/>
        </a:effectRef>
        <a:fontRef idx="minor"/>
      </dsp:style>
    </dsp:sp>
    <dsp:sp modelId="{06E06A61-7CD4-4108-956F-65187CACA9A1}">
      <dsp:nvSpPr>
        <dsp:cNvPr id="0" name=""/>
        <dsp:cNvSpPr/>
      </dsp:nvSpPr>
      <dsp:spPr>
        <a:xfrm>
          <a:off x="304800" y="1148725"/>
          <a:ext cx="4267200" cy="738000"/>
        </a:xfrm>
        <a:prstGeom prst="roundRect">
          <a:avLst/>
        </a:prstGeom>
        <a:solidFill>
          <a:srgbClr val="A4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111250">
            <a:lnSpc>
              <a:spcPct val="90000"/>
            </a:lnSpc>
            <a:spcBef>
              <a:spcPct val="0"/>
            </a:spcBef>
            <a:spcAft>
              <a:spcPct val="35000"/>
            </a:spcAft>
            <a:buNone/>
          </a:pPr>
          <a:r>
            <a:rPr lang="ar-LB" sz="2500" kern="1200" dirty="0"/>
            <a:t>الخدمات والمنتجات</a:t>
          </a:r>
          <a:endParaRPr lang="en-US" sz="2500" kern="1200" dirty="0"/>
        </a:p>
      </dsp:txBody>
      <dsp:txXfrm>
        <a:off x="340826" y="1184751"/>
        <a:ext cx="4195148" cy="665948"/>
      </dsp:txXfrm>
    </dsp:sp>
    <dsp:sp modelId="{2C88750A-4795-485C-B9F2-029DA39B4B42}">
      <dsp:nvSpPr>
        <dsp:cNvPr id="0" name=""/>
        <dsp:cNvSpPr/>
      </dsp:nvSpPr>
      <dsp:spPr>
        <a:xfrm>
          <a:off x="0" y="2651725"/>
          <a:ext cx="6096000" cy="630000"/>
        </a:xfrm>
        <a:prstGeom prst="rect">
          <a:avLst/>
        </a:prstGeom>
        <a:solidFill>
          <a:schemeClr val="lt1">
            <a:alpha val="90000"/>
            <a:hueOff val="0"/>
            <a:satOff val="0"/>
            <a:lumOff val="0"/>
            <a:alphaOff val="0"/>
          </a:schemeClr>
        </a:solidFill>
        <a:ln w="25400" cap="flat" cmpd="sng" algn="ctr">
          <a:solidFill>
            <a:srgbClr val="651D32"/>
          </a:solidFill>
          <a:prstDash val="solid"/>
        </a:ln>
        <a:effectLst/>
      </dsp:spPr>
      <dsp:style>
        <a:lnRef idx="2">
          <a:scrgbClr r="0" g="0" b="0"/>
        </a:lnRef>
        <a:fillRef idx="1">
          <a:scrgbClr r="0" g="0" b="0"/>
        </a:fillRef>
        <a:effectRef idx="0">
          <a:scrgbClr r="0" g="0" b="0"/>
        </a:effectRef>
        <a:fontRef idx="minor"/>
      </dsp:style>
    </dsp:sp>
    <dsp:sp modelId="{ADEE18FD-DF2C-4831-BEAB-0C3BEC034CB7}">
      <dsp:nvSpPr>
        <dsp:cNvPr id="0" name=""/>
        <dsp:cNvSpPr/>
      </dsp:nvSpPr>
      <dsp:spPr>
        <a:xfrm>
          <a:off x="304800" y="2282725"/>
          <a:ext cx="4267200" cy="738000"/>
        </a:xfrm>
        <a:prstGeom prst="roundRect">
          <a:avLst/>
        </a:prstGeom>
        <a:solidFill>
          <a:srgbClr val="A4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111250">
            <a:lnSpc>
              <a:spcPct val="90000"/>
            </a:lnSpc>
            <a:spcBef>
              <a:spcPct val="0"/>
            </a:spcBef>
            <a:spcAft>
              <a:spcPct val="35000"/>
            </a:spcAft>
            <a:buNone/>
          </a:pPr>
          <a:r>
            <a:rPr lang="ar-LB" sz="2500" kern="1200" dirty="0"/>
            <a:t>الاشتراكات</a:t>
          </a:r>
          <a:endParaRPr lang="en-US" sz="2500" kern="1200" dirty="0"/>
        </a:p>
      </dsp:txBody>
      <dsp:txXfrm>
        <a:off x="340826" y="2318751"/>
        <a:ext cx="4195148"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85D00-60F8-4BA6-81FD-4529E04D6D62}">
      <dsp:nvSpPr>
        <dsp:cNvPr id="0" name=""/>
        <dsp:cNvSpPr/>
      </dsp:nvSpPr>
      <dsp:spPr>
        <a:xfrm>
          <a:off x="3735" y="0"/>
          <a:ext cx="2241586" cy="1895058"/>
        </a:xfrm>
        <a:prstGeom prst="upArrow">
          <a:avLst/>
        </a:prstGeom>
        <a:solidFill>
          <a:srgbClr val="A4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AAEA85D-DA14-4364-80CA-8C1B4CA2C202}">
      <dsp:nvSpPr>
        <dsp:cNvPr id="0" name=""/>
        <dsp:cNvSpPr/>
      </dsp:nvSpPr>
      <dsp:spPr>
        <a:xfrm>
          <a:off x="2312569" y="0"/>
          <a:ext cx="3803903" cy="189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الر</a:t>
          </a:r>
          <a:r>
            <a:rPr lang="ar-LB" sz="1200" kern="1200" dirty="0">
              <a:cs typeface="Times" panose="02020603050405020304" pitchFamily="18" charset="0"/>
            </a:rPr>
            <a:t>ّ</a:t>
          </a:r>
          <a:r>
            <a:rPr lang="ar-DZ" sz="1200" kern="1200" dirty="0">
              <a:cs typeface="Times" panose="02020603050405020304" pitchFamily="18" charset="0"/>
            </a:rPr>
            <a:t>واتب</a:t>
          </a: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المزايا الإضافي</a:t>
          </a:r>
          <a:r>
            <a:rPr lang="ar-LB" sz="1200" kern="1200" dirty="0">
              <a:cs typeface="Times" panose="02020603050405020304" pitchFamily="18" charset="0"/>
            </a:rPr>
            <a:t>ّ</a:t>
          </a:r>
          <a:r>
            <a:rPr lang="ar-DZ" sz="1200" kern="1200" dirty="0">
              <a:cs typeface="Times" panose="02020603050405020304" pitchFamily="18" charset="0"/>
            </a:rPr>
            <a:t>ة</a:t>
          </a: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تكاليف الس</a:t>
          </a:r>
          <a:r>
            <a:rPr lang="ar-LB" sz="1200" kern="1200" dirty="0">
              <a:cs typeface="Times" panose="02020603050405020304" pitchFamily="18" charset="0"/>
            </a:rPr>
            <a:t>ّ</a:t>
          </a:r>
          <a:r>
            <a:rPr lang="ar-DZ" sz="1200" kern="1200" dirty="0">
              <a:cs typeface="Times" panose="02020603050405020304" pitchFamily="18" charset="0"/>
            </a:rPr>
            <a:t>فر</a:t>
          </a: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تكاليف الت</a:t>
          </a:r>
          <a:r>
            <a:rPr lang="ar-LB" sz="1200" kern="1200" dirty="0">
              <a:cs typeface="Times" panose="02020603050405020304" pitchFamily="18" charset="0"/>
            </a:rPr>
            <a:t>ّ</a:t>
          </a:r>
          <a:r>
            <a:rPr lang="ar-DZ" sz="1200" kern="1200" dirty="0">
              <a:cs typeface="Times" panose="02020603050405020304" pitchFamily="18" charset="0"/>
            </a:rPr>
            <a:t>دريب</a:t>
          </a: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تكاليف المعد</a:t>
          </a:r>
          <a:r>
            <a:rPr lang="ar-LB" sz="1200" kern="1200" dirty="0">
              <a:cs typeface="Times" panose="02020603050405020304" pitchFamily="18" charset="0"/>
            </a:rPr>
            <a:t>ّ</a:t>
          </a:r>
          <a:r>
            <a:rPr lang="ar-DZ" sz="1200" kern="1200" dirty="0">
              <a:cs typeface="Times" panose="02020603050405020304" pitchFamily="18" charset="0"/>
            </a:rPr>
            <a:t>ات</a:t>
          </a: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تكاليف الإمدادات</a:t>
          </a: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تكاليف الت</a:t>
          </a:r>
          <a:r>
            <a:rPr lang="ar-LB" sz="1200" kern="1200" dirty="0">
              <a:cs typeface="Times" panose="02020603050405020304" pitchFamily="18" charset="0"/>
            </a:rPr>
            <a:t>ّ</a:t>
          </a:r>
          <a:r>
            <a:rPr lang="ar-DZ" sz="1200" kern="1200" dirty="0">
              <a:cs typeface="Times" panose="02020603050405020304" pitchFamily="18" charset="0"/>
            </a:rPr>
            <a:t>واصل </a:t>
          </a:r>
          <a:endParaRPr lang="ar-LB" sz="1200" kern="1200" dirty="0">
            <a:cs typeface="Times" panose="02020603050405020304" pitchFamily="18" charset="0"/>
          </a:endParaRP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تكاليف الاستشارات</a:t>
          </a:r>
          <a:endParaRPr lang="en-US" sz="1200" kern="1200" dirty="0"/>
        </a:p>
      </dsp:txBody>
      <dsp:txXfrm>
        <a:off x="2312569" y="0"/>
        <a:ext cx="3803903" cy="1895058"/>
      </dsp:txXfrm>
    </dsp:sp>
    <dsp:sp modelId="{6C6571CF-F9A7-4AF5-A489-D339C1B4A95E}">
      <dsp:nvSpPr>
        <dsp:cNvPr id="0" name=""/>
        <dsp:cNvSpPr/>
      </dsp:nvSpPr>
      <dsp:spPr>
        <a:xfrm>
          <a:off x="676211" y="2052980"/>
          <a:ext cx="2241586" cy="1895058"/>
        </a:xfrm>
        <a:prstGeom prst="downArrow">
          <a:avLst/>
        </a:prstGeom>
        <a:solidFill>
          <a:srgbClr val="A4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EDA9BC5-0627-40C0-B4F4-E39C7686F99C}">
      <dsp:nvSpPr>
        <dsp:cNvPr id="0" name=""/>
        <dsp:cNvSpPr/>
      </dsp:nvSpPr>
      <dsp:spPr>
        <a:xfrm>
          <a:off x="2985045" y="2052980"/>
          <a:ext cx="3803903" cy="189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إيجار المكتب</a:t>
          </a: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صيانة المكتب</a:t>
          </a: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المرافق (تكاليف الكهرباء)</a:t>
          </a: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رسوم الت</a:t>
          </a:r>
          <a:r>
            <a:rPr lang="ar-LB" sz="1200" kern="1200" dirty="0">
              <a:cs typeface="Times" panose="02020603050405020304" pitchFamily="18" charset="0"/>
            </a:rPr>
            <a:t>ّ</a:t>
          </a:r>
          <a:r>
            <a:rPr lang="ar-DZ" sz="1200" kern="1200" dirty="0">
              <a:cs typeface="Times" panose="02020603050405020304" pitchFamily="18" charset="0"/>
            </a:rPr>
            <a:t>دقيق</a:t>
          </a:r>
        </a:p>
        <a:p>
          <a:pPr marL="0" lvl="0" indent="0" algn="l" defTabSz="533400">
            <a:lnSpc>
              <a:spcPct val="90000"/>
            </a:lnSpc>
            <a:spcBef>
              <a:spcPct val="0"/>
            </a:spcBef>
            <a:spcAft>
              <a:spcPct val="35000"/>
            </a:spcAft>
            <a:buClr>
              <a:srgbClr val="C00000"/>
            </a:buClr>
            <a:buFont typeface="Times" panose="02020603050405020304" pitchFamily="18" charset="0"/>
            <a:buNone/>
          </a:pPr>
          <a:r>
            <a:rPr lang="ar-DZ" sz="1200" kern="1200" dirty="0">
              <a:cs typeface="Times" panose="02020603050405020304" pitchFamily="18" charset="0"/>
            </a:rPr>
            <a:t>رسوم الأرشفة والت</a:t>
          </a:r>
          <a:r>
            <a:rPr lang="ar-LB" sz="1200" kern="1200" dirty="0">
              <a:cs typeface="Times" panose="02020603050405020304" pitchFamily="18" charset="0"/>
            </a:rPr>
            <a:t>ّ</a:t>
          </a:r>
          <a:r>
            <a:rPr lang="ar-DZ" sz="1200" kern="1200" dirty="0">
              <a:cs typeface="Times" panose="02020603050405020304" pitchFamily="18" charset="0"/>
            </a:rPr>
            <a:t>سجيل</a:t>
          </a:r>
          <a:endParaRPr lang="en-US" sz="1200" kern="1200" dirty="0"/>
        </a:p>
      </dsp:txBody>
      <dsp:txXfrm>
        <a:off x="2985045" y="2052980"/>
        <a:ext cx="3803903" cy="18950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10/30/2020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10/30/2020</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10/30/2020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10/30/2020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10/30/2020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10/30/2020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10/30/2020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10/30/2020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10/30/2020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10/30/2020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10/30/2020</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10/30/2020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10/30/2020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52400" y="4814603"/>
            <a:ext cx="2133600" cy="246221"/>
          </a:xfrm>
          <a:prstGeom prst="rect">
            <a:avLst/>
          </a:prstGeom>
        </p:spPr>
        <p:txBody>
          <a:bodyPr vert="horz" lIns="91440" tIns="45720" rIns="91440" bIns="45720" rtlCol="0" anchor="ctr">
            <a:spAutoFit/>
          </a:bodyPr>
          <a:lstStyle>
            <a:lvl1pPr algn="l">
              <a:defRPr sz="10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34518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10/30/2020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10/30/2020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10/30/2020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10/30/2020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10/30/2020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10/30/2020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10/30/2020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10/30/2020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10/30/2020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10/30/2020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12720" y="534987"/>
            <a:ext cx="5486400" cy="461665"/>
          </a:xfrm>
        </p:spPr>
        <p:txBody>
          <a:bodyPr wrap="square" anchor="t" anchorCtr="0">
            <a:spAutoFit/>
          </a:bodyPr>
          <a:lstStyle>
            <a:lvl1pPr algn="r" rtl="1">
              <a:defRPr sz="2400">
                <a:solidFill>
                  <a:srgbClr val="FFFFFF"/>
                </a:solidFill>
              </a:defRPr>
            </a:lvl1pPr>
          </a:lstStyle>
          <a:p>
            <a:r>
              <a:rPr lang="en-US" dirty="0"/>
              <a:t>CLICK TO EDIT MASTER TITLE STYLE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835152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10/30/2020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10/30/2020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76270"/>
            <a:ext cx="6858000" cy="1477328"/>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23207"/>
            <a:ext cx="6858000" cy="125178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1EF3181-F227-4DF7-BB99-8B65E7492F77}" type="datetime1">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53EC-8A0D-4337-9EFC-D29DACD44673}" type="slidenum">
              <a:rPr lang="en-US" smtClean="0"/>
              <a:t>‹#›</a:t>
            </a:fld>
            <a:endParaRPr lang="en-US"/>
          </a:p>
        </p:txBody>
      </p:sp>
    </p:spTree>
    <p:extLst>
      <p:ext uri="{BB962C8B-B14F-4D97-AF65-F5344CB8AC3E}">
        <p14:creationId xmlns:p14="http://schemas.microsoft.com/office/powerpoint/2010/main" val="2814584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2438765"/>
            <a:ext cx="9144000" cy="274601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1"/>
            <a:endParaRPr lang="en-US" sz="1799">
              <a:solidFill>
                <a:prstClr val="white"/>
              </a:solidFill>
            </a:endParaRPr>
          </a:p>
        </p:txBody>
      </p:sp>
      <p:sp>
        <p:nvSpPr>
          <p:cNvPr id="2" name="Title 1"/>
          <p:cNvSpPr>
            <a:spLocks noGrp="1"/>
          </p:cNvSpPr>
          <p:nvPr>
            <p:ph type="ctrTitle"/>
          </p:nvPr>
        </p:nvSpPr>
        <p:spPr>
          <a:xfrm>
            <a:off x="685801" y="3771013"/>
            <a:ext cx="7772400" cy="461791"/>
          </a:xfrm>
        </p:spPr>
        <p:txBody>
          <a:bodyPr/>
          <a:lstStyle>
            <a:lvl1pPr algn="ctr">
              <a:defRPr lang="en-US" sz="2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00" y="4165178"/>
            <a:ext cx="6400801" cy="577931"/>
          </a:xfrm>
        </p:spPr>
        <p:txBody>
          <a:bodyPr>
            <a:normAutofit/>
          </a:bodyPr>
          <a:lstStyle>
            <a:lvl1pPr marL="0" indent="0" algn="ctr">
              <a:buNone/>
              <a:defRPr lang="en-US" sz="1799" kern="1200" smtClean="0">
                <a:solidFill>
                  <a:schemeClr val="tx1">
                    <a:lumMod val="65000"/>
                    <a:lumOff val="35000"/>
                  </a:schemeClr>
                </a:solidFill>
                <a:latin typeface="+mj-lt"/>
                <a:ea typeface="+mj-ea"/>
                <a:cs typeface="+mj-cs"/>
              </a:defRPr>
            </a:lvl1pPr>
            <a:lvl2pPr marL="457048" indent="0" algn="ctr">
              <a:buNone/>
              <a:defRPr>
                <a:solidFill>
                  <a:schemeClr val="tx1">
                    <a:tint val="75000"/>
                  </a:schemeClr>
                </a:solidFill>
              </a:defRPr>
            </a:lvl2pPr>
            <a:lvl3pPr marL="914096" indent="0" algn="ctr">
              <a:buNone/>
              <a:defRPr>
                <a:solidFill>
                  <a:schemeClr val="tx1">
                    <a:tint val="75000"/>
                  </a:schemeClr>
                </a:solidFill>
              </a:defRPr>
            </a:lvl3pPr>
            <a:lvl4pPr marL="1371143" indent="0" algn="ctr">
              <a:buNone/>
              <a:defRPr>
                <a:solidFill>
                  <a:schemeClr val="tx1">
                    <a:tint val="75000"/>
                  </a:schemeClr>
                </a:solidFill>
              </a:defRPr>
            </a:lvl4pPr>
            <a:lvl5pPr marL="1828191" indent="0" algn="ctr">
              <a:buNone/>
              <a:defRPr>
                <a:solidFill>
                  <a:schemeClr val="tx1">
                    <a:tint val="75000"/>
                  </a:schemeClr>
                </a:solidFill>
              </a:defRPr>
            </a:lvl5pPr>
            <a:lvl6pPr marL="2285239" indent="0" algn="ctr">
              <a:buNone/>
              <a:defRPr>
                <a:solidFill>
                  <a:schemeClr val="tx1">
                    <a:tint val="75000"/>
                  </a:schemeClr>
                </a:solidFill>
              </a:defRPr>
            </a:lvl6pPr>
            <a:lvl7pPr marL="2742287" indent="0" algn="ctr">
              <a:buNone/>
              <a:defRPr>
                <a:solidFill>
                  <a:schemeClr val="tx1">
                    <a:tint val="75000"/>
                  </a:schemeClr>
                </a:solidFill>
              </a:defRPr>
            </a:lvl7pPr>
            <a:lvl8pPr marL="3199333" indent="0" algn="ctr">
              <a:buNone/>
              <a:defRPr>
                <a:solidFill>
                  <a:schemeClr val="tx1">
                    <a:tint val="75000"/>
                  </a:schemeClr>
                </a:solidFill>
              </a:defRPr>
            </a:lvl8pPr>
            <a:lvl9pPr marL="36563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089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10644"/>
            <a:ext cx="7772400" cy="1111366"/>
          </a:xfrm>
        </p:spPr>
        <p:txBody>
          <a:bodyPr/>
          <a:lstStyle/>
          <a:p>
            <a:r>
              <a:rPr lang="en-US"/>
              <a:t>Click to edit Master title style</a:t>
            </a:r>
          </a:p>
        </p:txBody>
      </p:sp>
      <p:sp>
        <p:nvSpPr>
          <p:cNvPr id="3" name="Subtitle 2"/>
          <p:cNvSpPr>
            <a:spLocks noGrp="1"/>
          </p:cNvSpPr>
          <p:nvPr>
            <p:ph type="subTitle" idx="1"/>
          </p:nvPr>
        </p:nvSpPr>
        <p:spPr>
          <a:xfrm>
            <a:off x="1371600" y="2938039"/>
            <a:ext cx="6400801" cy="1324998"/>
          </a:xfrm>
        </p:spPr>
        <p:txBody>
          <a:bodyPr/>
          <a:lstStyle>
            <a:lvl1pPr marL="0" indent="0" algn="ctr">
              <a:buNone/>
              <a:defRPr>
                <a:solidFill>
                  <a:schemeClr val="tx1">
                    <a:tint val="75000"/>
                  </a:schemeClr>
                </a:solidFill>
              </a:defRPr>
            </a:lvl1pPr>
            <a:lvl2pPr marL="457067" indent="0" algn="ctr">
              <a:buNone/>
              <a:defRPr>
                <a:solidFill>
                  <a:schemeClr val="tx1">
                    <a:tint val="75000"/>
                  </a:schemeClr>
                </a:solidFill>
              </a:defRPr>
            </a:lvl2pPr>
            <a:lvl3pPr marL="914134" indent="0" algn="ctr">
              <a:buNone/>
              <a:defRPr>
                <a:solidFill>
                  <a:schemeClr val="tx1">
                    <a:tint val="75000"/>
                  </a:schemeClr>
                </a:solidFill>
              </a:defRPr>
            </a:lvl3pPr>
            <a:lvl4pPr marL="1371200" indent="0" algn="ctr">
              <a:buNone/>
              <a:defRPr>
                <a:solidFill>
                  <a:schemeClr val="tx1">
                    <a:tint val="75000"/>
                  </a:schemeClr>
                </a:solidFill>
              </a:defRPr>
            </a:lvl4pPr>
            <a:lvl5pPr marL="1828267" indent="0" algn="ctr">
              <a:buNone/>
              <a:defRPr>
                <a:solidFill>
                  <a:schemeClr val="tx1">
                    <a:tint val="75000"/>
                  </a:schemeClr>
                </a:solidFill>
              </a:defRPr>
            </a:lvl5pPr>
            <a:lvl6pPr marL="2285333" indent="0" algn="ctr">
              <a:buNone/>
              <a:defRPr>
                <a:solidFill>
                  <a:schemeClr val="tx1">
                    <a:tint val="75000"/>
                  </a:schemeClr>
                </a:solidFill>
              </a:defRPr>
            </a:lvl6pPr>
            <a:lvl7pPr marL="2742401" indent="0" algn="ctr">
              <a:buNone/>
              <a:defRPr>
                <a:solidFill>
                  <a:schemeClr val="tx1">
                    <a:tint val="75000"/>
                  </a:schemeClr>
                </a:solidFill>
              </a:defRPr>
            </a:lvl7pPr>
            <a:lvl8pPr marL="3199466" indent="0" algn="ctr">
              <a:buNone/>
              <a:defRPr>
                <a:solidFill>
                  <a:schemeClr val="tx1">
                    <a:tint val="75000"/>
                  </a:schemeClr>
                </a:solidFill>
              </a:defRPr>
            </a:lvl8pPr>
            <a:lvl9pPr marL="36565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112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120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31700"/>
            <a:ext cx="7772400" cy="1029754"/>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722313" y="2197529"/>
            <a:ext cx="7772400" cy="1134169"/>
          </a:xfrm>
        </p:spPr>
        <p:txBody>
          <a:bodyPr anchor="b"/>
          <a:lstStyle>
            <a:lvl1pPr marL="0" indent="0">
              <a:buNone/>
              <a:defRPr sz="2000">
                <a:solidFill>
                  <a:schemeClr val="tx1">
                    <a:tint val="75000"/>
                  </a:schemeClr>
                </a:solidFill>
              </a:defRPr>
            </a:lvl1pPr>
            <a:lvl2pPr marL="457067" indent="0">
              <a:buNone/>
              <a:defRPr sz="1799">
                <a:solidFill>
                  <a:schemeClr val="tx1">
                    <a:tint val="75000"/>
                  </a:schemeClr>
                </a:solidFill>
              </a:defRPr>
            </a:lvl2pPr>
            <a:lvl3pPr marL="914134" indent="0">
              <a:buNone/>
              <a:defRPr sz="1600">
                <a:solidFill>
                  <a:schemeClr val="tx1">
                    <a:tint val="75000"/>
                  </a:schemeClr>
                </a:solidFill>
              </a:defRPr>
            </a:lvl3pPr>
            <a:lvl4pPr marL="1371200" indent="0">
              <a:buNone/>
              <a:defRPr sz="1400">
                <a:solidFill>
                  <a:schemeClr val="tx1">
                    <a:tint val="75000"/>
                  </a:schemeClr>
                </a:solidFill>
              </a:defRPr>
            </a:lvl4pPr>
            <a:lvl5pPr marL="1828267" indent="0">
              <a:buNone/>
              <a:defRPr sz="1400">
                <a:solidFill>
                  <a:schemeClr val="tx1">
                    <a:tint val="75000"/>
                  </a:schemeClr>
                </a:solidFill>
              </a:defRPr>
            </a:lvl5pPr>
            <a:lvl6pPr marL="2285333" indent="0">
              <a:buNone/>
              <a:defRPr sz="1400">
                <a:solidFill>
                  <a:schemeClr val="tx1">
                    <a:tint val="75000"/>
                  </a:schemeClr>
                </a:solidFill>
              </a:defRPr>
            </a:lvl6pPr>
            <a:lvl7pPr marL="2742401" indent="0">
              <a:buNone/>
              <a:defRPr sz="1400">
                <a:solidFill>
                  <a:schemeClr val="tx1">
                    <a:tint val="75000"/>
                  </a:schemeClr>
                </a:solidFill>
              </a:defRPr>
            </a:lvl7pPr>
            <a:lvl8pPr marL="3199466" indent="0">
              <a:buNone/>
              <a:defRPr sz="1400">
                <a:solidFill>
                  <a:schemeClr val="tx1">
                    <a:tint val="75000"/>
                  </a:schemeClr>
                </a:solidFill>
              </a:defRPr>
            </a:lvl8pPr>
            <a:lvl9pPr marL="36565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25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9783"/>
            <a:ext cx="4038600" cy="3421712"/>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9783"/>
            <a:ext cx="4038600" cy="3421712"/>
          </a:xfrm>
        </p:spPr>
        <p:txBody>
          <a:bodyPr/>
          <a:lstStyle>
            <a:lvl1pPr>
              <a:defRPr sz="2799"/>
            </a:lvl1pPr>
            <a:lvl2pPr>
              <a:defRPr sz="2399"/>
            </a:lvl2pPr>
            <a:lvl3pPr>
              <a:defRPr sz="2000"/>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581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60575"/>
            <a:ext cx="4040188" cy="483673"/>
          </a:xfrm>
        </p:spPr>
        <p:txBody>
          <a:bodyPr anchor="b"/>
          <a:lstStyle>
            <a:lvl1pPr marL="0" indent="0">
              <a:buNone/>
              <a:defRPr sz="2399" b="1"/>
            </a:lvl1pPr>
            <a:lvl2pPr marL="457067" indent="0">
              <a:buNone/>
              <a:defRPr sz="2000" b="1"/>
            </a:lvl2pPr>
            <a:lvl3pPr marL="914134" indent="0">
              <a:buNone/>
              <a:defRPr sz="1799" b="1"/>
            </a:lvl3pPr>
            <a:lvl4pPr marL="1371200" indent="0">
              <a:buNone/>
              <a:defRPr sz="1600" b="1"/>
            </a:lvl4pPr>
            <a:lvl5pPr marL="1828267" indent="0">
              <a:buNone/>
              <a:defRPr sz="1600" b="1"/>
            </a:lvl5pPr>
            <a:lvl6pPr marL="2285333" indent="0">
              <a:buNone/>
              <a:defRPr sz="1600" b="1"/>
            </a:lvl6pPr>
            <a:lvl7pPr marL="2742401" indent="0">
              <a:buNone/>
              <a:defRPr sz="1600" b="1"/>
            </a:lvl7pPr>
            <a:lvl8pPr marL="3199466" indent="0">
              <a:buNone/>
              <a:defRPr sz="1600" b="1"/>
            </a:lvl8pPr>
            <a:lvl9pPr marL="365653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44246"/>
            <a:ext cx="4040188" cy="2987247"/>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60575"/>
            <a:ext cx="4041775" cy="483673"/>
          </a:xfrm>
        </p:spPr>
        <p:txBody>
          <a:bodyPr anchor="b"/>
          <a:lstStyle>
            <a:lvl1pPr marL="0" indent="0">
              <a:buNone/>
              <a:defRPr sz="2399" b="1"/>
            </a:lvl1pPr>
            <a:lvl2pPr marL="457067" indent="0">
              <a:buNone/>
              <a:defRPr sz="2000" b="1"/>
            </a:lvl2pPr>
            <a:lvl3pPr marL="914134" indent="0">
              <a:buNone/>
              <a:defRPr sz="1799" b="1"/>
            </a:lvl3pPr>
            <a:lvl4pPr marL="1371200" indent="0">
              <a:buNone/>
              <a:defRPr sz="1600" b="1"/>
            </a:lvl4pPr>
            <a:lvl5pPr marL="1828267" indent="0">
              <a:buNone/>
              <a:defRPr sz="1600" b="1"/>
            </a:lvl5pPr>
            <a:lvl6pPr marL="2285333" indent="0">
              <a:buNone/>
              <a:defRPr sz="1600" b="1"/>
            </a:lvl6pPr>
            <a:lvl7pPr marL="2742401" indent="0">
              <a:buNone/>
              <a:defRPr sz="1600" b="1"/>
            </a:lvl7pPr>
            <a:lvl8pPr marL="3199466" indent="0">
              <a:buNone/>
              <a:defRPr sz="1600" b="1"/>
            </a:lvl8pPr>
            <a:lvl9pPr marL="36565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44246"/>
            <a:ext cx="4041775" cy="2987247"/>
          </a:xfrm>
        </p:spPr>
        <p:txBody>
          <a:bodyPr/>
          <a:lstStyle>
            <a:lvl1pPr>
              <a:defRPr sz="2399"/>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761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07634"/>
            <a:ext cx="8229601" cy="541280"/>
          </a:xfrm>
        </p:spPr>
        <p:txBody>
          <a:bodyPr>
            <a:normAutofit/>
          </a:bodyPr>
          <a:lstStyle>
            <a:lvl1pPr algn="l">
              <a:defRPr sz="2799">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406539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10/30/2020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07634"/>
            <a:ext cx="8229601" cy="541280"/>
          </a:xfrm>
        </p:spPr>
        <p:txBody>
          <a:bodyPr>
            <a:normAutofit/>
          </a:bodyPr>
          <a:lstStyle>
            <a:lvl1pPr algn="l">
              <a:defRPr sz="2799">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748912"/>
            <a:ext cx="8229601" cy="384057"/>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4049476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05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6431"/>
            <a:ext cx="3008313" cy="87853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6434"/>
            <a:ext cx="5111750" cy="4425062"/>
          </a:xfrm>
        </p:spPr>
        <p:txBody>
          <a:bodyPr/>
          <a:lstStyle>
            <a:lvl1pPr>
              <a:defRPr sz="3200"/>
            </a:lvl1pPr>
            <a:lvl2pPr>
              <a:defRPr sz="2799"/>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84965"/>
            <a:ext cx="3008313" cy="3546530"/>
          </a:xfrm>
        </p:spPr>
        <p:txBody>
          <a:bodyPr/>
          <a:lstStyle>
            <a:lvl1pPr marL="0" indent="0">
              <a:buNone/>
              <a:defRPr sz="1400"/>
            </a:lvl1pPr>
            <a:lvl2pPr marL="457067" indent="0">
              <a:buNone/>
              <a:defRPr sz="1200"/>
            </a:lvl2pPr>
            <a:lvl3pPr marL="914134" indent="0">
              <a:buNone/>
              <a:defRPr sz="1000"/>
            </a:lvl3pPr>
            <a:lvl4pPr marL="1371200" indent="0">
              <a:buNone/>
              <a:defRPr sz="900"/>
            </a:lvl4pPr>
            <a:lvl5pPr marL="1828267" indent="0">
              <a:buNone/>
              <a:defRPr sz="900"/>
            </a:lvl5pPr>
            <a:lvl6pPr marL="2285333" indent="0">
              <a:buNone/>
              <a:defRPr sz="900"/>
            </a:lvl6pPr>
            <a:lvl7pPr marL="2742401" indent="0">
              <a:buNone/>
              <a:defRPr sz="900"/>
            </a:lvl7pPr>
            <a:lvl8pPr marL="3199466" indent="0">
              <a:buNone/>
              <a:defRPr sz="900"/>
            </a:lvl8pPr>
            <a:lvl9pPr marL="36565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370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29344"/>
            <a:ext cx="5486400" cy="42846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463269"/>
            <a:ext cx="5486400" cy="3110865"/>
          </a:xfrm>
        </p:spPr>
        <p:txBody>
          <a:bodyPr/>
          <a:lstStyle>
            <a:lvl1pPr marL="0" indent="0">
              <a:buNone/>
              <a:defRPr sz="3200"/>
            </a:lvl1pPr>
            <a:lvl2pPr marL="457067" indent="0">
              <a:buNone/>
              <a:defRPr sz="2799"/>
            </a:lvl2pPr>
            <a:lvl3pPr marL="914134" indent="0">
              <a:buNone/>
              <a:defRPr sz="2399"/>
            </a:lvl3pPr>
            <a:lvl4pPr marL="1371200" indent="0">
              <a:buNone/>
              <a:defRPr sz="2000"/>
            </a:lvl4pPr>
            <a:lvl5pPr marL="1828267" indent="0">
              <a:buNone/>
              <a:defRPr sz="2000"/>
            </a:lvl5pPr>
            <a:lvl6pPr marL="2285333" indent="0">
              <a:buNone/>
              <a:defRPr sz="2000"/>
            </a:lvl6pPr>
            <a:lvl7pPr marL="2742401" indent="0">
              <a:buNone/>
              <a:defRPr sz="2000"/>
            </a:lvl7pPr>
            <a:lvl8pPr marL="3199466" indent="0">
              <a:buNone/>
              <a:defRPr sz="2000"/>
            </a:lvl8pPr>
            <a:lvl9pPr marL="3656534" indent="0">
              <a:buNone/>
              <a:defRPr sz="2000"/>
            </a:lvl9pPr>
          </a:lstStyle>
          <a:p>
            <a:endParaRPr lang="en-US"/>
          </a:p>
        </p:txBody>
      </p:sp>
      <p:sp>
        <p:nvSpPr>
          <p:cNvPr id="4" name="Text Placeholder 3"/>
          <p:cNvSpPr>
            <a:spLocks noGrp="1"/>
          </p:cNvSpPr>
          <p:nvPr>
            <p:ph type="body" sz="half" idx="2"/>
          </p:nvPr>
        </p:nvSpPr>
        <p:spPr>
          <a:xfrm>
            <a:off x="1792289" y="4057809"/>
            <a:ext cx="5486400" cy="608491"/>
          </a:xfrm>
        </p:spPr>
        <p:txBody>
          <a:bodyPr/>
          <a:lstStyle>
            <a:lvl1pPr marL="0" indent="0">
              <a:buNone/>
              <a:defRPr sz="1400"/>
            </a:lvl1pPr>
            <a:lvl2pPr marL="457067" indent="0">
              <a:buNone/>
              <a:defRPr sz="1200"/>
            </a:lvl2pPr>
            <a:lvl3pPr marL="914134" indent="0">
              <a:buNone/>
              <a:defRPr sz="1000"/>
            </a:lvl3pPr>
            <a:lvl4pPr marL="1371200" indent="0">
              <a:buNone/>
              <a:defRPr sz="900"/>
            </a:lvl4pPr>
            <a:lvl5pPr marL="1828267" indent="0">
              <a:buNone/>
              <a:defRPr sz="900"/>
            </a:lvl5pPr>
            <a:lvl6pPr marL="2285333" indent="0">
              <a:buNone/>
              <a:defRPr sz="900"/>
            </a:lvl6pPr>
            <a:lvl7pPr marL="2742401" indent="0">
              <a:buNone/>
              <a:defRPr sz="900"/>
            </a:lvl7pPr>
            <a:lvl8pPr marL="3199466" indent="0">
              <a:buNone/>
              <a:defRPr sz="900"/>
            </a:lvl8pPr>
            <a:lvl9pPr marL="36565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240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620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7634"/>
            <a:ext cx="2057400" cy="44238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7634"/>
            <a:ext cx="6019800" cy="44238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078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10/30/2020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207634"/>
            <a:ext cx="8229601" cy="541280"/>
          </a:xfrm>
        </p:spPr>
        <p:txBody>
          <a:bodyPr>
            <a:normAutofit/>
          </a:bodyPr>
          <a:lstStyle>
            <a:lvl1pPr algn="l">
              <a:defRPr sz="2799">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748912"/>
            <a:ext cx="8229601" cy="384057"/>
          </a:xfrm>
        </p:spPr>
        <p:txBody>
          <a:bodyPr>
            <a:noAutofit/>
          </a:bodyPr>
          <a:lstStyle>
            <a:lvl1pPr marL="0" indent="0">
              <a:buNone/>
              <a:defRPr sz="1400">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9247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7635"/>
            <a:ext cx="5029200" cy="537590"/>
          </a:xfrm>
        </p:spPr>
        <p:txBody>
          <a:bodyPr>
            <a:noAutofit/>
          </a:bodyPr>
          <a:lstStyle>
            <a:lvl1pPr>
              <a:defRPr sz="2699"/>
            </a:lvl1pPr>
          </a:lstStyle>
          <a:p>
            <a:r>
              <a:rPr lang="en-US" dirty="0"/>
              <a:t>Click to edit Master title style</a:t>
            </a:r>
          </a:p>
        </p:txBody>
      </p:sp>
      <p:sp>
        <p:nvSpPr>
          <p:cNvPr id="3" name="Date Placeholder 2"/>
          <p:cNvSpPr>
            <a:spLocks noGrp="1"/>
          </p:cNvSpPr>
          <p:nvPr>
            <p:ph type="dt" sz="half" idx="10"/>
          </p:nvPr>
        </p:nvSpPr>
        <p:spPr/>
        <p:txBody>
          <a:bodyPr/>
          <a:lstStyle/>
          <a:p>
            <a:fld id="{6204E2B0-FEF2-4C8F-90A4-46C9D72643E3}" type="datetime1">
              <a:rPr lang="en-US" smtClean="0"/>
              <a:t>10/30/2020</a:t>
            </a:fld>
            <a:endParaRPr lang="en-US"/>
          </a:p>
        </p:txBody>
      </p:sp>
      <p:sp>
        <p:nvSpPr>
          <p:cNvPr id="4" name="Footer Placeholder 3"/>
          <p:cNvSpPr>
            <a:spLocks noGrp="1"/>
          </p:cNvSpPr>
          <p:nvPr>
            <p:ph type="ftr" sz="quarter" idx="11"/>
          </p:nvPr>
        </p:nvSpPr>
        <p:spPr/>
        <p:txBody>
          <a:bodyPr/>
          <a:lstStyle/>
          <a:p>
            <a:r>
              <a:rPr lang="en-US"/>
              <a:t>SlideModel.com</a:t>
            </a:r>
          </a:p>
        </p:txBody>
      </p:sp>
      <p:sp>
        <p:nvSpPr>
          <p:cNvPr id="5" name="Slide Number Placeholder 4"/>
          <p:cNvSpPr>
            <a:spLocks noGrp="1"/>
          </p:cNvSpPr>
          <p:nvPr>
            <p:ph type="sldNum" sz="quarter" idx="12"/>
          </p:nvPr>
        </p:nvSpPr>
        <p:spPr>
          <a:xfrm>
            <a:off x="8572500" y="4805522"/>
            <a:ext cx="571501" cy="276041"/>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05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5610226" y="273784"/>
            <a:ext cx="3086100" cy="403260"/>
          </a:xfrm>
        </p:spPr>
        <p:txBody>
          <a:bodyPr anchor="ctr">
            <a:noAutofit/>
          </a:bodyPr>
          <a:lstStyle>
            <a:lvl1pPr marL="0" indent="0" algn="r">
              <a:buNone/>
              <a:defRPr sz="14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729262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10/30/2020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513293" y="806521"/>
            <a:ext cx="3144069" cy="576086"/>
          </a:xfrm>
        </p:spPr>
        <p:txBody>
          <a:bodyPr>
            <a:noAutofit/>
          </a:bodyPr>
          <a:lstStyle>
            <a:lvl1pPr>
              <a:defRPr sz="2999" b="1"/>
            </a:lvl1pPr>
          </a:lstStyle>
          <a:p>
            <a:pPr lvl="0"/>
            <a:r>
              <a:rPr lang="en-US" dirty="0"/>
              <a:t>CLICK TO EDIT</a:t>
            </a:r>
          </a:p>
        </p:txBody>
      </p:sp>
      <p:sp>
        <p:nvSpPr>
          <p:cNvPr id="12" name="Content Placeholder 10"/>
          <p:cNvSpPr>
            <a:spLocks noGrp="1"/>
          </p:cNvSpPr>
          <p:nvPr>
            <p:ph sz="quarter" idx="14"/>
          </p:nvPr>
        </p:nvSpPr>
        <p:spPr>
          <a:xfrm>
            <a:off x="513293" y="1555432"/>
            <a:ext cx="3144069" cy="2880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852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5" y="2170253"/>
            <a:ext cx="4449167" cy="537590"/>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solidFill>
                  <a:srgbClr val="080808">
                    <a:tint val="75000"/>
                  </a:srgbClr>
                </a:solidFill>
              </a:rPr>
              <a:pPr/>
              <a:t>10/30/2020</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284165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10/30/2020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10/30/2020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10/30/2020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10/30/2020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10/30/2020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10/30/2020</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77" r:id="rId32"/>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7634"/>
            <a:ext cx="8229601" cy="53759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860672"/>
            <a:ext cx="8229601" cy="377082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805521"/>
            <a:ext cx="2133600" cy="276041"/>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914171"/>
            <a:fld id="{FD1176A7-B091-469C-82C8-89C693043C40}" type="datetimeFigureOut">
              <a:rPr lang="en-US" smtClean="0">
                <a:solidFill>
                  <a:prstClr val="black">
                    <a:tint val="75000"/>
                  </a:prstClr>
                </a:solidFill>
              </a:rPr>
              <a:pPr defTabSz="914171"/>
              <a:t>10/30/2020</a:t>
            </a:fld>
            <a:endParaRPr lang="en-US">
              <a:solidFill>
                <a:prstClr val="black">
                  <a:tint val="75000"/>
                </a:prstClr>
              </a:solidFill>
            </a:endParaRPr>
          </a:p>
        </p:txBody>
      </p:sp>
      <p:sp>
        <p:nvSpPr>
          <p:cNvPr id="5" name="Footer Placeholder 4"/>
          <p:cNvSpPr>
            <a:spLocks noGrp="1"/>
          </p:cNvSpPr>
          <p:nvPr>
            <p:ph type="ftr" sz="quarter" idx="3"/>
          </p:nvPr>
        </p:nvSpPr>
        <p:spPr>
          <a:xfrm>
            <a:off x="3124201" y="4805521"/>
            <a:ext cx="2895600" cy="276041"/>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914171"/>
            <a:endParaRPr lang="en-US">
              <a:solidFill>
                <a:prstClr val="black">
                  <a:tint val="75000"/>
                </a:prstClr>
              </a:solidFill>
            </a:endParaRPr>
          </a:p>
        </p:txBody>
      </p:sp>
      <p:sp>
        <p:nvSpPr>
          <p:cNvPr id="6" name="Slide Number Placeholder 5"/>
          <p:cNvSpPr>
            <a:spLocks noGrp="1"/>
          </p:cNvSpPr>
          <p:nvPr>
            <p:ph type="sldNum" sz="quarter" idx="4"/>
          </p:nvPr>
        </p:nvSpPr>
        <p:spPr>
          <a:xfrm>
            <a:off x="6553202" y="4805521"/>
            <a:ext cx="2133600" cy="276041"/>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914171"/>
            <a:fld id="{5939B1FA-81F2-4940-9AF3-5EAFB5D6669B}" type="slidenum">
              <a:rPr lang="en-US" smtClean="0">
                <a:solidFill>
                  <a:prstClr val="black">
                    <a:tint val="75000"/>
                  </a:prstClr>
                </a:solidFill>
              </a:rPr>
              <a:pPr defTabSz="914171"/>
              <a:t>‹#›</a:t>
            </a:fld>
            <a:endParaRPr lang="en-US">
              <a:solidFill>
                <a:prstClr val="black">
                  <a:tint val="75000"/>
                </a:prstClr>
              </a:solidFill>
            </a:endParaRPr>
          </a:p>
        </p:txBody>
      </p:sp>
    </p:spTree>
    <p:extLst>
      <p:ext uri="{BB962C8B-B14F-4D97-AF65-F5344CB8AC3E}">
        <p14:creationId xmlns:p14="http://schemas.microsoft.com/office/powerpoint/2010/main" val="286535527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p:titleStyle>
    <p:bodyStyle>
      <a:lvl1pPr marL="342800" indent="-342800" algn="l" defTabSz="914134" rtl="0" eaLnBrk="1" latinLnBrk="0" hangingPunct="1">
        <a:spcBef>
          <a:spcPct val="20000"/>
        </a:spcBef>
        <a:buFont typeface="Arial" pitchFamily="34" charset="0"/>
        <a:buChar char="•"/>
        <a:defRPr sz="2699" kern="1200">
          <a:solidFill>
            <a:schemeClr val="tx1"/>
          </a:solidFill>
          <a:latin typeface="+mj-lt"/>
          <a:ea typeface="+mn-ea"/>
          <a:cs typeface="+mn-cs"/>
        </a:defRPr>
      </a:lvl1pPr>
      <a:lvl2pPr marL="742733" indent="-285667" algn="l" defTabSz="914134" rtl="0" eaLnBrk="1" latinLnBrk="0" hangingPunct="1">
        <a:spcBef>
          <a:spcPct val="20000"/>
        </a:spcBef>
        <a:buFont typeface="Arial" pitchFamily="34" charset="0"/>
        <a:buChar char="–"/>
        <a:defRPr sz="2399" kern="1200">
          <a:solidFill>
            <a:schemeClr val="tx1"/>
          </a:solidFill>
          <a:latin typeface="+mj-lt"/>
          <a:ea typeface="+mn-ea"/>
          <a:cs typeface="+mn-cs"/>
        </a:defRPr>
      </a:lvl2pPr>
      <a:lvl3pPr marL="1142666" indent="-228534" algn="l" defTabSz="914134" rtl="0" eaLnBrk="1" latinLnBrk="0" hangingPunct="1">
        <a:spcBef>
          <a:spcPct val="20000"/>
        </a:spcBef>
        <a:buFont typeface="Arial" pitchFamily="34" charset="0"/>
        <a:buChar char="•"/>
        <a:defRPr sz="1799" kern="1200">
          <a:solidFill>
            <a:schemeClr val="tx1"/>
          </a:solidFill>
          <a:latin typeface="+mj-lt"/>
          <a:ea typeface="+mn-ea"/>
          <a:cs typeface="+mn-cs"/>
        </a:defRPr>
      </a:lvl3pPr>
      <a:lvl4pPr marL="1599734" indent="-228534" algn="l" defTabSz="914134"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6800" indent="-228534" algn="l" defTabSz="914134"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3867"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33"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00"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67"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34" rtl="0" eaLnBrk="1" latinLnBrk="0" hangingPunct="1">
        <a:defRPr sz="1799" kern="1200">
          <a:solidFill>
            <a:schemeClr val="tx1"/>
          </a:solidFill>
          <a:latin typeface="+mn-lt"/>
          <a:ea typeface="+mn-ea"/>
          <a:cs typeface="+mn-cs"/>
        </a:defRPr>
      </a:lvl1pPr>
      <a:lvl2pPr marL="457067" algn="l" defTabSz="914134" rtl="0" eaLnBrk="1" latinLnBrk="0" hangingPunct="1">
        <a:defRPr sz="1799" kern="1200">
          <a:solidFill>
            <a:schemeClr val="tx1"/>
          </a:solidFill>
          <a:latin typeface="+mn-lt"/>
          <a:ea typeface="+mn-ea"/>
          <a:cs typeface="+mn-cs"/>
        </a:defRPr>
      </a:lvl2pPr>
      <a:lvl3pPr marL="914134" algn="l" defTabSz="914134" rtl="0" eaLnBrk="1" latinLnBrk="0" hangingPunct="1">
        <a:defRPr sz="1799" kern="1200">
          <a:solidFill>
            <a:schemeClr val="tx1"/>
          </a:solidFill>
          <a:latin typeface="+mn-lt"/>
          <a:ea typeface="+mn-ea"/>
          <a:cs typeface="+mn-cs"/>
        </a:defRPr>
      </a:lvl3pPr>
      <a:lvl4pPr marL="1371200" algn="l" defTabSz="914134" rtl="0" eaLnBrk="1" latinLnBrk="0" hangingPunct="1">
        <a:defRPr sz="1799" kern="1200">
          <a:solidFill>
            <a:schemeClr val="tx1"/>
          </a:solidFill>
          <a:latin typeface="+mn-lt"/>
          <a:ea typeface="+mn-ea"/>
          <a:cs typeface="+mn-cs"/>
        </a:defRPr>
      </a:lvl4pPr>
      <a:lvl5pPr marL="1828267" algn="l" defTabSz="914134" rtl="0" eaLnBrk="1" latinLnBrk="0" hangingPunct="1">
        <a:defRPr sz="1799" kern="1200">
          <a:solidFill>
            <a:schemeClr val="tx1"/>
          </a:solidFill>
          <a:latin typeface="+mn-lt"/>
          <a:ea typeface="+mn-ea"/>
          <a:cs typeface="+mn-cs"/>
        </a:defRPr>
      </a:lvl5pPr>
      <a:lvl6pPr marL="2285333" algn="l" defTabSz="914134" rtl="0" eaLnBrk="1" latinLnBrk="0" hangingPunct="1">
        <a:defRPr sz="1799" kern="1200">
          <a:solidFill>
            <a:schemeClr val="tx1"/>
          </a:solidFill>
          <a:latin typeface="+mn-lt"/>
          <a:ea typeface="+mn-ea"/>
          <a:cs typeface="+mn-cs"/>
        </a:defRPr>
      </a:lvl6pPr>
      <a:lvl7pPr marL="2742401" algn="l" defTabSz="914134" rtl="0" eaLnBrk="1" latinLnBrk="0" hangingPunct="1">
        <a:defRPr sz="1799" kern="1200">
          <a:solidFill>
            <a:schemeClr val="tx1"/>
          </a:solidFill>
          <a:latin typeface="+mn-lt"/>
          <a:ea typeface="+mn-ea"/>
          <a:cs typeface="+mn-cs"/>
        </a:defRPr>
      </a:lvl7pPr>
      <a:lvl8pPr marL="3199466" algn="l" defTabSz="914134" rtl="0" eaLnBrk="1" latinLnBrk="0" hangingPunct="1">
        <a:defRPr sz="1799" kern="1200">
          <a:solidFill>
            <a:schemeClr val="tx1"/>
          </a:solidFill>
          <a:latin typeface="+mn-lt"/>
          <a:ea typeface="+mn-ea"/>
          <a:cs typeface="+mn-cs"/>
        </a:defRPr>
      </a:lvl8pPr>
      <a:lvl9pPr marL="3656534" algn="l" defTabSz="91413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9.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9.xml"/><Relationship Id="rId1" Type="http://schemas.openxmlformats.org/officeDocument/2006/relationships/themeOverride" Target="../theme/themeOverride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9.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9.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9.xml"/><Relationship Id="rId5" Type="http://schemas.openxmlformats.org/officeDocument/2006/relationships/image" Target="../media/image16.jp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9.xml"/><Relationship Id="rId1" Type="http://schemas.openxmlformats.org/officeDocument/2006/relationships/themeOverride" Target="../theme/themeOverride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9.xml"/><Relationship Id="rId1" Type="http://schemas.openxmlformats.org/officeDocument/2006/relationships/themeOverride" Target="../theme/themeOverride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1D51C7-60A5-46B3-9252-B0545AC60077}"/>
              </a:ext>
            </a:extLst>
          </p:cNvPr>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7525" y1="43077" x2="37525" y2="43077"/>
                        <a14:foregroundMark x1="52456" y1="43077" x2="52456" y2="43077"/>
                        <a14:foregroundMark x1="62475" y1="44103" x2="62475" y2="44103"/>
                        <a14:foregroundMark x1="74263" y1="49744" x2="74263" y2="49744"/>
                        <a14:foregroundMark x1="80354" y1="49744" x2="80354" y2="49744"/>
                        <a14:foregroundMark x1="79764" y1="65641" x2="79764" y2="65641"/>
                        <a14:foregroundMark x1="84086" y1="66154" x2="84086" y2="66154"/>
                        <a14:foregroundMark x1="86051" y1="66154" x2="86051" y2="66154"/>
                        <a14:foregroundMark x1="86837" y1="66154" x2="86837" y2="66154"/>
                        <a14:foregroundMark x1="88212" y1="66154" x2="88212" y2="66154"/>
                        <a14:foregroundMark x1="84479" y1="66667" x2="84479" y2="66667"/>
                        <a14:foregroundMark x1="83497" y1="66667" x2="83497" y2="66667"/>
                        <a14:foregroundMark x1="76424" y1="68718" x2="76424" y2="68718"/>
                        <a14:foregroundMark x1="74263" y1="67179" x2="74263" y2="67179"/>
                        <a14:foregroundMark x1="72102" y1="67179" x2="72102" y2="67179"/>
                        <a14:foregroundMark x1="70923" y1="67179" x2="70923" y2="67179"/>
                        <a14:foregroundMark x1="67780" y1="69231" x2="67780" y2="69231"/>
                        <a14:foregroundMark x1="63654" y1="68718" x2="63654" y2="68718"/>
                        <a14:foregroundMark x1="59725" y1="68718" x2="59136" y2="68718"/>
                        <a14:foregroundMark x1="36739" y1="68718" x2="36739" y2="68718"/>
                        <a14:foregroundMark x1="38507" y1="68718" x2="38507" y2="68718"/>
                        <a14:foregroundMark x1="39293" y1="67179" x2="39293" y2="67179"/>
                        <a14:foregroundMark x1="41257" y1="66667" x2="41847" y2="66667"/>
                        <a14:foregroundMark x1="43811" y1="66667" x2="43811" y2="66667"/>
                        <a14:foregroundMark x1="44794" y1="66154" x2="45383" y2="66154"/>
                        <a14:foregroundMark x1="46562" y1="66154" x2="46562" y2="66154"/>
                        <a14:foregroundMark x1="49116" y1="66154" x2="50098" y2="64615"/>
                        <a14:foregroundMark x1="53045" y1="67179" x2="54617" y2="67179"/>
                        <a14:foregroundMark x1="55796" y1="67179" x2="56778" y2="67179"/>
                        <a14:foregroundMark x1="59332" y1="68718" x2="60511" y2="68718"/>
                        <a14:foregroundMark x1="60511" y1="68718" x2="60511" y2="68718"/>
                        <a14:foregroundMark x1="66798" y1="68718" x2="74067" y2="68718"/>
                        <a14:foregroundMark x1="75442" y1="68718" x2="79371" y2="68718"/>
                        <a14:foregroundMark x1="80550" y1="67692" x2="73084" y2="67692"/>
                        <a14:foregroundMark x1="43026" y1="66667" x2="53045" y2="67692"/>
                        <a14:foregroundMark x1="49116" y1="67692" x2="89391" y2="66667"/>
                        <a14:foregroundMark x1="38114" y1="48718" x2="38507" y2="34359"/>
                        <a14:foregroundMark x1="38507" y1="39487" x2="46169" y2="37436"/>
                        <a14:foregroundMark x1="65422" y1="32308" x2="62083" y2="55385"/>
                      </a14:backgroundRemoval>
                    </a14:imgEffect>
                  </a14:imgLayer>
                </a14:imgProps>
              </a:ext>
              <a:ext uri="{28A0092B-C50C-407E-A947-70E740481C1C}">
                <a14:useLocalDpi xmlns:a14="http://schemas.microsoft.com/office/drawing/2010/main" val="0"/>
              </a:ext>
            </a:extLst>
          </a:blip>
          <a:srcRect/>
          <a:stretch>
            <a:fillRect/>
          </a:stretch>
        </p:blipFill>
        <p:spPr bwMode="auto">
          <a:xfrm>
            <a:off x="256646" y="97894"/>
            <a:ext cx="2111694" cy="847235"/>
          </a:xfrm>
          <a:prstGeom prst="rect">
            <a:avLst/>
          </a:prstGeom>
          <a:noFill/>
          <a:ln>
            <a:noFill/>
          </a:ln>
        </p:spPr>
      </p:pic>
      <p:sp>
        <p:nvSpPr>
          <p:cNvPr id="8" name="Rectangle 7">
            <a:extLst>
              <a:ext uri="{FF2B5EF4-FFF2-40B4-BE49-F238E27FC236}">
                <a16:creationId xmlns:a16="http://schemas.microsoft.com/office/drawing/2014/main" id="{7F191C0D-65A2-46B5-9228-94539DC1645A}"/>
              </a:ext>
            </a:extLst>
          </p:cNvPr>
          <p:cNvSpPr/>
          <p:nvPr/>
        </p:nvSpPr>
        <p:spPr>
          <a:xfrm>
            <a:off x="8282403" y="4507790"/>
            <a:ext cx="207173" cy="484748"/>
          </a:xfrm>
          <a:prstGeom prst="rect">
            <a:avLst/>
          </a:prstGeom>
        </p:spPr>
        <p:txBody>
          <a:bodyPr wrap="none">
            <a:spAutoFit/>
          </a:bodyPr>
          <a:lstStyle/>
          <a:p>
            <a:pPr algn="r" defTabSz="685800">
              <a:defRPr/>
            </a:pPr>
            <a:r>
              <a:rPr lang="en-US" altLang="en-US" sz="750" dirty="0">
                <a:solidFill>
                  <a:prstClr val="black"/>
                </a:solidFill>
                <a:latin typeface="Calibri" panose="020F0502020204030204"/>
              </a:rPr>
              <a:t> </a:t>
            </a:r>
            <a:endParaRPr lang="en-US" altLang="en-US" dirty="0">
              <a:solidFill>
                <a:prstClr val="black"/>
              </a:solidFill>
              <a:latin typeface="Arial" panose="020B0604020202020204" pitchFamily="34" charset="0"/>
            </a:endParaRPr>
          </a:p>
          <a:p>
            <a:pPr algn="r" defTabSz="685800">
              <a:defRPr/>
            </a:pPr>
            <a:endParaRPr lang="en-US" dirty="0">
              <a:solidFill>
                <a:srgbClr val="C00000"/>
              </a:solidFill>
              <a:latin typeface="Gill Sans MT"/>
            </a:endParaRPr>
          </a:p>
        </p:txBody>
      </p:sp>
      <p:sp>
        <p:nvSpPr>
          <p:cNvPr id="20" name="Rectangle 19">
            <a:extLst>
              <a:ext uri="{FF2B5EF4-FFF2-40B4-BE49-F238E27FC236}">
                <a16:creationId xmlns:a16="http://schemas.microsoft.com/office/drawing/2014/main" id="{9A325687-F994-4547-9C8F-59E3CFDB8D3D}"/>
              </a:ext>
            </a:extLst>
          </p:cNvPr>
          <p:cNvSpPr/>
          <p:nvPr/>
        </p:nvSpPr>
        <p:spPr>
          <a:xfrm>
            <a:off x="1601531" y="4513656"/>
            <a:ext cx="5940938" cy="369332"/>
          </a:xfrm>
          <a:prstGeom prst="rect">
            <a:avLst/>
          </a:prstGeom>
        </p:spPr>
        <p:txBody>
          <a:bodyPr wrap="square">
            <a:spAutoFit/>
          </a:bodyPr>
          <a:lstStyle/>
          <a:p>
            <a:pPr algn="ctr" defTabSz="685800" rtl="1">
              <a:defRPr/>
            </a:pPr>
            <a:r>
              <a:rPr lang="ar-LB" sz="900" cap="all" dirty="0">
                <a:solidFill>
                  <a:prstClr val="black"/>
                </a:solidFill>
                <a:latin typeface="Arial" panose="020B0604020202020204" pitchFamily="34" charset="0"/>
                <a:ea typeface="Calibri" panose="020F0502020204030204" pitchFamily="34" charset="0"/>
                <a:cs typeface="Arial" panose="020B0604020202020204" pitchFamily="34" charset="0"/>
              </a:rPr>
              <a:t>تم تطوير هذه المنشورة بفضل دعم الشعب الأميركي من خلال الوكالة الأميركية للتنمية الدولية (</a:t>
            </a:r>
            <a:r>
              <a:rPr lang="en-US" sz="900" cap="all" dirty="0">
                <a:solidFill>
                  <a:prstClr val="black"/>
                </a:solidFill>
                <a:latin typeface="Arial" panose="020B0604020202020204" pitchFamily="34" charset="0"/>
                <a:ea typeface="Calibri" panose="020F0502020204030204" pitchFamily="34" charset="0"/>
                <a:cs typeface="Arial" panose="020B0604020202020204" pitchFamily="34" charset="0"/>
              </a:rPr>
              <a:t>USAID</a:t>
            </a:r>
            <a:r>
              <a:rPr lang="ar-LB" sz="900" cap="all"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900" cap="all"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685800" rtl="1">
              <a:defRPr/>
            </a:pPr>
            <a:r>
              <a:rPr lang="ar-LB" sz="900" cap="all" dirty="0">
                <a:solidFill>
                  <a:prstClr val="black"/>
                </a:solidFill>
                <a:latin typeface="Arial" panose="020B0604020202020204" pitchFamily="34" charset="0"/>
                <a:ea typeface="Calibri" panose="020F0502020204030204" pitchFamily="34" charset="0"/>
                <a:cs typeface="Arial" panose="020B0604020202020204" pitchFamily="34" charset="0"/>
              </a:rPr>
              <a:t> محتويات هذه المنشورة هي مسؤولية</a:t>
            </a:r>
            <a:r>
              <a:rPr lang="en-US" sz="900" cap="all" dirty="0">
                <a:solidFill>
                  <a:prstClr val="black"/>
                </a:solidFill>
                <a:latin typeface="Arial" panose="020B0604020202020204" pitchFamily="34" charset="0"/>
                <a:ea typeface="Calibri" panose="020F0502020204030204" pitchFamily="34" charset="0"/>
                <a:cs typeface="Arial" panose="020B0604020202020204" pitchFamily="34" charset="0"/>
              </a:rPr>
              <a:t> MSI </a:t>
            </a:r>
            <a:r>
              <a:rPr lang="ar-LB" sz="900" cap="all" dirty="0">
                <a:solidFill>
                  <a:prstClr val="black"/>
                </a:solidFill>
                <a:latin typeface="Arial" panose="020B0604020202020204" pitchFamily="34" charset="0"/>
                <a:ea typeface="Calibri" panose="020F0502020204030204" pitchFamily="34" charset="0"/>
                <a:cs typeface="Arial" panose="020B0604020202020204" pitchFamily="34" charset="0"/>
              </a:rPr>
              <a:t>، ولا تعكس بالضرورة وجهة نظر أو آراء الوكالة الأميركية للتنمية الدولية أو حكومة الولايات المتحدة. </a:t>
            </a:r>
            <a:endParaRPr lang="en-US" sz="9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F333E950-5628-483D-8D06-0A9E9BBA5406}"/>
              </a:ext>
            </a:extLst>
          </p:cNvPr>
          <p:cNvSpPr txBox="1"/>
          <p:nvPr/>
        </p:nvSpPr>
        <p:spPr>
          <a:xfrm>
            <a:off x="1198831" y="3200215"/>
            <a:ext cx="7427906" cy="923330"/>
          </a:xfrm>
          <a:prstGeom prst="rect">
            <a:avLst/>
          </a:prstGeom>
          <a:noFill/>
        </p:spPr>
        <p:txBody>
          <a:bodyPr wrap="square" rtlCol="0">
            <a:spAutoFit/>
          </a:bodyPr>
          <a:lstStyle/>
          <a:p>
            <a:pPr algn="ctr" defTabSz="685800">
              <a:defRPr/>
            </a:pPr>
            <a:r>
              <a:rPr lang="en-US" dirty="0">
                <a:solidFill>
                  <a:prstClr val="black">
                    <a:lumMod val="65000"/>
                    <a:lumOff val="35000"/>
                  </a:prstClr>
                </a:solidFill>
                <a:latin typeface="Calibri" panose="020F0502020204030204"/>
              </a:rPr>
              <a:t>(USAID) </a:t>
            </a:r>
            <a:r>
              <a:rPr lang="ar-AE" dirty="0">
                <a:solidFill>
                  <a:prstClr val="black">
                    <a:lumMod val="65000"/>
                    <a:lumOff val="35000"/>
                  </a:prstClr>
                </a:solidFill>
                <a:latin typeface="Calibri" panose="020F0502020204030204"/>
                <a:cs typeface="Arial" panose="020B0604020202020204" pitchFamily="34" charset="0"/>
              </a:rPr>
              <a:t>بتمويل من الوكالة الأميركية للتنمية الدولية</a:t>
            </a:r>
            <a:endParaRPr lang="en-US" dirty="0">
              <a:solidFill>
                <a:prstClr val="black">
                  <a:lumMod val="65000"/>
                  <a:lumOff val="35000"/>
                </a:prstClr>
              </a:solidFill>
              <a:latin typeface="Calibri" panose="020F0502020204030204"/>
            </a:endParaRPr>
          </a:p>
          <a:p>
            <a:pPr algn="ctr" defTabSz="685800">
              <a:defRPr/>
            </a:pPr>
            <a:r>
              <a:rPr lang="en-US" dirty="0">
                <a:solidFill>
                  <a:prstClr val="black">
                    <a:lumMod val="65000"/>
                    <a:lumOff val="35000"/>
                  </a:prstClr>
                </a:solidFill>
                <a:latin typeface="Calibri" panose="020F0502020204030204"/>
              </a:rPr>
              <a:t>   (BALADI CAP) </a:t>
            </a:r>
            <a:r>
              <a:rPr lang="ar-LB" dirty="0">
                <a:solidFill>
                  <a:prstClr val="black">
                    <a:lumMod val="65000"/>
                    <a:lumOff val="35000"/>
                  </a:prstClr>
                </a:solidFill>
                <a:latin typeface="Calibri" panose="020F0502020204030204"/>
                <a:cs typeface="Arial" panose="020B0604020202020204" pitchFamily="34" charset="0"/>
              </a:rPr>
              <a:t>، بلدي كاب</a:t>
            </a:r>
            <a:r>
              <a:rPr lang="en-US" dirty="0">
                <a:solidFill>
                  <a:prstClr val="black">
                    <a:lumMod val="65000"/>
                    <a:lumOff val="35000"/>
                  </a:prstClr>
                </a:solidFill>
                <a:latin typeface="Calibri" panose="020F0502020204030204"/>
              </a:rPr>
              <a:t> </a:t>
            </a:r>
            <a:r>
              <a:rPr lang="ar-LB" dirty="0">
                <a:solidFill>
                  <a:prstClr val="black">
                    <a:lumMod val="65000"/>
                    <a:lumOff val="35000"/>
                  </a:prstClr>
                </a:solidFill>
                <a:latin typeface="Calibri" panose="020F0502020204030204"/>
                <a:cs typeface="Arial" panose="020B0604020202020204" pitchFamily="34" charset="0"/>
              </a:rPr>
              <a:t> </a:t>
            </a:r>
            <a:r>
              <a:rPr lang="ar-AE" dirty="0">
                <a:solidFill>
                  <a:prstClr val="black">
                    <a:lumMod val="65000"/>
                    <a:lumOff val="35000"/>
                  </a:prstClr>
                </a:solidFill>
                <a:latin typeface="Calibri" panose="020F0502020204030204"/>
                <a:cs typeface="Arial" panose="020B0604020202020204" pitchFamily="34" charset="0"/>
              </a:rPr>
              <a:t>من خلال برنامج بناء التحالف</a:t>
            </a:r>
            <a:r>
              <a:rPr lang="ar-LB" dirty="0">
                <a:solidFill>
                  <a:prstClr val="black">
                    <a:lumMod val="65000"/>
                    <a:lumOff val="35000"/>
                  </a:prstClr>
                </a:solidFill>
                <a:latin typeface="Calibri" panose="020F0502020204030204"/>
                <a:cs typeface="Arial" panose="020B0604020202020204" pitchFamily="34" charset="0"/>
              </a:rPr>
              <a:t>ات</a:t>
            </a:r>
            <a:r>
              <a:rPr lang="ar-AE" dirty="0">
                <a:solidFill>
                  <a:prstClr val="black">
                    <a:lumMod val="65000"/>
                    <a:lumOff val="35000"/>
                  </a:prstClr>
                </a:solidFill>
                <a:latin typeface="Calibri" panose="020F0502020204030204"/>
                <a:cs typeface="Arial" panose="020B0604020202020204" pitchFamily="34" charset="0"/>
              </a:rPr>
              <a:t> من أجل التقدم والتنمية والاستثمار المحلي - بناء القدرات</a:t>
            </a:r>
            <a:r>
              <a:rPr lang="en-US" dirty="0">
                <a:solidFill>
                  <a:prstClr val="black">
                    <a:lumMod val="65000"/>
                    <a:lumOff val="35000"/>
                  </a:prstClr>
                </a:solidFill>
                <a:latin typeface="Calibri" panose="020F0502020204030204"/>
              </a:rPr>
              <a:t> </a:t>
            </a:r>
          </a:p>
        </p:txBody>
      </p:sp>
      <p:sp>
        <p:nvSpPr>
          <p:cNvPr id="10" name="Title 1"/>
          <p:cNvSpPr>
            <a:spLocks noGrp="1"/>
          </p:cNvSpPr>
          <p:nvPr>
            <p:ph type="ctrTitle"/>
          </p:nvPr>
        </p:nvSpPr>
        <p:spPr>
          <a:xfrm>
            <a:off x="3046396" y="904667"/>
            <a:ext cx="5276660" cy="806078"/>
          </a:xfrm>
        </p:spPr>
        <p:txBody>
          <a:bodyPr/>
          <a:lstStyle/>
          <a:p>
            <a:r>
              <a:rPr lang="ar-LB" altLang="en-US" b="1" dirty="0"/>
              <a:t>الموازنة</a:t>
            </a:r>
            <a:endParaRPr lang="en-US" dirty="0"/>
          </a:p>
        </p:txBody>
      </p:sp>
      <p:pic>
        <p:nvPicPr>
          <p:cNvPr id="12" name="Picture 2" descr="Motion Design Image - Tracking Results , Free Transparent Clipart -  Clipart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13" y="971692"/>
            <a:ext cx="2826862" cy="21276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9143936" y="97828"/>
            <a:ext cx="65" cy="1885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algn="r" defTabSz="685800" eaLnBrk="0" fontAlgn="base" hangingPunct="0">
              <a:spcBef>
                <a:spcPct val="0"/>
              </a:spcBef>
              <a:spcAft>
                <a:spcPct val="0"/>
              </a:spcAft>
              <a:defRPr/>
            </a:pPr>
            <a:endParaRPr lang="en-US" altLang="en-US" sz="1350" dirty="0">
              <a:solidFill>
                <a:prstClr val="black"/>
              </a:solidFill>
              <a:latin typeface="Arial" panose="020B0604020202020204" pitchFamily="34" charset="0"/>
            </a:endParaRPr>
          </a:p>
        </p:txBody>
      </p:sp>
      <p:sp>
        <p:nvSpPr>
          <p:cNvPr id="6" name="Rectangle 5"/>
          <p:cNvSpPr/>
          <p:nvPr/>
        </p:nvSpPr>
        <p:spPr>
          <a:xfrm>
            <a:off x="7467879" y="4218017"/>
            <a:ext cx="1048685" cy="230832"/>
          </a:xfrm>
          <a:prstGeom prst="rect">
            <a:avLst/>
          </a:prstGeom>
        </p:spPr>
        <p:txBody>
          <a:bodyPr wrap="none">
            <a:spAutoFit/>
          </a:bodyPr>
          <a:lstStyle/>
          <a:p>
            <a:pPr defTabSz="685800">
              <a:defRPr/>
            </a:pPr>
            <a:r>
              <a:rPr lang="ar-LB" altLang="en-US" sz="900" b="1" dirty="0">
                <a:solidFill>
                  <a:srgbClr val="222222"/>
                </a:solidFill>
                <a:latin typeface="inherit"/>
                <a:cs typeface="Times New Roman" panose="02020603050405020304" pitchFamily="18" charset="0"/>
              </a:rPr>
              <a:t>30 </a:t>
            </a:r>
            <a:r>
              <a:rPr lang="ar-SA" altLang="en-US" sz="900" b="1" dirty="0">
                <a:solidFill>
                  <a:srgbClr val="222222"/>
                </a:solidFill>
                <a:latin typeface="inherit"/>
                <a:cs typeface="Times New Roman" panose="02020603050405020304" pitchFamily="18" charset="0"/>
              </a:rPr>
              <a:t>تشرين الأول</a:t>
            </a:r>
            <a:r>
              <a:rPr lang="ar-LB" altLang="en-US" sz="900" b="1" dirty="0">
                <a:solidFill>
                  <a:srgbClr val="222222"/>
                </a:solidFill>
                <a:latin typeface="inherit"/>
                <a:cs typeface="Times New Roman" panose="02020603050405020304" pitchFamily="18" charset="0"/>
              </a:rPr>
              <a:t> 2020</a:t>
            </a:r>
            <a:endParaRPr lang="en-US" sz="900" b="1"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fld id="{C16453EC-8A0D-4337-9EFC-D29DACD44673}" type="slidenum">
              <a:rPr lang="en-US" smtClean="0"/>
              <a:t>1</a:t>
            </a:fld>
            <a:endParaRPr lang="en-US"/>
          </a:p>
        </p:txBody>
      </p:sp>
    </p:spTree>
    <p:extLst>
      <p:ext uri="{BB962C8B-B14F-4D97-AF65-F5344CB8AC3E}">
        <p14:creationId xmlns:p14="http://schemas.microsoft.com/office/powerpoint/2010/main" val="173663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 name="Title 7">
            <a:extLst>
              <a:ext uri="{FF2B5EF4-FFF2-40B4-BE49-F238E27FC236}">
                <a16:creationId xmlns:a16="http://schemas.microsoft.com/office/drawing/2014/main" id="{5F715459-CDA0-4C13-A39A-BFAB6FD691EC}"/>
              </a:ext>
            </a:extLst>
          </p:cNvPr>
          <p:cNvSpPr txBox="1">
            <a:spLocks/>
          </p:cNvSpPr>
          <p:nvPr/>
        </p:nvSpPr>
        <p:spPr>
          <a:xfrm>
            <a:off x="961677" y="232240"/>
            <a:ext cx="7772400" cy="461665"/>
          </a:xfrm>
          <a:prstGeom prst="rect">
            <a:avLst/>
          </a:prstGeom>
        </p:spPr>
        <p:txBody>
          <a:bodyPr vert="horz" lIns="91436" tIns="45718" rIns="91436" bIns="45718" rtlCol="0" anchor="ctr">
            <a:normAutofit fontScale="97500"/>
          </a:bodyPr>
          <a:lst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a:lstStyle>
          <a:p>
            <a:pPr algn="r" rtl="1"/>
            <a:r>
              <a:rPr lang="ar-LB" b="1" dirty="0">
                <a:solidFill>
                  <a:srgbClr val="651D32"/>
                </a:solidFill>
              </a:rPr>
              <a:t>توزيع الايرادات</a:t>
            </a:r>
            <a:endParaRPr lang="en-US" b="1" dirty="0"/>
          </a:p>
        </p:txBody>
      </p:sp>
      <p:sp>
        <p:nvSpPr>
          <p:cNvPr id="8" name="TextBox 7">
            <a:extLst>
              <a:ext uri="{FF2B5EF4-FFF2-40B4-BE49-F238E27FC236}">
                <a16:creationId xmlns:a16="http://schemas.microsoft.com/office/drawing/2014/main" id="{910804CB-3EA7-4153-84FE-DCC3974F54B2}"/>
              </a:ext>
            </a:extLst>
          </p:cNvPr>
          <p:cNvSpPr txBox="1"/>
          <p:nvPr/>
        </p:nvSpPr>
        <p:spPr>
          <a:xfrm>
            <a:off x="3236686" y="1547602"/>
            <a:ext cx="805542" cy="646331"/>
          </a:xfrm>
          <a:prstGeom prst="rect">
            <a:avLst/>
          </a:prstGeom>
          <a:noFill/>
        </p:spPr>
        <p:txBody>
          <a:bodyPr wrap="square" rtlCol="0">
            <a:spAutoFit/>
          </a:bodyPr>
          <a:lstStyle/>
          <a:p>
            <a:pPr algn="ctr"/>
            <a:r>
              <a:rPr lang="ar-LB" dirty="0">
                <a:solidFill>
                  <a:schemeClr val="bg1">
                    <a:lumMod val="95000"/>
                  </a:schemeClr>
                </a:solidFill>
              </a:rPr>
              <a:t>التكاليف المباشرة</a:t>
            </a:r>
            <a:endParaRPr lang="en-US" dirty="0">
              <a:solidFill>
                <a:schemeClr val="bg1">
                  <a:lumMod val="95000"/>
                </a:schemeClr>
              </a:solidFill>
            </a:endParaRPr>
          </a:p>
        </p:txBody>
      </p:sp>
      <p:sp>
        <p:nvSpPr>
          <p:cNvPr id="12" name="TextBox 11">
            <a:extLst>
              <a:ext uri="{FF2B5EF4-FFF2-40B4-BE49-F238E27FC236}">
                <a16:creationId xmlns:a16="http://schemas.microsoft.com/office/drawing/2014/main" id="{DF319599-88DE-43D5-A0A8-D9774F8B7A5B}"/>
              </a:ext>
            </a:extLst>
          </p:cNvPr>
          <p:cNvSpPr txBox="1"/>
          <p:nvPr/>
        </p:nvSpPr>
        <p:spPr>
          <a:xfrm>
            <a:off x="3947886" y="3376402"/>
            <a:ext cx="805542" cy="923330"/>
          </a:xfrm>
          <a:prstGeom prst="rect">
            <a:avLst/>
          </a:prstGeom>
          <a:noFill/>
        </p:spPr>
        <p:txBody>
          <a:bodyPr wrap="square" rtlCol="0">
            <a:spAutoFit/>
          </a:bodyPr>
          <a:lstStyle/>
          <a:p>
            <a:pPr algn="ctr"/>
            <a:r>
              <a:rPr lang="ar-LB" dirty="0">
                <a:solidFill>
                  <a:schemeClr val="bg1">
                    <a:lumMod val="95000"/>
                  </a:schemeClr>
                </a:solidFill>
              </a:rPr>
              <a:t>التكاليف غير المباشرة</a:t>
            </a:r>
            <a:endParaRPr lang="en-US" dirty="0">
              <a:solidFill>
                <a:schemeClr val="bg1">
                  <a:lumMod val="95000"/>
                </a:schemeClr>
              </a:solidFill>
            </a:endParaRPr>
          </a:p>
        </p:txBody>
      </p:sp>
      <p:pic>
        <p:nvPicPr>
          <p:cNvPr id="4" name="Picture 3">
            <a:extLst>
              <a:ext uri="{FF2B5EF4-FFF2-40B4-BE49-F238E27FC236}">
                <a16:creationId xmlns:a16="http://schemas.microsoft.com/office/drawing/2014/main" id="{D1ABD2F4-06E9-4004-B0FB-1EE0AA9AE874}"/>
              </a:ext>
            </a:extLst>
          </p:cNvPr>
          <p:cNvPicPr>
            <a:picLocks noChangeAspect="1"/>
          </p:cNvPicPr>
          <p:nvPr/>
        </p:nvPicPr>
        <p:blipFill rotWithShape="1">
          <a:blip r:embed="rId3"/>
          <a:srcRect t="29688" r="2269" b="8823"/>
          <a:stretch/>
        </p:blipFill>
        <p:spPr>
          <a:xfrm>
            <a:off x="103734" y="1011031"/>
            <a:ext cx="8936531" cy="3162712"/>
          </a:xfrm>
          <a:prstGeom prst="rect">
            <a:avLst/>
          </a:prstGeom>
        </p:spPr>
      </p:pic>
    </p:spTree>
    <p:extLst>
      <p:ext uri="{BB962C8B-B14F-4D97-AF65-F5344CB8AC3E}">
        <p14:creationId xmlns:p14="http://schemas.microsoft.com/office/powerpoint/2010/main" val="270367921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2782948-4DBE-204D-AB9E-B65E067054AE}" type="slidenum">
              <a:rPr lang="en-US" smtClean="0"/>
              <a:pPr/>
              <a:t>11</a:t>
            </a:fld>
            <a:endParaRPr lang="en-US"/>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1278879"/>
            <a:ext cx="3657600" cy="830997"/>
          </a:xfrm>
        </p:spPr>
        <p:txBody>
          <a:bodyPr/>
          <a:lstStyle/>
          <a:p>
            <a:pPr algn="r" rtl="1"/>
            <a:r>
              <a:rPr lang="ar-LB" b="1">
                <a:solidFill>
                  <a:srgbClr val="651D32"/>
                </a:solidFill>
              </a:rPr>
              <a:t>توزيع التكاليف المباشرة وغير المباشرة</a:t>
            </a:r>
            <a:endParaRPr lang="en-US" b="1" dirty="0"/>
          </a:p>
        </p:txBody>
      </p:sp>
      <p:sp>
        <p:nvSpPr>
          <p:cNvPr id="2" name="Picture Placeholder 1">
            <a:extLst>
              <a:ext uri="{FF2B5EF4-FFF2-40B4-BE49-F238E27FC236}">
                <a16:creationId xmlns:a16="http://schemas.microsoft.com/office/drawing/2014/main" id="{78A1EAEB-9138-405A-9EC2-34C8346C45EA}"/>
              </a:ext>
            </a:extLst>
          </p:cNvPr>
          <p:cNvSpPr>
            <a:spLocks noGrp="1"/>
          </p:cNvSpPr>
          <p:nvPr>
            <p:ph type="pic" sz="quarter" idx="10"/>
          </p:nvPr>
        </p:nvSpPr>
        <p:spPr/>
      </p:sp>
      <p:pic>
        <p:nvPicPr>
          <p:cNvPr id="1026" name="Picture 2" descr="A guide to claiming legitimate business expenses">
            <a:extLst>
              <a:ext uri="{FF2B5EF4-FFF2-40B4-BE49-F238E27FC236}">
                <a16:creationId xmlns:a16="http://schemas.microsoft.com/office/drawing/2014/main" id="{D3884A74-3E78-4CAB-A3FF-C49937182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153" y="620221"/>
            <a:ext cx="4247447" cy="408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61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 name="Title 7">
            <a:extLst>
              <a:ext uri="{FF2B5EF4-FFF2-40B4-BE49-F238E27FC236}">
                <a16:creationId xmlns:a16="http://schemas.microsoft.com/office/drawing/2014/main" id="{5F715459-CDA0-4C13-A39A-BFAB6FD691EC}"/>
              </a:ext>
            </a:extLst>
          </p:cNvPr>
          <p:cNvSpPr txBox="1">
            <a:spLocks/>
          </p:cNvSpPr>
          <p:nvPr/>
        </p:nvSpPr>
        <p:spPr>
          <a:xfrm>
            <a:off x="961677" y="232240"/>
            <a:ext cx="7772400" cy="461665"/>
          </a:xfrm>
          <a:prstGeom prst="rect">
            <a:avLst/>
          </a:prstGeom>
        </p:spPr>
        <p:txBody>
          <a:bodyPr vert="horz" lIns="91436" tIns="45718" rIns="91436" bIns="45718" rtlCol="0" anchor="ctr">
            <a:normAutofit fontScale="97500"/>
          </a:bodyPr>
          <a:lst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a:lstStyle>
          <a:p>
            <a:pPr algn="r" rtl="1"/>
            <a:r>
              <a:rPr lang="ar-LB" b="1" dirty="0">
                <a:solidFill>
                  <a:srgbClr val="651D32"/>
                </a:solidFill>
              </a:rPr>
              <a:t>توزيع التكاليف</a:t>
            </a:r>
            <a:endParaRPr lang="en-US" b="1" dirty="0"/>
          </a:p>
        </p:txBody>
      </p:sp>
      <p:graphicFrame>
        <p:nvGraphicFramePr>
          <p:cNvPr id="4" name="Diagram 3">
            <a:extLst>
              <a:ext uri="{FF2B5EF4-FFF2-40B4-BE49-F238E27FC236}">
                <a16:creationId xmlns:a16="http://schemas.microsoft.com/office/drawing/2014/main" id="{E8F8BFE7-B8E8-4E8A-8E67-5AECDA8BB345}"/>
              </a:ext>
            </a:extLst>
          </p:cNvPr>
          <p:cNvGraphicFramePr/>
          <p:nvPr>
            <p:extLst>
              <p:ext uri="{D42A27DB-BD31-4B8C-83A1-F6EECF244321}">
                <p14:modId xmlns:p14="http://schemas.microsoft.com/office/powerpoint/2010/main" val="3853655228"/>
              </p:ext>
            </p:extLst>
          </p:nvPr>
        </p:nvGraphicFramePr>
        <p:xfrm>
          <a:off x="2518229" y="929754"/>
          <a:ext cx="6792685" cy="3948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10804CB-3EA7-4153-84FE-DCC3974F54B2}"/>
              </a:ext>
            </a:extLst>
          </p:cNvPr>
          <p:cNvSpPr txBox="1"/>
          <p:nvPr/>
        </p:nvSpPr>
        <p:spPr>
          <a:xfrm>
            <a:off x="3236686" y="1547602"/>
            <a:ext cx="805542" cy="646331"/>
          </a:xfrm>
          <a:prstGeom prst="rect">
            <a:avLst/>
          </a:prstGeom>
          <a:noFill/>
        </p:spPr>
        <p:txBody>
          <a:bodyPr wrap="square" rtlCol="0">
            <a:spAutoFit/>
          </a:bodyPr>
          <a:lstStyle/>
          <a:p>
            <a:pPr algn="ctr"/>
            <a:r>
              <a:rPr lang="ar-LB" dirty="0">
                <a:solidFill>
                  <a:schemeClr val="bg1">
                    <a:lumMod val="95000"/>
                  </a:schemeClr>
                </a:solidFill>
              </a:rPr>
              <a:t>التكاليف المباشرة</a:t>
            </a:r>
            <a:endParaRPr lang="en-US" dirty="0">
              <a:solidFill>
                <a:schemeClr val="bg1">
                  <a:lumMod val="95000"/>
                </a:schemeClr>
              </a:solidFill>
            </a:endParaRPr>
          </a:p>
        </p:txBody>
      </p:sp>
      <p:sp>
        <p:nvSpPr>
          <p:cNvPr id="12" name="TextBox 11">
            <a:extLst>
              <a:ext uri="{FF2B5EF4-FFF2-40B4-BE49-F238E27FC236}">
                <a16:creationId xmlns:a16="http://schemas.microsoft.com/office/drawing/2014/main" id="{DF319599-88DE-43D5-A0A8-D9774F8B7A5B}"/>
              </a:ext>
            </a:extLst>
          </p:cNvPr>
          <p:cNvSpPr txBox="1"/>
          <p:nvPr/>
        </p:nvSpPr>
        <p:spPr>
          <a:xfrm>
            <a:off x="3947886" y="3376402"/>
            <a:ext cx="805542" cy="923330"/>
          </a:xfrm>
          <a:prstGeom prst="rect">
            <a:avLst/>
          </a:prstGeom>
          <a:noFill/>
        </p:spPr>
        <p:txBody>
          <a:bodyPr wrap="square" rtlCol="0">
            <a:spAutoFit/>
          </a:bodyPr>
          <a:lstStyle/>
          <a:p>
            <a:pPr algn="ctr"/>
            <a:r>
              <a:rPr lang="ar-LB" dirty="0">
                <a:solidFill>
                  <a:schemeClr val="bg1">
                    <a:lumMod val="95000"/>
                  </a:schemeClr>
                </a:solidFill>
              </a:rPr>
              <a:t>التكاليف غير المباشرة</a:t>
            </a:r>
            <a:endParaRPr lang="en-US" dirty="0">
              <a:solidFill>
                <a:schemeClr val="bg1">
                  <a:lumMod val="95000"/>
                </a:schemeClr>
              </a:solidFill>
            </a:endParaRPr>
          </a:p>
        </p:txBody>
      </p:sp>
    </p:spTree>
    <p:extLst>
      <p:ext uri="{BB962C8B-B14F-4D97-AF65-F5344CB8AC3E}">
        <p14:creationId xmlns:p14="http://schemas.microsoft.com/office/powerpoint/2010/main" val="251749473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 name="Title 7">
            <a:extLst>
              <a:ext uri="{FF2B5EF4-FFF2-40B4-BE49-F238E27FC236}">
                <a16:creationId xmlns:a16="http://schemas.microsoft.com/office/drawing/2014/main" id="{5F715459-CDA0-4C13-A39A-BFAB6FD691EC}"/>
              </a:ext>
            </a:extLst>
          </p:cNvPr>
          <p:cNvSpPr txBox="1">
            <a:spLocks/>
          </p:cNvSpPr>
          <p:nvPr/>
        </p:nvSpPr>
        <p:spPr>
          <a:xfrm>
            <a:off x="961677" y="232240"/>
            <a:ext cx="7772400" cy="461665"/>
          </a:xfrm>
          <a:prstGeom prst="rect">
            <a:avLst/>
          </a:prstGeom>
        </p:spPr>
        <p:txBody>
          <a:bodyPr vert="horz" lIns="91436" tIns="45718" rIns="91436" bIns="45718" rtlCol="0" anchor="ctr">
            <a:normAutofit fontScale="97500"/>
          </a:bodyPr>
          <a:lst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a:lstStyle>
          <a:p>
            <a:pPr algn="r" rtl="1"/>
            <a:r>
              <a:rPr lang="ar-LB" b="1" dirty="0">
                <a:solidFill>
                  <a:srgbClr val="651D32"/>
                </a:solidFill>
              </a:rPr>
              <a:t>توزيع التكاليف</a:t>
            </a:r>
            <a:endParaRPr lang="en-US" b="1" dirty="0"/>
          </a:p>
        </p:txBody>
      </p:sp>
      <p:sp>
        <p:nvSpPr>
          <p:cNvPr id="8" name="TextBox 7">
            <a:extLst>
              <a:ext uri="{FF2B5EF4-FFF2-40B4-BE49-F238E27FC236}">
                <a16:creationId xmlns:a16="http://schemas.microsoft.com/office/drawing/2014/main" id="{910804CB-3EA7-4153-84FE-DCC3974F54B2}"/>
              </a:ext>
            </a:extLst>
          </p:cNvPr>
          <p:cNvSpPr txBox="1"/>
          <p:nvPr/>
        </p:nvSpPr>
        <p:spPr>
          <a:xfrm>
            <a:off x="3236686" y="1547602"/>
            <a:ext cx="805542" cy="646331"/>
          </a:xfrm>
          <a:prstGeom prst="rect">
            <a:avLst/>
          </a:prstGeom>
          <a:noFill/>
        </p:spPr>
        <p:txBody>
          <a:bodyPr wrap="square" rtlCol="0">
            <a:spAutoFit/>
          </a:bodyPr>
          <a:lstStyle/>
          <a:p>
            <a:pPr algn="ctr"/>
            <a:r>
              <a:rPr lang="ar-LB" dirty="0">
                <a:solidFill>
                  <a:schemeClr val="bg1">
                    <a:lumMod val="95000"/>
                  </a:schemeClr>
                </a:solidFill>
              </a:rPr>
              <a:t>التكاليف المباشرة</a:t>
            </a:r>
            <a:endParaRPr lang="en-US" dirty="0">
              <a:solidFill>
                <a:schemeClr val="bg1">
                  <a:lumMod val="95000"/>
                </a:schemeClr>
              </a:solidFill>
            </a:endParaRPr>
          </a:p>
        </p:txBody>
      </p:sp>
      <p:sp>
        <p:nvSpPr>
          <p:cNvPr id="12" name="TextBox 11">
            <a:extLst>
              <a:ext uri="{FF2B5EF4-FFF2-40B4-BE49-F238E27FC236}">
                <a16:creationId xmlns:a16="http://schemas.microsoft.com/office/drawing/2014/main" id="{DF319599-88DE-43D5-A0A8-D9774F8B7A5B}"/>
              </a:ext>
            </a:extLst>
          </p:cNvPr>
          <p:cNvSpPr txBox="1"/>
          <p:nvPr/>
        </p:nvSpPr>
        <p:spPr>
          <a:xfrm>
            <a:off x="3947886" y="3376402"/>
            <a:ext cx="805542" cy="923330"/>
          </a:xfrm>
          <a:prstGeom prst="rect">
            <a:avLst/>
          </a:prstGeom>
          <a:noFill/>
        </p:spPr>
        <p:txBody>
          <a:bodyPr wrap="square" rtlCol="0">
            <a:spAutoFit/>
          </a:bodyPr>
          <a:lstStyle/>
          <a:p>
            <a:pPr algn="ctr"/>
            <a:r>
              <a:rPr lang="ar-LB" dirty="0">
                <a:solidFill>
                  <a:schemeClr val="bg1">
                    <a:lumMod val="95000"/>
                  </a:schemeClr>
                </a:solidFill>
              </a:rPr>
              <a:t>التكاليف غير المباشرة</a:t>
            </a:r>
            <a:endParaRPr lang="en-US" dirty="0">
              <a:solidFill>
                <a:schemeClr val="bg1">
                  <a:lumMod val="95000"/>
                </a:schemeClr>
              </a:solidFill>
            </a:endParaRPr>
          </a:p>
        </p:txBody>
      </p:sp>
      <p:pic>
        <p:nvPicPr>
          <p:cNvPr id="5" name="Picture 4">
            <a:extLst>
              <a:ext uri="{FF2B5EF4-FFF2-40B4-BE49-F238E27FC236}">
                <a16:creationId xmlns:a16="http://schemas.microsoft.com/office/drawing/2014/main" id="{B098E016-5D4E-4C57-833E-81E2B737393F}"/>
              </a:ext>
            </a:extLst>
          </p:cNvPr>
          <p:cNvPicPr>
            <a:picLocks noChangeAspect="1"/>
          </p:cNvPicPr>
          <p:nvPr/>
        </p:nvPicPr>
        <p:blipFill rotWithShape="1">
          <a:blip r:embed="rId3"/>
          <a:srcRect l="1597" t="29687" r="5966" b="8226"/>
          <a:stretch/>
        </p:blipFill>
        <p:spPr>
          <a:xfrm>
            <a:off x="460052" y="1106284"/>
            <a:ext cx="8452437" cy="3193448"/>
          </a:xfrm>
          <a:prstGeom prst="rect">
            <a:avLst/>
          </a:prstGeom>
        </p:spPr>
      </p:pic>
    </p:spTree>
    <p:extLst>
      <p:ext uri="{BB962C8B-B14F-4D97-AF65-F5344CB8AC3E}">
        <p14:creationId xmlns:p14="http://schemas.microsoft.com/office/powerpoint/2010/main" val="264472684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2782948-4DBE-204D-AB9E-B65E067054AE}" type="slidenum">
              <a:rPr lang="en-US" smtClean="0"/>
              <a:pPr/>
              <a:t>14</a:t>
            </a:fld>
            <a:endParaRPr lang="en-US"/>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1648211"/>
            <a:ext cx="3657600" cy="461665"/>
          </a:xfrm>
        </p:spPr>
        <p:txBody>
          <a:bodyPr/>
          <a:lstStyle/>
          <a:p>
            <a:pPr algn="r" rtl="1"/>
            <a:r>
              <a:rPr lang="ar-LB" b="1" dirty="0">
                <a:solidFill>
                  <a:srgbClr val="651D32"/>
                </a:solidFill>
              </a:rPr>
              <a:t>مراقبة الموازنة</a:t>
            </a:r>
            <a:endParaRPr lang="en-US" b="1" dirty="0"/>
          </a:p>
        </p:txBody>
      </p:sp>
      <p:pic>
        <p:nvPicPr>
          <p:cNvPr id="3074" name="Picture 2" descr="How to Make a Budget - 12 Personal Budgeting Tips for First Timers">
            <a:extLst>
              <a:ext uri="{FF2B5EF4-FFF2-40B4-BE49-F238E27FC236}">
                <a16:creationId xmlns:a16="http://schemas.microsoft.com/office/drawing/2014/main" id="{B6ECAC63-AB8F-44C7-868E-63BC37E5583C}"/>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6211" r="2621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23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 name="Title 7">
            <a:extLst>
              <a:ext uri="{FF2B5EF4-FFF2-40B4-BE49-F238E27FC236}">
                <a16:creationId xmlns:a16="http://schemas.microsoft.com/office/drawing/2014/main" id="{5F715459-CDA0-4C13-A39A-BFAB6FD691EC}"/>
              </a:ext>
            </a:extLst>
          </p:cNvPr>
          <p:cNvSpPr txBox="1">
            <a:spLocks/>
          </p:cNvSpPr>
          <p:nvPr/>
        </p:nvSpPr>
        <p:spPr>
          <a:xfrm>
            <a:off x="961677" y="232240"/>
            <a:ext cx="7772400" cy="461665"/>
          </a:xfrm>
          <a:prstGeom prst="rect">
            <a:avLst/>
          </a:prstGeom>
        </p:spPr>
        <p:txBody>
          <a:bodyPr vert="horz" lIns="91436" tIns="45718" rIns="91436" bIns="45718" rtlCol="0" anchor="ctr">
            <a:normAutofit fontScale="97500"/>
          </a:bodyPr>
          <a:lst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a:lstStyle>
          <a:p>
            <a:pPr algn="r" rtl="1"/>
            <a:r>
              <a:rPr lang="ar-LB" b="1" dirty="0">
                <a:solidFill>
                  <a:srgbClr val="651D32"/>
                </a:solidFill>
              </a:rPr>
              <a:t>مراقبة الموازنة</a:t>
            </a:r>
            <a:endParaRPr lang="en-US" b="1" dirty="0"/>
          </a:p>
        </p:txBody>
      </p:sp>
      <p:sp>
        <p:nvSpPr>
          <p:cNvPr id="7" name="Rectangle 6">
            <a:extLst>
              <a:ext uri="{FF2B5EF4-FFF2-40B4-BE49-F238E27FC236}">
                <a16:creationId xmlns:a16="http://schemas.microsoft.com/office/drawing/2014/main" id="{C4A10966-1E9A-4943-9945-690E7AE4B205}"/>
              </a:ext>
            </a:extLst>
          </p:cNvPr>
          <p:cNvSpPr/>
          <p:nvPr/>
        </p:nvSpPr>
        <p:spPr>
          <a:xfrm>
            <a:off x="784576" y="2505194"/>
            <a:ext cx="2256072" cy="646331"/>
          </a:xfrm>
          <a:prstGeom prst="rect">
            <a:avLst/>
          </a:prstGeom>
          <a:ln>
            <a:noFill/>
          </a:ln>
        </p:spPr>
        <p:txBody>
          <a:bodyPr wrap="square">
            <a:spAutoFit/>
          </a:bodyPr>
          <a:lstStyle/>
          <a:p>
            <a:pPr algn="ctr" rtl="1"/>
            <a:r>
              <a:rPr lang="ar-LB" dirty="0">
                <a:cs typeface="Times" panose="02020603050405020304" pitchFamily="18" charset="0"/>
              </a:rPr>
              <a:t>إتخاذ الإجراءات التّصحيحيّة عند الحاجة</a:t>
            </a:r>
          </a:p>
        </p:txBody>
      </p:sp>
      <p:sp>
        <p:nvSpPr>
          <p:cNvPr id="9" name="Rectangle 8">
            <a:extLst>
              <a:ext uri="{FF2B5EF4-FFF2-40B4-BE49-F238E27FC236}">
                <a16:creationId xmlns:a16="http://schemas.microsoft.com/office/drawing/2014/main" id="{CAD42C2A-9D66-40FD-A7E9-E003AFD9A513}"/>
              </a:ext>
            </a:extLst>
          </p:cNvPr>
          <p:cNvSpPr/>
          <p:nvPr/>
        </p:nvSpPr>
        <p:spPr>
          <a:xfrm>
            <a:off x="2809731" y="2519193"/>
            <a:ext cx="2256072" cy="646331"/>
          </a:xfrm>
          <a:prstGeom prst="rect">
            <a:avLst/>
          </a:prstGeom>
          <a:ln>
            <a:noFill/>
          </a:ln>
        </p:spPr>
        <p:txBody>
          <a:bodyPr wrap="square">
            <a:spAutoFit/>
          </a:bodyPr>
          <a:lstStyle/>
          <a:p>
            <a:pPr algn="ctr" rtl="1"/>
            <a:r>
              <a:rPr lang="ar-LB" dirty="0">
                <a:cs typeface="Times" panose="02020603050405020304" pitchFamily="18" charset="0"/>
              </a:rPr>
              <a:t>إتّخاذ القرارات الشّاملة المتعلّقة بالأعمال </a:t>
            </a:r>
          </a:p>
        </p:txBody>
      </p:sp>
      <p:sp>
        <p:nvSpPr>
          <p:cNvPr id="10" name="Rectangle 9">
            <a:extLst>
              <a:ext uri="{FF2B5EF4-FFF2-40B4-BE49-F238E27FC236}">
                <a16:creationId xmlns:a16="http://schemas.microsoft.com/office/drawing/2014/main" id="{8C521098-89A7-4216-966F-69C3C00740E5}"/>
              </a:ext>
            </a:extLst>
          </p:cNvPr>
          <p:cNvSpPr/>
          <p:nvPr/>
        </p:nvSpPr>
        <p:spPr>
          <a:xfrm>
            <a:off x="4683821" y="2520816"/>
            <a:ext cx="2256072" cy="369332"/>
          </a:xfrm>
          <a:prstGeom prst="rect">
            <a:avLst/>
          </a:prstGeom>
          <a:ln>
            <a:noFill/>
          </a:ln>
        </p:spPr>
        <p:txBody>
          <a:bodyPr wrap="square">
            <a:spAutoFit/>
          </a:bodyPr>
          <a:lstStyle/>
          <a:p>
            <a:pPr algn="ctr" rtl="1">
              <a:defRPr/>
            </a:pPr>
            <a:r>
              <a:rPr lang="ar-LB" sz="1800" dirty="0">
                <a:cs typeface="Times" panose="02020603050405020304" pitchFamily="18" charset="0"/>
              </a:rPr>
              <a:t>إظهار المساءلة </a:t>
            </a:r>
          </a:p>
        </p:txBody>
      </p:sp>
      <p:sp>
        <p:nvSpPr>
          <p:cNvPr id="11" name="Rectangle 10">
            <a:extLst>
              <a:ext uri="{FF2B5EF4-FFF2-40B4-BE49-F238E27FC236}">
                <a16:creationId xmlns:a16="http://schemas.microsoft.com/office/drawing/2014/main" id="{397A1505-0921-423E-BD70-B09B238B6ADF}"/>
              </a:ext>
            </a:extLst>
          </p:cNvPr>
          <p:cNvSpPr/>
          <p:nvPr/>
        </p:nvSpPr>
        <p:spPr>
          <a:xfrm>
            <a:off x="6557911" y="2415826"/>
            <a:ext cx="2256072" cy="646331"/>
          </a:xfrm>
          <a:prstGeom prst="rect">
            <a:avLst/>
          </a:prstGeom>
          <a:ln>
            <a:noFill/>
          </a:ln>
        </p:spPr>
        <p:txBody>
          <a:bodyPr wrap="square">
            <a:spAutoFit/>
          </a:bodyPr>
          <a:lstStyle/>
          <a:p>
            <a:pPr algn="ctr" rtl="1"/>
            <a:r>
              <a:rPr lang="ar-LB" dirty="0">
                <a:cs typeface="Times" panose="02020603050405020304" pitchFamily="18" charset="0"/>
              </a:rPr>
              <a:t>ضمان استخدام الموارد بشكلٍ كافٍ وفعال</a:t>
            </a:r>
          </a:p>
        </p:txBody>
      </p:sp>
      <p:sp>
        <p:nvSpPr>
          <p:cNvPr id="14" name="Rounded Rectangle 4">
            <a:extLst>
              <a:ext uri="{FF2B5EF4-FFF2-40B4-BE49-F238E27FC236}">
                <a16:creationId xmlns:a16="http://schemas.microsoft.com/office/drawing/2014/main" id="{5F8BB0B6-FF19-4098-AFDB-74160587C35D}"/>
              </a:ext>
            </a:extLst>
          </p:cNvPr>
          <p:cNvSpPr/>
          <p:nvPr/>
        </p:nvSpPr>
        <p:spPr>
          <a:xfrm>
            <a:off x="1360227" y="1129085"/>
            <a:ext cx="1150123" cy="11747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FC2A48CD-7B0C-4B6A-9A4A-670E3A1357E1}"/>
              </a:ext>
            </a:extLst>
          </p:cNvPr>
          <p:cNvGrpSpPr/>
          <p:nvPr/>
        </p:nvGrpSpPr>
        <p:grpSpPr>
          <a:xfrm>
            <a:off x="3226610" y="1129085"/>
            <a:ext cx="1150123" cy="1174727"/>
            <a:chOff x="7777910" y="4566061"/>
            <a:chExt cx="676893" cy="676894"/>
          </a:xfrm>
        </p:grpSpPr>
        <p:sp>
          <p:nvSpPr>
            <p:cNvPr id="20" name="Rounded Rectangle 5">
              <a:extLst>
                <a:ext uri="{FF2B5EF4-FFF2-40B4-BE49-F238E27FC236}">
                  <a16:creationId xmlns:a16="http://schemas.microsoft.com/office/drawing/2014/main" id="{416D2829-7125-40E3-AF01-284AAE4B0357}"/>
                </a:ext>
              </a:extLst>
            </p:cNvPr>
            <p:cNvSpPr/>
            <p:nvPr/>
          </p:nvSpPr>
          <p:spPr>
            <a:xfrm>
              <a:off x="7777910" y="4566061"/>
              <a:ext cx="676893" cy="676894"/>
            </a:xfrm>
            <a:prstGeom prst="roundRect">
              <a:avLst/>
            </a:prstGeom>
            <a:solidFill>
              <a:srgbClr val="F5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6">
              <a:extLst>
                <a:ext uri="{FF2B5EF4-FFF2-40B4-BE49-F238E27FC236}">
                  <a16:creationId xmlns:a16="http://schemas.microsoft.com/office/drawing/2014/main" id="{36A88F88-5E22-4AE3-9355-C28243BCB9BD}"/>
                </a:ext>
              </a:extLst>
            </p:cNvPr>
            <p:cNvSpPr>
              <a:spLocks noEditPoints="1"/>
            </p:cNvSpPr>
            <p:nvPr/>
          </p:nvSpPr>
          <p:spPr bwMode="auto">
            <a:xfrm>
              <a:off x="8006825" y="4743603"/>
              <a:ext cx="219062" cy="321809"/>
            </a:xfrm>
            <a:custGeom>
              <a:avLst/>
              <a:gdLst>
                <a:gd name="T0" fmla="*/ 762 w 2218"/>
                <a:gd name="T1" fmla="*/ 2604 h 3300"/>
                <a:gd name="T2" fmla="*/ 762 w 2218"/>
                <a:gd name="T3" fmla="*/ 2308 h 3300"/>
                <a:gd name="T4" fmla="*/ 1056 w 2218"/>
                <a:gd name="T5" fmla="*/ 1330 h 3300"/>
                <a:gd name="T6" fmla="*/ 756 w 2218"/>
                <a:gd name="T7" fmla="*/ 1252 h 3300"/>
                <a:gd name="T8" fmla="*/ 1350 w 2218"/>
                <a:gd name="T9" fmla="*/ 1329 h 3300"/>
                <a:gd name="T10" fmla="*/ 1291 w 2218"/>
                <a:gd name="T11" fmla="*/ 1300 h 3300"/>
                <a:gd name="T12" fmla="*/ 896 w 2218"/>
                <a:gd name="T13" fmla="*/ 248 h 3300"/>
                <a:gd name="T14" fmla="*/ 585 w 2218"/>
                <a:gd name="T15" fmla="*/ 392 h 3300"/>
                <a:gd name="T16" fmla="*/ 355 w 2218"/>
                <a:gd name="T17" fmla="*/ 641 h 3300"/>
                <a:gd name="T18" fmla="*/ 234 w 2218"/>
                <a:gd name="T19" fmla="*/ 964 h 3300"/>
                <a:gd name="T20" fmla="*/ 244 w 2218"/>
                <a:gd name="T21" fmla="*/ 1302 h 3300"/>
                <a:gd name="T22" fmla="*/ 373 w 2218"/>
                <a:gd name="T23" fmla="*/ 1598 h 3300"/>
                <a:gd name="T24" fmla="*/ 714 w 2218"/>
                <a:gd name="T25" fmla="*/ 2087 h 3300"/>
                <a:gd name="T26" fmla="*/ 573 w 2218"/>
                <a:gd name="T27" fmla="*/ 1118 h 3300"/>
                <a:gd name="T28" fmla="*/ 649 w 2218"/>
                <a:gd name="T29" fmla="*/ 1071 h 3300"/>
                <a:gd name="T30" fmla="*/ 723 w 2218"/>
                <a:gd name="T31" fmla="*/ 1118 h 3300"/>
                <a:gd name="T32" fmla="*/ 877 w 2218"/>
                <a:gd name="T33" fmla="*/ 1056 h 3300"/>
                <a:gd name="T34" fmla="*/ 1186 w 2218"/>
                <a:gd name="T35" fmla="*/ 1024 h 3300"/>
                <a:gd name="T36" fmla="*/ 1248 w 2218"/>
                <a:gd name="T37" fmla="*/ 1008 h 3300"/>
                <a:gd name="T38" fmla="*/ 1485 w 2218"/>
                <a:gd name="T39" fmla="*/ 1154 h 3300"/>
                <a:gd name="T40" fmla="*/ 1534 w 2218"/>
                <a:gd name="T41" fmla="*/ 1080 h 3300"/>
                <a:gd name="T42" fmla="*/ 1622 w 2218"/>
                <a:gd name="T43" fmla="*/ 1090 h 3300"/>
                <a:gd name="T44" fmla="*/ 1651 w 2218"/>
                <a:gd name="T45" fmla="*/ 1173 h 3300"/>
                <a:gd name="T46" fmla="*/ 1725 w 2218"/>
                <a:gd name="T47" fmla="*/ 1757 h 3300"/>
                <a:gd name="T48" fmla="*/ 1936 w 2218"/>
                <a:gd name="T49" fmla="*/ 1425 h 3300"/>
                <a:gd name="T50" fmla="*/ 1996 w 2218"/>
                <a:gd name="T51" fmla="*/ 1106 h 3300"/>
                <a:gd name="T52" fmla="*/ 1926 w 2218"/>
                <a:gd name="T53" fmla="*/ 763 h 3300"/>
                <a:gd name="T54" fmla="*/ 1736 w 2218"/>
                <a:gd name="T55" fmla="*/ 481 h 3300"/>
                <a:gd name="T56" fmla="*/ 1453 w 2218"/>
                <a:gd name="T57" fmla="*/ 291 h 3300"/>
                <a:gd name="T58" fmla="*/ 1109 w 2218"/>
                <a:gd name="T59" fmla="*/ 222 h 3300"/>
                <a:gd name="T60" fmla="*/ 1429 w 2218"/>
                <a:gd name="T61" fmla="*/ 47 h 3300"/>
                <a:gd name="T62" fmla="*/ 1775 w 2218"/>
                <a:gd name="T63" fmla="*/ 223 h 3300"/>
                <a:gd name="T64" fmla="*/ 2039 w 2218"/>
                <a:gd name="T65" fmla="*/ 505 h 3300"/>
                <a:gd name="T66" fmla="*/ 2191 w 2218"/>
                <a:gd name="T67" fmla="*/ 864 h 3300"/>
                <a:gd name="T68" fmla="*/ 2208 w 2218"/>
                <a:gd name="T69" fmla="*/ 1255 h 3300"/>
                <a:gd name="T70" fmla="*/ 2100 w 2218"/>
                <a:gd name="T71" fmla="*/ 1602 h 3300"/>
                <a:gd name="T72" fmla="*/ 1822 w 2218"/>
                <a:gd name="T73" fmla="*/ 2005 h 3300"/>
                <a:gd name="T74" fmla="*/ 1666 w 2218"/>
                <a:gd name="T75" fmla="*/ 2950 h 3300"/>
                <a:gd name="T76" fmla="*/ 1566 w 2218"/>
                <a:gd name="T77" fmla="*/ 3012 h 3300"/>
                <a:gd name="T78" fmla="*/ 1414 w 2218"/>
                <a:gd name="T79" fmla="*/ 3174 h 3300"/>
                <a:gd name="T80" fmla="*/ 1280 w 2218"/>
                <a:gd name="T81" fmla="*/ 3288 h 3300"/>
                <a:gd name="T82" fmla="*/ 938 w 2218"/>
                <a:gd name="T83" fmla="*/ 3288 h 3300"/>
                <a:gd name="T84" fmla="*/ 804 w 2218"/>
                <a:gd name="T85" fmla="*/ 3174 h 3300"/>
                <a:gd name="T86" fmla="*/ 652 w 2218"/>
                <a:gd name="T87" fmla="*/ 3012 h 3300"/>
                <a:gd name="T88" fmla="*/ 552 w 2218"/>
                <a:gd name="T89" fmla="*/ 2950 h 3300"/>
                <a:gd name="T90" fmla="*/ 396 w 2218"/>
                <a:gd name="T91" fmla="*/ 2004 h 3300"/>
                <a:gd name="T92" fmla="*/ 118 w 2218"/>
                <a:gd name="T93" fmla="*/ 1602 h 3300"/>
                <a:gd name="T94" fmla="*/ 10 w 2218"/>
                <a:gd name="T95" fmla="*/ 1255 h 3300"/>
                <a:gd name="T96" fmla="*/ 27 w 2218"/>
                <a:gd name="T97" fmla="*/ 864 h 3300"/>
                <a:gd name="T98" fmla="*/ 179 w 2218"/>
                <a:gd name="T99" fmla="*/ 505 h 3300"/>
                <a:gd name="T100" fmla="*/ 443 w 2218"/>
                <a:gd name="T101" fmla="*/ 223 h 3300"/>
                <a:gd name="T102" fmla="*/ 790 w 2218"/>
                <a:gd name="T103" fmla="*/ 47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8" h="3300">
                  <a:moveTo>
                    <a:pt x="762" y="2604"/>
                  </a:moveTo>
                  <a:lnTo>
                    <a:pt x="762" y="2791"/>
                  </a:lnTo>
                  <a:lnTo>
                    <a:pt x="1456" y="2791"/>
                  </a:lnTo>
                  <a:lnTo>
                    <a:pt x="1456" y="2604"/>
                  </a:lnTo>
                  <a:lnTo>
                    <a:pt x="762" y="2604"/>
                  </a:lnTo>
                  <a:close/>
                  <a:moveTo>
                    <a:pt x="762" y="2308"/>
                  </a:moveTo>
                  <a:lnTo>
                    <a:pt x="762" y="2494"/>
                  </a:lnTo>
                  <a:lnTo>
                    <a:pt x="1456" y="2494"/>
                  </a:lnTo>
                  <a:lnTo>
                    <a:pt x="1456" y="2308"/>
                  </a:lnTo>
                  <a:lnTo>
                    <a:pt x="762" y="2308"/>
                  </a:lnTo>
                  <a:close/>
                  <a:moveTo>
                    <a:pt x="1218" y="1159"/>
                  </a:moveTo>
                  <a:lnTo>
                    <a:pt x="1095" y="1310"/>
                  </a:lnTo>
                  <a:lnTo>
                    <a:pt x="1084" y="1320"/>
                  </a:lnTo>
                  <a:lnTo>
                    <a:pt x="1070" y="1327"/>
                  </a:lnTo>
                  <a:lnTo>
                    <a:pt x="1056" y="1330"/>
                  </a:lnTo>
                  <a:lnTo>
                    <a:pt x="1041" y="1328"/>
                  </a:lnTo>
                  <a:lnTo>
                    <a:pt x="1027" y="1323"/>
                  </a:lnTo>
                  <a:lnTo>
                    <a:pt x="1014" y="1315"/>
                  </a:lnTo>
                  <a:lnTo>
                    <a:pt x="872" y="1181"/>
                  </a:lnTo>
                  <a:lnTo>
                    <a:pt x="756" y="1252"/>
                  </a:lnTo>
                  <a:lnTo>
                    <a:pt x="949" y="2087"/>
                  </a:lnTo>
                  <a:lnTo>
                    <a:pt x="1270" y="2087"/>
                  </a:lnTo>
                  <a:lnTo>
                    <a:pt x="1453" y="1287"/>
                  </a:lnTo>
                  <a:lnTo>
                    <a:pt x="1361" y="1326"/>
                  </a:lnTo>
                  <a:lnTo>
                    <a:pt x="1350" y="1329"/>
                  </a:lnTo>
                  <a:lnTo>
                    <a:pt x="1340" y="1330"/>
                  </a:lnTo>
                  <a:lnTo>
                    <a:pt x="1325" y="1328"/>
                  </a:lnTo>
                  <a:lnTo>
                    <a:pt x="1311" y="1322"/>
                  </a:lnTo>
                  <a:lnTo>
                    <a:pt x="1299" y="1312"/>
                  </a:lnTo>
                  <a:lnTo>
                    <a:pt x="1291" y="1300"/>
                  </a:lnTo>
                  <a:lnTo>
                    <a:pt x="1218" y="1159"/>
                  </a:lnTo>
                  <a:close/>
                  <a:moveTo>
                    <a:pt x="1109" y="222"/>
                  </a:moveTo>
                  <a:lnTo>
                    <a:pt x="1036" y="225"/>
                  </a:lnTo>
                  <a:lnTo>
                    <a:pt x="966" y="234"/>
                  </a:lnTo>
                  <a:lnTo>
                    <a:pt x="896" y="248"/>
                  </a:lnTo>
                  <a:lnTo>
                    <a:pt x="829" y="267"/>
                  </a:lnTo>
                  <a:lnTo>
                    <a:pt x="764" y="291"/>
                  </a:lnTo>
                  <a:lnTo>
                    <a:pt x="702" y="321"/>
                  </a:lnTo>
                  <a:lnTo>
                    <a:pt x="643" y="354"/>
                  </a:lnTo>
                  <a:lnTo>
                    <a:pt x="585" y="392"/>
                  </a:lnTo>
                  <a:lnTo>
                    <a:pt x="532" y="435"/>
                  </a:lnTo>
                  <a:lnTo>
                    <a:pt x="483" y="481"/>
                  </a:lnTo>
                  <a:lnTo>
                    <a:pt x="437" y="531"/>
                  </a:lnTo>
                  <a:lnTo>
                    <a:pt x="393" y="584"/>
                  </a:lnTo>
                  <a:lnTo>
                    <a:pt x="355" y="641"/>
                  </a:lnTo>
                  <a:lnTo>
                    <a:pt x="322" y="701"/>
                  </a:lnTo>
                  <a:lnTo>
                    <a:pt x="293" y="763"/>
                  </a:lnTo>
                  <a:lnTo>
                    <a:pt x="268" y="827"/>
                  </a:lnTo>
                  <a:lnTo>
                    <a:pt x="248" y="894"/>
                  </a:lnTo>
                  <a:lnTo>
                    <a:pt x="234" y="964"/>
                  </a:lnTo>
                  <a:lnTo>
                    <a:pt x="225" y="1034"/>
                  </a:lnTo>
                  <a:lnTo>
                    <a:pt x="222" y="1106"/>
                  </a:lnTo>
                  <a:lnTo>
                    <a:pt x="225" y="1172"/>
                  </a:lnTo>
                  <a:lnTo>
                    <a:pt x="232" y="1237"/>
                  </a:lnTo>
                  <a:lnTo>
                    <a:pt x="244" y="1302"/>
                  </a:lnTo>
                  <a:lnTo>
                    <a:pt x="261" y="1364"/>
                  </a:lnTo>
                  <a:lnTo>
                    <a:pt x="282" y="1425"/>
                  </a:lnTo>
                  <a:lnTo>
                    <a:pt x="308" y="1485"/>
                  </a:lnTo>
                  <a:lnTo>
                    <a:pt x="338" y="1543"/>
                  </a:lnTo>
                  <a:lnTo>
                    <a:pt x="373" y="1598"/>
                  </a:lnTo>
                  <a:lnTo>
                    <a:pt x="412" y="1651"/>
                  </a:lnTo>
                  <a:lnTo>
                    <a:pt x="492" y="1756"/>
                  </a:lnTo>
                  <a:lnTo>
                    <a:pt x="570" y="1865"/>
                  </a:lnTo>
                  <a:lnTo>
                    <a:pt x="645" y="1975"/>
                  </a:lnTo>
                  <a:lnTo>
                    <a:pt x="714" y="2087"/>
                  </a:lnTo>
                  <a:lnTo>
                    <a:pt x="778" y="2087"/>
                  </a:lnTo>
                  <a:lnTo>
                    <a:pt x="567" y="1173"/>
                  </a:lnTo>
                  <a:lnTo>
                    <a:pt x="565" y="1154"/>
                  </a:lnTo>
                  <a:lnTo>
                    <a:pt x="567" y="1135"/>
                  </a:lnTo>
                  <a:lnTo>
                    <a:pt x="573" y="1118"/>
                  </a:lnTo>
                  <a:lnTo>
                    <a:pt x="583" y="1103"/>
                  </a:lnTo>
                  <a:lnTo>
                    <a:pt x="596" y="1090"/>
                  </a:lnTo>
                  <a:lnTo>
                    <a:pt x="612" y="1080"/>
                  </a:lnTo>
                  <a:lnTo>
                    <a:pt x="630" y="1074"/>
                  </a:lnTo>
                  <a:lnTo>
                    <a:pt x="649" y="1071"/>
                  </a:lnTo>
                  <a:lnTo>
                    <a:pt x="668" y="1074"/>
                  </a:lnTo>
                  <a:lnTo>
                    <a:pt x="685" y="1080"/>
                  </a:lnTo>
                  <a:lnTo>
                    <a:pt x="700" y="1089"/>
                  </a:lnTo>
                  <a:lnTo>
                    <a:pt x="713" y="1102"/>
                  </a:lnTo>
                  <a:lnTo>
                    <a:pt x="723" y="1118"/>
                  </a:lnTo>
                  <a:lnTo>
                    <a:pt x="729" y="1136"/>
                  </a:lnTo>
                  <a:lnTo>
                    <a:pt x="730" y="1138"/>
                  </a:lnTo>
                  <a:lnTo>
                    <a:pt x="850" y="1064"/>
                  </a:lnTo>
                  <a:lnTo>
                    <a:pt x="863" y="1059"/>
                  </a:lnTo>
                  <a:lnTo>
                    <a:pt x="877" y="1056"/>
                  </a:lnTo>
                  <a:lnTo>
                    <a:pt x="891" y="1058"/>
                  </a:lnTo>
                  <a:lnTo>
                    <a:pt x="905" y="1063"/>
                  </a:lnTo>
                  <a:lnTo>
                    <a:pt x="916" y="1071"/>
                  </a:lnTo>
                  <a:lnTo>
                    <a:pt x="1047" y="1193"/>
                  </a:lnTo>
                  <a:lnTo>
                    <a:pt x="1186" y="1024"/>
                  </a:lnTo>
                  <a:lnTo>
                    <a:pt x="1196" y="1015"/>
                  </a:lnTo>
                  <a:lnTo>
                    <a:pt x="1208" y="1008"/>
                  </a:lnTo>
                  <a:lnTo>
                    <a:pt x="1221" y="1005"/>
                  </a:lnTo>
                  <a:lnTo>
                    <a:pt x="1235" y="1004"/>
                  </a:lnTo>
                  <a:lnTo>
                    <a:pt x="1248" y="1008"/>
                  </a:lnTo>
                  <a:lnTo>
                    <a:pt x="1260" y="1014"/>
                  </a:lnTo>
                  <a:lnTo>
                    <a:pt x="1270" y="1023"/>
                  </a:lnTo>
                  <a:lnTo>
                    <a:pt x="1278" y="1034"/>
                  </a:lnTo>
                  <a:lnTo>
                    <a:pt x="1366" y="1203"/>
                  </a:lnTo>
                  <a:lnTo>
                    <a:pt x="1485" y="1154"/>
                  </a:lnTo>
                  <a:lnTo>
                    <a:pt x="1489" y="1136"/>
                  </a:lnTo>
                  <a:lnTo>
                    <a:pt x="1495" y="1118"/>
                  </a:lnTo>
                  <a:lnTo>
                    <a:pt x="1505" y="1102"/>
                  </a:lnTo>
                  <a:lnTo>
                    <a:pt x="1518" y="1089"/>
                  </a:lnTo>
                  <a:lnTo>
                    <a:pt x="1534" y="1080"/>
                  </a:lnTo>
                  <a:lnTo>
                    <a:pt x="1551" y="1074"/>
                  </a:lnTo>
                  <a:lnTo>
                    <a:pt x="1569" y="1071"/>
                  </a:lnTo>
                  <a:lnTo>
                    <a:pt x="1588" y="1074"/>
                  </a:lnTo>
                  <a:lnTo>
                    <a:pt x="1606" y="1080"/>
                  </a:lnTo>
                  <a:lnTo>
                    <a:pt x="1622" y="1090"/>
                  </a:lnTo>
                  <a:lnTo>
                    <a:pt x="1635" y="1103"/>
                  </a:lnTo>
                  <a:lnTo>
                    <a:pt x="1645" y="1118"/>
                  </a:lnTo>
                  <a:lnTo>
                    <a:pt x="1651" y="1135"/>
                  </a:lnTo>
                  <a:lnTo>
                    <a:pt x="1653" y="1154"/>
                  </a:lnTo>
                  <a:lnTo>
                    <a:pt x="1651" y="1173"/>
                  </a:lnTo>
                  <a:lnTo>
                    <a:pt x="1440" y="2087"/>
                  </a:lnTo>
                  <a:lnTo>
                    <a:pt x="1504" y="2087"/>
                  </a:lnTo>
                  <a:lnTo>
                    <a:pt x="1574" y="1975"/>
                  </a:lnTo>
                  <a:lnTo>
                    <a:pt x="1648" y="1865"/>
                  </a:lnTo>
                  <a:lnTo>
                    <a:pt x="1725" y="1757"/>
                  </a:lnTo>
                  <a:lnTo>
                    <a:pt x="1806" y="1651"/>
                  </a:lnTo>
                  <a:lnTo>
                    <a:pt x="1845" y="1599"/>
                  </a:lnTo>
                  <a:lnTo>
                    <a:pt x="1880" y="1543"/>
                  </a:lnTo>
                  <a:lnTo>
                    <a:pt x="1910" y="1485"/>
                  </a:lnTo>
                  <a:lnTo>
                    <a:pt x="1936" y="1425"/>
                  </a:lnTo>
                  <a:lnTo>
                    <a:pt x="1957" y="1364"/>
                  </a:lnTo>
                  <a:lnTo>
                    <a:pt x="1975" y="1302"/>
                  </a:lnTo>
                  <a:lnTo>
                    <a:pt x="1986" y="1237"/>
                  </a:lnTo>
                  <a:lnTo>
                    <a:pt x="1994" y="1172"/>
                  </a:lnTo>
                  <a:lnTo>
                    <a:pt x="1996" y="1106"/>
                  </a:lnTo>
                  <a:lnTo>
                    <a:pt x="1993" y="1034"/>
                  </a:lnTo>
                  <a:lnTo>
                    <a:pt x="1985" y="964"/>
                  </a:lnTo>
                  <a:lnTo>
                    <a:pt x="1970" y="894"/>
                  </a:lnTo>
                  <a:lnTo>
                    <a:pt x="1950" y="827"/>
                  </a:lnTo>
                  <a:lnTo>
                    <a:pt x="1926" y="763"/>
                  </a:lnTo>
                  <a:lnTo>
                    <a:pt x="1897" y="701"/>
                  </a:lnTo>
                  <a:lnTo>
                    <a:pt x="1863" y="641"/>
                  </a:lnTo>
                  <a:lnTo>
                    <a:pt x="1825" y="584"/>
                  </a:lnTo>
                  <a:lnTo>
                    <a:pt x="1782" y="531"/>
                  </a:lnTo>
                  <a:lnTo>
                    <a:pt x="1736" y="481"/>
                  </a:lnTo>
                  <a:lnTo>
                    <a:pt x="1686" y="435"/>
                  </a:lnTo>
                  <a:lnTo>
                    <a:pt x="1633" y="392"/>
                  </a:lnTo>
                  <a:lnTo>
                    <a:pt x="1576" y="354"/>
                  </a:lnTo>
                  <a:lnTo>
                    <a:pt x="1516" y="321"/>
                  </a:lnTo>
                  <a:lnTo>
                    <a:pt x="1453" y="291"/>
                  </a:lnTo>
                  <a:lnTo>
                    <a:pt x="1389" y="267"/>
                  </a:lnTo>
                  <a:lnTo>
                    <a:pt x="1322" y="248"/>
                  </a:lnTo>
                  <a:lnTo>
                    <a:pt x="1252" y="234"/>
                  </a:lnTo>
                  <a:lnTo>
                    <a:pt x="1182" y="225"/>
                  </a:lnTo>
                  <a:lnTo>
                    <a:pt x="1109" y="222"/>
                  </a:lnTo>
                  <a:close/>
                  <a:moveTo>
                    <a:pt x="1109" y="0"/>
                  </a:moveTo>
                  <a:lnTo>
                    <a:pt x="1192" y="3"/>
                  </a:lnTo>
                  <a:lnTo>
                    <a:pt x="1272" y="12"/>
                  </a:lnTo>
                  <a:lnTo>
                    <a:pt x="1352" y="27"/>
                  </a:lnTo>
                  <a:lnTo>
                    <a:pt x="1429" y="47"/>
                  </a:lnTo>
                  <a:lnTo>
                    <a:pt x="1504" y="72"/>
                  </a:lnTo>
                  <a:lnTo>
                    <a:pt x="1576" y="103"/>
                  </a:lnTo>
                  <a:lnTo>
                    <a:pt x="1646" y="139"/>
                  </a:lnTo>
                  <a:lnTo>
                    <a:pt x="1712" y="179"/>
                  </a:lnTo>
                  <a:lnTo>
                    <a:pt x="1775" y="223"/>
                  </a:lnTo>
                  <a:lnTo>
                    <a:pt x="1836" y="272"/>
                  </a:lnTo>
                  <a:lnTo>
                    <a:pt x="1893" y="324"/>
                  </a:lnTo>
                  <a:lnTo>
                    <a:pt x="1945" y="381"/>
                  </a:lnTo>
                  <a:lnTo>
                    <a:pt x="1995" y="442"/>
                  </a:lnTo>
                  <a:lnTo>
                    <a:pt x="2039" y="505"/>
                  </a:lnTo>
                  <a:lnTo>
                    <a:pt x="2079" y="571"/>
                  </a:lnTo>
                  <a:lnTo>
                    <a:pt x="2114" y="640"/>
                  </a:lnTo>
                  <a:lnTo>
                    <a:pt x="2146" y="713"/>
                  </a:lnTo>
                  <a:lnTo>
                    <a:pt x="2171" y="788"/>
                  </a:lnTo>
                  <a:lnTo>
                    <a:pt x="2191" y="864"/>
                  </a:lnTo>
                  <a:lnTo>
                    <a:pt x="2206" y="943"/>
                  </a:lnTo>
                  <a:lnTo>
                    <a:pt x="2215" y="1024"/>
                  </a:lnTo>
                  <a:lnTo>
                    <a:pt x="2218" y="1106"/>
                  </a:lnTo>
                  <a:lnTo>
                    <a:pt x="2215" y="1181"/>
                  </a:lnTo>
                  <a:lnTo>
                    <a:pt x="2208" y="1255"/>
                  </a:lnTo>
                  <a:lnTo>
                    <a:pt x="2196" y="1327"/>
                  </a:lnTo>
                  <a:lnTo>
                    <a:pt x="2179" y="1398"/>
                  </a:lnTo>
                  <a:lnTo>
                    <a:pt x="2158" y="1467"/>
                  </a:lnTo>
                  <a:lnTo>
                    <a:pt x="2131" y="1536"/>
                  </a:lnTo>
                  <a:lnTo>
                    <a:pt x="2100" y="1602"/>
                  </a:lnTo>
                  <a:lnTo>
                    <a:pt x="2065" y="1666"/>
                  </a:lnTo>
                  <a:lnTo>
                    <a:pt x="2025" y="1729"/>
                  </a:lnTo>
                  <a:lnTo>
                    <a:pt x="1981" y="1788"/>
                  </a:lnTo>
                  <a:lnTo>
                    <a:pt x="1899" y="1896"/>
                  </a:lnTo>
                  <a:lnTo>
                    <a:pt x="1822" y="2005"/>
                  </a:lnTo>
                  <a:lnTo>
                    <a:pt x="1747" y="2117"/>
                  </a:lnTo>
                  <a:lnTo>
                    <a:pt x="1678" y="2230"/>
                  </a:lnTo>
                  <a:lnTo>
                    <a:pt x="1678" y="2902"/>
                  </a:lnTo>
                  <a:lnTo>
                    <a:pt x="1675" y="2927"/>
                  </a:lnTo>
                  <a:lnTo>
                    <a:pt x="1666" y="2950"/>
                  </a:lnTo>
                  <a:lnTo>
                    <a:pt x="1653" y="2971"/>
                  </a:lnTo>
                  <a:lnTo>
                    <a:pt x="1636" y="2988"/>
                  </a:lnTo>
                  <a:lnTo>
                    <a:pt x="1615" y="3001"/>
                  </a:lnTo>
                  <a:lnTo>
                    <a:pt x="1592" y="3009"/>
                  </a:lnTo>
                  <a:lnTo>
                    <a:pt x="1566" y="3012"/>
                  </a:lnTo>
                  <a:lnTo>
                    <a:pt x="1440" y="3012"/>
                  </a:lnTo>
                  <a:lnTo>
                    <a:pt x="1440" y="3066"/>
                  </a:lnTo>
                  <a:lnTo>
                    <a:pt x="1437" y="3103"/>
                  </a:lnTo>
                  <a:lnTo>
                    <a:pt x="1428" y="3139"/>
                  </a:lnTo>
                  <a:lnTo>
                    <a:pt x="1414" y="3174"/>
                  </a:lnTo>
                  <a:lnTo>
                    <a:pt x="1395" y="3204"/>
                  </a:lnTo>
                  <a:lnTo>
                    <a:pt x="1372" y="3231"/>
                  </a:lnTo>
                  <a:lnTo>
                    <a:pt x="1345" y="3255"/>
                  </a:lnTo>
                  <a:lnTo>
                    <a:pt x="1314" y="3274"/>
                  </a:lnTo>
                  <a:lnTo>
                    <a:pt x="1280" y="3288"/>
                  </a:lnTo>
                  <a:lnTo>
                    <a:pt x="1244" y="3297"/>
                  </a:lnTo>
                  <a:lnTo>
                    <a:pt x="1206" y="3300"/>
                  </a:lnTo>
                  <a:lnTo>
                    <a:pt x="1012" y="3300"/>
                  </a:lnTo>
                  <a:lnTo>
                    <a:pt x="974" y="3297"/>
                  </a:lnTo>
                  <a:lnTo>
                    <a:pt x="938" y="3288"/>
                  </a:lnTo>
                  <a:lnTo>
                    <a:pt x="904" y="3274"/>
                  </a:lnTo>
                  <a:lnTo>
                    <a:pt x="874" y="3255"/>
                  </a:lnTo>
                  <a:lnTo>
                    <a:pt x="846" y="3231"/>
                  </a:lnTo>
                  <a:lnTo>
                    <a:pt x="823" y="3204"/>
                  </a:lnTo>
                  <a:lnTo>
                    <a:pt x="804" y="3174"/>
                  </a:lnTo>
                  <a:lnTo>
                    <a:pt x="790" y="3139"/>
                  </a:lnTo>
                  <a:lnTo>
                    <a:pt x="781" y="3103"/>
                  </a:lnTo>
                  <a:lnTo>
                    <a:pt x="778" y="3066"/>
                  </a:lnTo>
                  <a:lnTo>
                    <a:pt x="778" y="3012"/>
                  </a:lnTo>
                  <a:lnTo>
                    <a:pt x="652" y="3012"/>
                  </a:lnTo>
                  <a:lnTo>
                    <a:pt x="627" y="3009"/>
                  </a:lnTo>
                  <a:lnTo>
                    <a:pt x="603" y="3001"/>
                  </a:lnTo>
                  <a:lnTo>
                    <a:pt x="582" y="2988"/>
                  </a:lnTo>
                  <a:lnTo>
                    <a:pt x="565" y="2971"/>
                  </a:lnTo>
                  <a:lnTo>
                    <a:pt x="552" y="2950"/>
                  </a:lnTo>
                  <a:lnTo>
                    <a:pt x="543" y="2927"/>
                  </a:lnTo>
                  <a:lnTo>
                    <a:pt x="541" y="2902"/>
                  </a:lnTo>
                  <a:lnTo>
                    <a:pt x="541" y="2229"/>
                  </a:lnTo>
                  <a:lnTo>
                    <a:pt x="471" y="2116"/>
                  </a:lnTo>
                  <a:lnTo>
                    <a:pt x="396" y="2004"/>
                  </a:lnTo>
                  <a:lnTo>
                    <a:pt x="319" y="1895"/>
                  </a:lnTo>
                  <a:lnTo>
                    <a:pt x="237" y="1788"/>
                  </a:lnTo>
                  <a:lnTo>
                    <a:pt x="193" y="1729"/>
                  </a:lnTo>
                  <a:lnTo>
                    <a:pt x="154" y="1666"/>
                  </a:lnTo>
                  <a:lnTo>
                    <a:pt x="118" y="1602"/>
                  </a:lnTo>
                  <a:lnTo>
                    <a:pt x="88" y="1536"/>
                  </a:lnTo>
                  <a:lnTo>
                    <a:pt x="61" y="1467"/>
                  </a:lnTo>
                  <a:lnTo>
                    <a:pt x="39" y="1398"/>
                  </a:lnTo>
                  <a:lnTo>
                    <a:pt x="22" y="1327"/>
                  </a:lnTo>
                  <a:lnTo>
                    <a:pt x="10" y="1255"/>
                  </a:lnTo>
                  <a:lnTo>
                    <a:pt x="3" y="1181"/>
                  </a:lnTo>
                  <a:lnTo>
                    <a:pt x="0" y="1106"/>
                  </a:lnTo>
                  <a:lnTo>
                    <a:pt x="3" y="1024"/>
                  </a:lnTo>
                  <a:lnTo>
                    <a:pt x="12" y="943"/>
                  </a:lnTo>
                  <a:lnTo>
                    <a:pt x="27" y="864"/>
                  </a:lnTo>
                  <a:lnTo>
                    <a:pt x="47" y="788"/>
                  </a:lnTo>
                  <a:lnTo>
                    <a:pt x="73" y="713"/>
                  </a:lnTo>
                  <a:lnTo>
                    <a:pt x="104" y="640"/>
                  </a:lnTo>
                  <a:lnTo>
                    <a:pt x="139" y="571"/>
                  </a:lnTo>
                  <a:lnTo>
                    <a:pt x="179" y="505"/>
                  </a:lnTo>
                  <a:lnTo>
                    <a:pt x="224" y="442"/>
                  </a:lnTo>
                  <a:lnTo>
                    <a:pt x="273" y="381"/>
                  </a:lnTo>
                  <a:lnTo>
                    <a:pt x="326" y="324"/>
                  </a:lnTo>
                  <a:lnTo>
                    <a:pt x="382" y="272"/>
                  </a:lnTo>
                  <a:lnTo>
                    <a:pt x="443" y="223"/>
                  </a:lnTo>
                  <a:lnTo>
                    <a:pt x="506" y="179"/>
                  </a:lnTo>
                  <a:lnTo>
                    <a:pt x="572" y="139"/>
                  </a:lnTo>
                  <a:lnTo>
                    <a:pt x="642" y="103"/>
                  </a:lnTo>
                  <a:lnTo>
                    <a:pt x="714" y="72"/>
                  </a:lnTo>
                  <a:lnTo>
                    <a:pt x="790" y="47"/>
                  </a:lnTo>
                  <a:lnTo>
                    <a:pt x="866" y="27"/>
                  </a:lnTo>
                  <a:lnTo>
                    <a:pt x="946" y="12"/>
                  </a:lnTo>
                  <a:lnTo>
                    <a:pt x="1027" y="3"/>
                  </a:lnTo>
                  <a:lnTo>
                    <a:pt x="11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BFAD2AEC-AD4E-46C0-A553-5E665A7B7AC0}"/>
              </a:ext>
            </a:extLst>
          </p:cNvPr>
          <p:cNvGrpSpPr/>
          <p:nvPr/>
        </p:nvGrpSpPr>
        <p:grpSpPr>
          <a:xfrm>
            <a:off x="5170334" y="1129085"/>
            <a:ext cx="1150123" cy="1174727"/>
            <a:chOff x="9212563" y="4566061"/>
            <a:chExt cx="676893" cy="676894"/>
          </a:xfrm>
        </p:grpSpPr>
        <p:sp>
          <p:nvSpPr>
            <p:cNvPr id="23" name="Rounded Rectangle 6">
              <a:extLst>
                <a:ext uri="{FF2B5EF4-FFF2-40B4-BE49-F238E27FC236}">
                  <a16:creationId xmlns:a16="http://schemas.microsoft.com/office/drawing/2014/main" id="{E1D758B3-BD81-410D-BB24-544969163E03}"/>
                </a:ext>
              </a:extLst>
            </p:cNvPr>
            <p:cNvSpPr/>
            <p:nvPr/>
          </p:nvSpPr>
          <p:spPr>
            <a:xfrm>
              <a:off x="9212563" y="4566061"/>
              <a:ext cx="676893" cy="67689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9">
              <a:extLst>
                <a:ext uri="{FF2B5EF4-FFF2-40B4-BE49-F238E27FC236}">
                  <a16:creationId xmlns:a16="http://schemas.microsoft.com/office/drawing/2014/main" id="{A4260449-ED01-4835-8F03-E850CE618A5B}"/>
                </a:ext>
              </a:extLst>
            </p:cNvPr>
            <p:cNvGrpSpPr>
              <a:grpSpLocks noChangeAspect="1"/>
            </p:cNvGrpSpPr>
            <p:nvPr/>
          </p:nvGrpSpPr>
          <p:grpSpPr bwMode="auto">
            <a:xfrm>
              <a:off x="9378765" y="4733859"/>
              <a:ext cx="391476" cy="385962"/>
              <a:chOff x="5908" y="3012"/>
              <a:chExt cx="213" cy="210"/>
            </a:xfrm>
            <a:solidFill>
              <a:schemeClr val="bg1"/>
            </a:solidFill>
          </p:grpSpPr>
          <p:sp>
            <p:nvSpPr>
              <p:cNvPr id="25" name="Freeform 31">
                <a:extLst>
                  <a:ext uri="{FF2B5EF4-FFF2-40B4-BE49-F238E27FC236}">
                    <a16:creationId xmlns:a16="http://schemas.microsoft.com/office/drawing/2014/main" id="{8C7FD29A-5049-40DA-8121-CA8E1D28792D}"/>
                  </a:ext>
                </a:extLst>
              </p:cNvPr>
              <p:cNvSpPr>
                <a:spLocks noEditPoints="1"/>
              </p:cNvSpPr>
              <p:nvPr/>
            </p:nvSpPr>
            <p:spPr bwMode="auto">
              <a:xfrm>
                <a:off x="5908" y="3012"/>
                <a:ext cx="56" cy="56"/>
              </a:xfrm>
              <a:custGeom>
                <a:avLst/>
                <a:gdLst>
                  <a:gd name="T0" fmla="*/ 177 w 899"/>
                  <a:gd name="T1" fmla="*/ 156 h 898"/>
                  <a:gd name="T2" fmla="*/ 166 w 899"/>
                  <a:gd name="T3" fmla="*/ 159 h 898"/>
                  <a:gd name="T4" fmla="*/ 158 w 899"/>
                  <a:gd name="T5" fmla="*/ 166 h 898"/>
                  <a:gd name="T6" fmla="*/ 156 w 899"/>
                  <a:gd name="T7" fmla="*/ 177 h 898"/>
                  <a:gd name="T8" fmla="*/ 156 w 899"/>
                  <a:gd name="T9" fmla="*/ 715 h 898"/>
                  <a:gd name="T10" fmla="*/ 158 w 899"/>
                  <a:gd name="T11" fmla="*/ 726 h 898"/>
                  <a:gd name="T12" fmla="*/ 166 w 899"/>
                  <a:gd name="T13" fmla="*/ 733 h 898"/>
                  <a:gd name="T14" fmla="*/ 177 w 899"/>
                  <a:gd name="T15" fmla="*/ 736 h 898"/>
                  <a:gd name="T16" fmla="*/ 714 w 899"/>
                  <a:gd name="T17" fmla="*/ 736 h 898"/>
                  <a:gd name="T18" fmla="*/ 725 w 899"/>
                  <a:gd name="T19" fmla="*/ 733 h 898"/>
                  <a:gd name="T20" fmla="*/ 733 w 899"/>
                  <a:gd name="T21" fmla="*/ 726 h 898"/>
                  <a:gd name="T22" fmla="*/ 736 w 899"/>
                  <a:gd name="T23" fmla="*/ 715 h 898"/>
                  <a:gd name="T24" fmla="*/ 736 w 899"/>
                  <a:gd name="T25" fmla="*/ 177 h 898"/>
                  <a:gd name="T26" fmla="*/ 733 w 899"/>
                  <a:gd name="T27" fmla="*/ 166 h 898"/>
                  <a:gd name="T28" fmla="*/ 725 w 899"/>
                  <a:gd name="T29" fmla="*/ 159 h 898"/>
                  <a:gd name="T30" fmla="*/ 714 w 899"/>
                  <a:gd name="T31" fmla="*/ 156 h 898"/>
                  <a:gd name="T32" fmla="*/ 177 w 899"/>
                  <a:gd name="T33" fmla="*/ 156 h 898"/>
                  <a:gd name="T34" fmla="*/ 179 w 899"/>
                  <a:gd name="T35" fmla="*/ 0 h 898"/>
                  <a:gd name="T36" fmla="*/ 718 w 899"/>
                  <a:gd name="T37" fmla="*/ 0 h 898"/>
                  <a:gd name="T38" fmla="*/ 750 w 899"/>
                  <a:gd name="T39" fmla="*/ 3 h 898"/>
                  <a:gd name="T40" fmla="*/ 781 w 899"/>
                  <a:gd name="T41" fmla="*/ 11 h 898"/>
                  <a:gd name="T42" fmla="*/ 809 w 899"/>
                  <a:gd name="T43" fmla="*/ 25 h 898"/>
                  <a:gd name="T44" fmla="*/ 834 w 899"/>
                  <a:gd name="T45" fmla="*/ 42 h 898"/>
                  <a:gd name="T46" fmla="*/ 855 w 899"/>
                  <a:gd name="T47" fmla="*/ 64 h 898"/>
                  <a:gd name="T48" fmla="*/ 873 w 899"/>
                  <a:gd name="T49" fmla="*/ 88 h 898"/>
                  <a:gd name="T50" fmla="*/ 887 w 899"/>
                  <a:gd name="T51" fmla="*/ 117 h 898"/>
                  <a:gd name="T52" fmla="*/ 895 w 899"/>
                  <a:gd name="T53" fmla="*/ 147 h 898"/>
                  <a:gd name="T54" fmla="*/ 899 w 899"/>
                  <a:gd name="T55" fmla="*/ 179 h 898"/>
                  <a:gd name="T56" fmla="*/ 899 w 899"/>
                  <a:gd name="T57" fmla="*/ 718 h 898"/>
                  <a:gd name="T58" fmla="*/ 895 w 899"/>
                  <a:gd name="T59" fmla="*/ 750 h 898"/>
                  <a:gd name="T60" fmla="*/ 887 w 899"/>
                  <a:gd name="T61" fmla="*/ 781 h 898"/>
                  <a:gd name="T62" fmla="*/ 873 w 899"/>
                  <a:gd name="T63" fmla="*/ 809 h 898"/>
                  <a:gd name="T64" fmla="*/ 855 w 899"/>
                  <a:gd name="T65" fmla="*/ 834 h 898"/>
                  <a:gd name="T66" fmla="*/ 834 w 899"/>
                  <a:gd name="T67" fmla="*/ 856 h 898"/>
                  <a:gd name="T68" fmla="*/ 809 w 899"/>
                  <a:gd name="T69" fmla="*/ 874 h 898"/>
                  <a:gd name="T70" fmla="*/ 781 w 899"/>
                  <a:gd name="T71" fmla="*/ 887 h 898"/>
                  <a:gd name="T72" fmla="*/ 750 w 899"/>
                  <a:gd name="T73" fmla="*/ 895 h 898"/>
                  <a:gd name="T74" fmla="*/ 718 w 899"/>
                  <a:gd name="T75" fmla="*/ 898 h 898"/>
                  <a:gd name="T76" fmla="*/ 179 w 899"/>
                  <a:gd name="T77" fmla="*/ 898 h 898"/>
                  <a:gd name="T78" fmla="*/ 146 w 899"/>
                  <a:gd name="T79" fmla="*/ 895 h 898"/>
                  <a:gd name="T80" fmla="*/ 116 w 899"/>
                  <a:gd name="T81" fmla="*/ 887 h 898"/>
                  <a:gd name="T82" fmla="*/ 88 w 899"/>
                  <a:gd name="T83" fmla="*/ 874 h 898"/>
                  <a:gd name="T84" fmla="*/ 63 w 899"/>
                  <a:gd name="T85" fmla="*/ 856 h 898"/>
                  <a:gd name="T86" fmla="*/ 42 w 899"/>
                  <a:gd name="T87" fmla="*/ 834 h 898"/>
                  <a:gd name="T88" fmla="*/ 24 w 899"/>
                  <a:gd name="T89" fmla="*/ 809 h 898"/>
                  <a:gd name="T90" fmla="*/ 12 w 899"/>
                  <a:gd name="T91" fmla="*/ 781 h 898"/>
                  <a:gd name="T92" fmla="*/ 3 w 899"/>
                  <a:gd name="T93" fmla="*/ 750 h 898"/>
                  <a:gd name="T94" fmla="*/ 0 w 899"/>
                  <a:gd name="T95" fmla="*/ 718 h 898"/>
                  <a:gd name="T96" fmla="*/ 0 w 899"/>
                  <a:gd name="T97" fmla="*/ 179 h 898"/>
                  <a:gd name="T98" fmla="*/ 3 w 899"/>
                  <a:gd name="T99" fmla="*/ 147 h 898"/>
                  <a:gd name="T100" fmla="*/ 12 w 899"/>
                  <a:gd name="T101" fmla="*/ 117 h 898"/>
                  <a:gd name="T102" fmla="*/ 24 w 899"/>
                  <a:gd name="T103" fmla="*/ 88 h 898"/>
                  <a:gd name="T104" fmla="*/ 42 w 899"/>
                  <a:gd name="T105" fmla="*/ 64 h 898"/>
                  <a:gd name="T106" fmla="*/ 63 w 899"/>
                  <a:gd name="T107" fmla="*/ 42 h 898"/>
                  <a:gd name="T108" fmla="*/ 88 w 899"/>
                  <a:gd name="T109" fmla="*/ 25 h 898"/>
                  <a:gd name="T110" fmla="*/ 116 w 899"/>
                  <a:gd name="T111" fmla="*/ 11 h 898"/>
                  <a:gd name="T112" fmla="*/ 146 w 899"/>
                  <a:gd name="T113" fmla="*/ 3 h 898"/>
                  <a:gd name="T114" fmla="*/ 179 w 899"/>
                  <a:gd name="T115"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9" h="898">
                    <a:moveTo>
                      <a:pt x="177" y="156"/>
                    </a:moveTo>
                    <a:lnTo>
                      <a:pt x="166" y="159"/>
                    </a:lnTo>
                    <a:lnTo>
                      <a:pt x="158" y="166"/>
                    </a:lnTo>
                    <a:lnTo>
                      <a:pt x="156" y="177"/>
                    </a:lnTo>
                    <a:lnTo>
                      <a:pt x="156" y="715"/>
                    </a:lnTo>
                    <a:lnTo>
                      <a:pt x="158" y="726"/>
                    </a:lnTo>
                    <a:lnTo>
                      <a:pt x="166" y="733"/>
                    </a:lnTo>
                    <a:lnTo>
                      <a:pt x="177" y="736"/>
                    </a:lnTo>
                    <a:lnTo>
                      <a:pt x="714" y="736"/>
                    </a:lnTo>
                    <a:lnTo>
                      <a:pt x="725" y="733"/>
                    </a:lnTo>
                    <a:lnTo>
                      <a:pt x="733" y="726"/>
                    </a:lnTo>
                    <a:lnTo>
                      <a:pt x="736" y="715"/>
                    </a:lnTo>
                    <a:lnTo>
                      <a:pt x="736" y="177"/>
                    </a:lnTo>
                    <a:lnTo>
                      <a:pt x="733" y="166"/>
                    </a:lnTo>
                    <a:lnTo>
                      <a:pt x="725" y="159"/>
                    </a:lnTo>
                    <a:lnTo>
                      <a:pt x="714" y="156"/>
                    </a:lnTo>
                    <a:lnTo>
                      <a:pt x="177" y="156"/>
                    </a:lnTo>
                    <a:close/>
                    <a:moveTo>
                      <a:pt x="179" y="0"/>
                    </a:moveTo>
                    <a:lnTo>
                      <a:pt x="718" y="0"/>
                    </a:lnTo>
                    <a:lnTo>
                      <a:pt x="750" y="3"/>
                    </a:lnTo>
                    <a:lnTo>
                      <a:pt x="781" y="11"/>
                    </a:lnTo>
                    <a:lnTo>
                      <a:pt x="809" y="25"/>
                    </a:lnTo>
                    <a:lnTo>
                      <a:pt x="834" y="42"/>
                    </a:lnTo>
                    <a:lnTo>
                      <a:pt x="855" y="64"/>
                    </a:lnTo>
                    <a:lnTo>
                      <a:pt x="873" y="88"/>
                    </a:lnTo>
                    <a:lnTo>
                      <a:pt x="887" y="117"/>
                    </a:lnTo>
                    <a:lnTo>
                      <a:pt x="895" y="147"/>
                    </a:lnTo>
                    <a:lnTo>
                      <a:pt x="899" y="179"/>
                    </a:lnTo>
                    <a:lnTo>
                      <a:pt x="899" y="718"/>
                    </a:lnTo>
                    <a:lnTo>
                      <a:pt x="895" y="750"/>
                    </a:lnTo>
                    <a:lnTo>
                      <a:pt x="887" y="781"/>
                    </a:lnTo>
                    <a:lnTo>
                      <a:pt x="873" y="809"/>
                    </a:lnTo>
                    <a:lnTo>
                      <a:pt x="855" y="834"/>
                    </a:lnTo>
                    <a:lnTo>
                      <a:pt x="834" y="856"/>
                    </a:lnTo>
                    <a:lnTo>
                      <a:pt x="809" y="874"/>
                    </a:lnTo>
                    <a:lnTo>
                      <a:pt x="781" y="887"/>
                    </a:lnTo>
                    <a:lnTo>
                      <a:pt x="750" y="895"/>
                    </a:lnTo>
                    <a:lnTo>
                      <a:pt x="718" y="898"/>
                    </a:lnTo>
                    <a:lnTo>
                      <a:pt x="179" y="898"/>
                    </a:lnTo>
                    <a:lnTo>
                      <a:pt x="146" y="895"/>
                    </a:lnTo>
                    <a:lnTo>
                      <a:pt x="116" y="887"/>
                    </a:lnTo>
                    <a:lnTo>
                      <a:pt x="88" y="874"/>
                    </a:lnTo>
                    <a:lnTo>
                      <a:pt x="63" y="856"/>
                    </a:lnTo>
                    <a:lnTo>
                      <a:pt x="42" y="834"/>
                    </a:lnTo>
                    <a:lnTo>
                      <a:pt x="24" y="809"/>
                    </a:lnTo>
                    <a:lnTo>
                      <a:pt x="12" y="781"/>
                    </a:lnTo>
                    <a:lnTo>
                      <a:pt x="3" y="750"/>
                    </a:lnTo>
                    <a:lnTo>
                      <a:pt x="0" y="718"/>
                    </a:lnTo>
                    <a:lnTo>
                      <a:pt x="0" y="179"/>
                    </a:lnTo>
                    <a:lnTo>
                      <a:pt x="3" y="147"/>
                    </a:lnTo>
                    <a:lnTo>
                      <a:pt x="12" y="117"/>
                    </a:lnTo>
                    <a:lnTo>
                      <a:pt x="24" y="88"/>
                    </a:lnTo>
                    <a:lnTo>
                      <a:pt x="42" y="64"/>
                    </a:lnTo>
                    <a:lnTo>
                      <a:pt x="63" y="42"/>
                    </a:lnTo>
                    <a:lnTo>
                      <a:pt x="88" y="25"/>
                    </a:lnTo>
                    <a:lnTo>
                      <a:pt x="116" y="11"/>
                    </a:lnTo>
                    <a:lnTo>
                      <a:pt x="146" y="3"/>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32">
                <a:extLst>
                  <a:ext uri="{FF2B5EF4-FFF2-40B4-BE49-F238E27FC236}">
                    <a16:creationId xmlns:a16="http://schemas.microsoft.com/office/drawing/2014/main" id="{CC4BDCEB-A947-4FD2-9F56-8E3BE326161E}"/>
                  </a:ext>
                </a:extLst>
              </p:cNvPr>
              <p:cNvSpPr>
                <a:spLocks noChangeArrowheads="1"/>
              </p:cNvSpPr>
              <p:nvPr/>
            </p:nvSpPr>
            <p:spPr bwMode="auto">
              <a:xfrm>
                <a:off x="5925" y="3029"/>
                <a:ext cx="22" cy="2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D6A2CBF2-0682-492E-8D7D-7E2EAC03C2E2}"/>
                  </a:ext>
                </a:extLst>
              </p:cNvPr>
              <p:cNvSpPr>
                <a:spLocks noEditPoints="1"/>
              </p:cNvSpPr>
              <p:nvPr/>
            </p:nvSpPr>
            <p:spPr bwMode="auto">
              <a:xfrm>
                <a:off x="5908" y="3100"/>
                <a:ext cx="56" cy="56"/>
              </a:xfrm>
              <a:custGeom>
                <a:avLst/>
                <a:gdLst>
                  <a:gd name="T0" fmla="*/ 178 w 899"/>
                  <a:gd name="T1" fmla="*/ 154 h 897"/>
                  <a:gd name="T2" fmla="*/ 169 w 899"/>
                  <a:gd name="T3" fmla="*/ 156 h 897"/>
                  <a:gd name="T4" fmla="*/ 162 w 899"/>
                  <a:gd name="T5" fmla="*/ 162 h 897"/>
                  <a:gd name="T6" fmla="*/ 158 w 899"/>
                  <a:gd name="T7" fmla="*/ 170 h 897"/>
                  <a:gd name="T8" fmla="*/ 156 w 899"/>
                  <a:gd name="T9" fmla="*/ 178 h 897"/>
                  <a:gd name="T10" fmla="*/ 156 w 899"/>
                  <a:gd name="T11" fmla="*/ 716 h 897"/>
                  <a:gd name="T12" fmla="*/ 158 w 899"/>
                  <a:gd name="T13" fmla="*/ 723 h 897"/>
                  <a:gd name="T14" fmla="*/ 162 w 899"/>
                  <a:gd name="T15" fmla="*/ 730 h 897"/>
                  <a:gd name="T16" fmla="*/ 169 w 899"/>
                  <a:gd name="T17" fmla="*/ 734 h 897"/>
                  <a:gd name="T18" fmla="*/ 178 w 899"/>
                  <a:gd name="T19" fmla="*/ 735 h 897"/>
                  <a:gd name="T20" fmla="*/ 715 w 899"/>
                  <a:gd name="T21" fmla="*/ 735 h 897"/>
                  <a:gd name="T22" fmla="*/ 724 w 899"/>
                  <a:gd name="T23" fmla="*/ 734 h 897"/>
                  <a:gd name="T24" fmla="*/ 730 w 899"/>
                  <a:gd name="T25" fmla="*/ 730 h 897"/>
                  <a:gd name="T26" fmla="*/ 734 w 899"/>
                  <a:gd name="T27" fmla="*/ 723 h 897"/>
                  <a:gd name="T28" fmla="*/ 736 w 899"/>
                  <a:gd name="T29" fmla="*/ 716 h 897"/>
                  <a:gd name="T30" fmla="*/ 736 w 899"/>
                  <a:gd name="T31" fmla="*/ 178 h 897"/>
                  <a:gd name="T32" fmla="*/ 734 w 899"/>
                  <a:gd name="T33" fmla="*/ 170 h 897"/>
                  <a:gd name="T34" fmla="*/ 730 w 899"/>
                  <a:gd name="T35" fmla="*/ 162 h 897"/>
                  <a:gd name="T36" fmla="*/ 724 w 899"/>
                  <a:gd name="T37" fmla="*/ 156 h 897"/>
                  <a:gd name="T38" fmla="*/ 715 w 899"/>
                  <a:gd name="T39" fmla="*/ 154 h 897"/>
                  <a:gd name="T40" fmla="*/ 178 w 899"/>
                  <a:gd name="T41" fmla="*/ 154 h 897"/>
                  <a:gd name="T42" fmla="*/ 179 w 899"/>
                  <a:gd name="T43" fmla="*/ 0 h 897"/>
                  <a:gd name="T44" fmla="*/ 718 w 899"/>
                  <a:gd name="T45" fmla="*/ 0 h 897"/>
                  <a:gd name="T46" fmla="*/ 750 w 899"/>
                  <a:gd name="T47" fmla="*/ 2 h 897"/>
                  <a:gd name="T48" fmla="*/ 781 w 899"/>
                  <a:gd name="T49" fmla="*/ 10 h 897"/>
                  <a:gd name="T50" fmla="*/ 809 w 899"/>
                  <a:gd name="T51" fmla="*/ 24 h 897"/>
                  <a:gd name="T52" fmla="*/ 834 w 899"/>
                  <a:gd name="T53" fmla="*/ 41 h 897"/>
                  <a:gd name="T54" fmla="*/ 855 w 899"/>
                  <a:gd name="T55" fmla="*/ 63 h 897"/>
                  <a:gd name="T56" fmla="*/ 873 w 899"/>
                  <a:gd name="T57" fmla="*/ 87 h 897"/>
                  <a:gd name="T58" fmla="*/ 887 w 899"/>
                  <a:gd name="T59" fmla="*/ 115 h 897"/>
                  <a:gd name="T60" fmla="*/ 895 w 899"/>
                  <a:gd name="T61" fmla="*/ 145 h 897"/>
                  <a:gd name="T62" fmla="*/ 899 w 899"/>
                  <a:gd name="T63" fmla="*/ 177 h 897"/>
                  <a:gd name="T64" fmla="*/ 899 w 899"/>
                  <a:gd name="T65" fmla="*/ 716 h 897"/>
                  <a:gd name="T66" fmla="*/ 895 w 899"/>
                  <a:gd name="T67" fmla="*/ 749 h 897"/>
                  <a:gd name="T68" fmla="*/ 887 w 899"/>
                  <a:gd name="T69" fmla="*/ 779 h 897"/>
                  <a:gd name="T70" fmla="*/ 873 w 899"/>
                  <a:gd name="T71" fmla="*/ 808 h 897"/>
                  <a:gd name="T72" fmla="*/ 855 w 899"/>
                  <a:gd name="T73" fmla="*/ 833 h 897"/>
                  <a:gd name="T74" fmla="*/ 834 w 899"/>
                  <a:gd name="T75" fmla="*/ 855 h 897"/>
                  <a:gd name="T76" fmla="*/ 809 w 899"/>
                  <a:gd name="T77" fmla="*/ 873 h 897"/>
                  <a:gd name="T78" fmla="*/ 781 w 899"/>
                  <a:gd name="T79" fmla="*/ 885 h 897"/>
                  <a:gd name="T80" fmla="*/ 750 w 899"/>
                  <a:gd name="T81" fmla="*/ 894 h 897"/>
                  <a:gd name="T82" fmla="*/ 718 w 899"/>
                  <a:gd name="T83" fmla="*/ 897 h 897"/>
                  <a:gd name="T84" fmla="*/ 179 w 899"/>
                  <a:gd name="T85" fmla="*/ 897 h 897"/>
                  <a:gd name="T86" fmla="*/ 146 w 899"/>
                  <a:gd name="T87" fmla="*/ 894 h 897"/>
                  <a:gd name="T88" fmla="*/ 116 w 899"/>
                  <a:gd name="T89" fmla="*/ 885 h 897"/>
                  <a:gd name="T90" fmla="*/ 88 w 899"/>
                  <a:gd name="T91" fmla="*/ 873 h 897"/>
                  <a:gd name="T92" fmla="*/ 63 w 899"/>
                  <a:gd name="T93" fmla="*/ 855 h 897"/>
                  <a:gd name="T94" fmla="*/ 42 w 899"/>
                  <a:gd name="T95" fmla="*/ 833 h 897"/>
                  <a:gd name="T96" fmla="*/ 24 w 899"/>
                  <a:gd name="T97" fmla="*/ 808 h 897"/>
                  <a:gd name="T98" fmla="*/ 12 w 899"/>
                  <a:gd name="T99" fmla="*/ 779 h 897"/>
                  <a:gd name="T100" fmla="*/ 3 w 899"/>
                  <a:gd name="T101" fmla="*/ 749 h 897"/>
                  <a:gd name="T102" fmla="*/ 0 w 899"/>
                  <a:gd name="T103" fmla="*/ 716 h 897"/>
                  <a:gd name="T104" fmla="*/ 0 w 899"/>
                  <a:gd name="T105" fmla="*/ 177 h 897"/>
                  <a:gd name="T106" fmla="*/ 3 w 899"/>
                  <a:gd name="T107" fmla="*/ 145 h 897"/>
                  <a:gd name="T108" fmla="*/ 12 w 899"/>
                  <a:gd name="T109" fmla="*/ 115 h 897"/>
                  <a:gd name="T110" fmla="*/ 24 w 899"/>
                  <a:gd name="T111" fmla="*/ 87 h 897"/>
                  <a:gd name="T112" fmla="*/ 42 w 899"/>
                  <a:gd name="T113" fmla="*/ 63 h 897"/>
                  <a:gd name="T114" fmla="*/ 63 w 899"/>
                  <a:gd name="T115" fmla="*/ 41 h 897"/>
                  <a:gd name="T116" fmla="*/ 88 w 899"/>
                  <a:gd name="T117" fmla="*/ 24 h 897"/>
                  <a:gd name="T118" fmla="*/ 116 w 899"/>
                  <a:gd name="T119" fmla="*/ 10 h 897"/>
                  <a:gd name="T120" fmla="*/ 146 w 899"/>
                  <a:gd name="T121" fmla="*/ 2 h 897"/>
                  <a:gd name="T122" fmla="*/ 179 w 899"/>
                  <a:gd name="T123"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9" h="897">
                    <a:moveTo>
                      <a:pt x="178" y="154"/>
                    </a:moveTo>
                    <a:lnTo>
                      <a:pt x="169" y="156"/>
                    </a:lnTo>
                    <a:lnTo>
                      <a:pt x="162" y="162"/>
                    </a:lnTo>
                    <a:lnTo>
                      <a:pt x="158" y="170"/>
                    </a:lnTo>
                    <a:lnTo>
                      <a:pt x="156" y="178"/>
                    </a:lnTo>
                    <a:lnTo>
                      <a:pt x="156" y="716"/>
                    </a:lnTo>
                    <a:lnTo>
                      <a:pt x="158" y="723"/>
                    </a:lnTo>
                    <a:lnTo>
                      <a:pt x="162" y="730"/>
                    </a:lnTo>
                    <a:lnTo>
                      <a:pt x="169" y="734"/>
                    </a:lnTo>
                    <a:lnTo>
                      <a:pt x="178" y="735"/>
                    </a:lnTo>
                    <a:lnTo>
                      <a:pt x="715" y="735"/>
                    </a:lnTo>
                    <a:lnTo>
                      <a:pt x="724" y="734"/>
                    </a:lnTo>
                    <a:lnTo>
                      <a:pt x="730" y="730"/>
                    </a:lnTo>
                    <a:lnTo>
                      <a:pt x="734" y="723"/>
                    </a:lnTo>
                    <a:lnTo>
                      <a:pt x="736" y="716"/>
                    </a:lnTo>
                    <a:lnTo>
                      <a:pt x="736" y="178"/>
                    </a:lnTo>
                    <a:lnTo>
                      <a:pt x="734" y="170"/>
                    </a:lnTo>
                    <a:lnTo>
                      <a:pt x="730" y="162"/>
                    </a:lnTo>
                    <a:lnTo>
                      <a:pt x="724" y="156"/>
                    </a:lnTo>
                    <a:lnTo>
                      <a:pt x="715" y="154"/>
                    </a:lnTo>
                    <a:lnTo>
                      <a:pt x="178" y="154"/>
                    </a:lnTo>
                    <a:close/>
                    <a:moveTo>
                      <a:pt x="179" y="0"/>
                    </a:moveTo>
                    <a:lnTo>
                      <a:pt x="718" y="0"/>
                    </a:lnTo>
                    <a:lnTo>
                      <a:pt x="750" y="2"/>
                    </a:lnTo>
                    <a:lnTo>
                      <a:pt x="781" y="10"/>
                    </a:lnTo>
                    <a:lnTo>
                      <a:pt x="809" y="24"/>
                    </a:lnTo>
                    <a:lnTo>
                      <a:pt x="834" y="41"/>
                    </a:lnTo>
                    <a:lnTo>
                      <a:pt x="855" y="63"/>
                    </a:lnTo>
                    <a:lnTo>
                      <a:pt x="873" y="87"/>
                    </a:lnTo>
                    <a:lnTo>
                      <a:pt x="887" y="115"/>
                    </a:lnTo>
                    <a:lnTo>
                      <a:pt x="895" y="145"/>
                    </a:lnTo>
                    <a:lnTo>
                      <a:pt x="899" y="177"/>
                    </a:lnTo>
                    <a:lnTo>
                      <a:pt x="899" y="716"/>
                    </a:lnTo>
                    <a:lnTo>
                      <a:pt x="895" y="749"/>
                    </a:lnTo>
                    <a:lnTo>
                      <a:pt x="887" y="779"/>
                    </a:lnTo>
                    <a:lnTo>
                      <a:pt x="873" y="808"/>
                    </a:lnTo>
                    <a:lnTo>
                      <a:pt x="855" y="833"/>
                    </a:lnTo>
                    <a:lnTo>
                      <a:pt x="834" y="855"/>
                    </a:lnTo>
                    <a:lnTo>
                      <a:pt x="809" y="873"/>
                    </a:lnTo>
                    <a:lnTo>
                      <a:pt x="781" y="885"/>
                    </a:lnTo>
                    <a:lnTo>
                      <a:pt x="750" y="894"/>
                    </a:lnTo>
                    <a:lnTo>
                      <a:pt x="718" y="897"/>
                    </a:lnTo>
                    <a:lnTo>
                      <a:pt x="179" y="897"/>
                    </a:lnTo>
                    <a:lnTo>
                      <a:pt x="146" y="894"/>
                    </a:lnTo>
                    <a:lnTo>
                      <a:pt x="116" y="885"/>
                    </a:lnTo>
                    <a:lnTo>
                      <a:pt x="88" y="873"/>
                    </a:lnTo>
                    <a:lnTo>
                      <a:pt x="63" y="855"/>
                    </a:lnTo>
                    <a:lnTo>
                      <a:pt x="42" y="833"/>
                    </a:lnTo>
                    <a:lnTo>
                      <a:pt x="24" y="808"/>
                    </a:lnTo>
                    <a:lnTo>
                      <a:pt x="12" y="779"/>
                    </a:lnTo>
                    <a:lnTo>
                      <a:pt x="3" y="749"/>
                    </a:lnTo>
                    <a:lnTo>
                      <a:pt x="0" y="716"/>
                    </a:lnTo>
                    <a:lnTo>
                      <a:pt x="0" y="177"/>
                    </a:lnTo>
                    <a:lnTo>
                      <a:pt x="3" y="145"/>
                    </a:lnTo>
                    <a:lnTo>
                      <a:pt x="12" y="115"/>
                    </a:lnTo>
                    <a:lnTo>
                      <a:pt x="24" y="87"/>
                    </a:lnTo>
                    <a:lnTo>
                      <a:pt x="42" y="63"/>
                    </a:lnTo>
                    <a:lnTo>
                      <a:pt x="63" y="41"/>
                    </a:lnTo>
                    <a:lnTo>
                      <a:pt x="88" y="24"/>
                    </a:lnTo>
                    <a:lnTo>
                      <a:pt x="116" y="10"/>
                    </a:lnTo>
                    <a:lnTo>
                      <a:pt x="146" y="2"/>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34">
                <a:extLst>
                  <a:ext uri="{FF2B5EF4-FFF2-40B4-BE49-F238E27FC236}">
                    <a16:creationId xmlns:a16="http://schemas.microsoft.com/office/drawing/2014/main" id="{FA79FBA9-43FC-4A5E-9AA9-4FE018545B51}"/>
                  </a:ext>
                </a:extLst>
              </p:cNvPr>
              <p:cNvSpPr>
                <a:spLocks noChangeArrowheads="1"/>
              </p:cNvSpPr>
              <p:nvPr/>
            </p:nvSpPr>
            <p:spPr bwMode="auto">
              <a:xfrm>
                <a:off x="5925" y="3117"/>
                <a:ext cx="22" cy="2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017C7790-A302-4913-A55D-0A924B5CA85C}"/>
                  </a:ext>
                </a:extLst>
              </p:cNvPr>
              <p:cNvSpPr>
                <a:spLocks noEditPoints="1"/>
              </p:cNvSpPr>
              <p:nvPr/>
            </p:nvSpPr>
            <p:spPr bwMode="auto">
              <a:xfrm>
                <a:off x="5995" y="3012"/>
                <a:ext cx="56" cy="56"/>
              </a:xfrm>
              <a:custGeom>
                <a:avLst/>
                <a:gdLst>
                  <a:gd name="T0" fmla="*/ 177 w 899"/>
                  <a:gd name="T1" fmla="*/ 156 h 898"/>
                  <a:gd name="T2" fmla="*/ 166 w 899"/>
                  <a:gd name="T3" fmla="*/ 159 h 898"/>
                  <a:gd name="T4" fmla="*/ 159 w 899"/>
                  <a:gd name="T5" fmla="*/ 166 h 898"/>
                  <a:gd name="T6" fmla="*/ 156 w 899"/>
                  <a:gd name="T7" fmla="*/ 177 h 898"/>
                  <a:gd name="T8" fmla="*/ 156 w 899"/>
                  <a:gd name="T9" fmla="*/ 715 h 898"/>
                  <a:gd name="T10" fmla="*/ 159 w 899"/>
                  <a:gd name="T11" fmla="*/ 726 h 898"/>
                  <a:gd name="T12" fmla="*/ 166 w 899"/>
                  <a:gd name="T13" fmla="*/ 733 h 898"/>
                  <a:gd name="T14" fmla="*/ 177 w 899"/>
                  <a:gd name="T15" fmla="*/ 736 h 898"/>
                  <a:gd name="T16" fmla="*/ 716 w 899"/>
                  <a:gd name="T17" fmla="*/ 736 h 898"/>
                  <a:gd name="T18" fmla="*/ 726 w 899"/>
                  <a:gd name="T19" fmla="*/ 733 h 898"/>
                  <a:gd name="T20" fmla="*/ 734 w 899"/>
                  <a:gd name="T21" fmla="*/ 726 h 898"/>
                  <a:gd name="T22" fmla="*/ 737 w 899"/>
                  <a:gd name="T23" fmla="*/ 715 h 898"/>
                  <a:gd name="T24" fmla="*/ 737 w 899"/>
                  <a:gd name="T25" fmla="*/ 177 h 898"/>
                  <a:gd name="T26" fmla="*/ 734 w 899"/>
                  <a:gd name="T27" fmla="*/ 166 h 898"/>
                  <a:gd name="T28" fmla="*/ 726 w 899"/>
                  <a:gd name="T29" fmla="*/ 159 h 898"/>
                  <a:gd name="T30" fmla="*/ 716 w 899"/>
                  <a:gd name="T31" fmla="*/ 156 h 898"/>
                  <a:gd name="T32" fmla="*/ 177 w 899"/>
                  <a:gd name="T33" fmla="*/ 156 h 898"/>
                  <a:gd name="T34" fmla="*/ 179 w 899"/>
                  <a:gd name="T35" fmla="*/ 0 h 898"/>
                  <a:gd name="T36" fmla="*/ 718 w 899"/>
                  <a:gd name="T37" fmla="*/ 0 h 898"/>
                  <a:gd name="T38" fmla="*/ 750 w 899"/>
                  <a:gd name="T39" fmla="*/ 3 h 898"/>
                  <a:gd name="T40" fmla="*/ 781 w 899"/>
                  <a:gd name="T41" fmla="*/ 11 h 898"/>
                  <a:gd name="T42" fmla="*/ 808 w 899"/>
                  <a:gd name="T43" fmla="*/ 25 h 898"/>
                  <a:gd name="T44" fmla="*/ 835 w 899"/>
                  <a:gd name="T45" fmla="*/ 42 h 898"/>
                  <a:gd name="T46" fmla="*/ 856 w 899"/>
                  <a:gd name="T47" fmla="*/ 64 h 898"/>
                  <a:gd name="T48" fmla="*/ 873 w 899"/>
                  <a:gd name="T49" fmla="*/ 88 h 898"/>
                  <a:gd name="T50" fmla="*/ 887 w 899"/>
                  <a:gd name="T51" fmla="*/ 117 h 898"/>
                  <a:gd name="T52" fmla="*/ 896 w 899"/>
                  <a:gd name="T53" fmla="*/ 147 h 898"/>
                  <a:gd name="T54" fmla="*/ 899 w 899"/>
                  <a:gd name="T55" fmla="*/ 179 h 898"/>
                  <a:gd name="T56" fmla="*/ 899 w 899"/>
                  <a:gd name="T57" fmla="*/ 718 h 898"/>
                  <a:gd name="T58" fmla="*/ 896 w 899"/>
                  <a:gd name="T59" fmla="*/ 750 h 898"/>
                  <a:gd name="T60" fmla="*/ 887 w 899"/>
                  <a:gd name="T61" fmla="*/ 781 h 898"/>
                  <a:gd name="T62" fmla="*/ 873 w 899"/>
                  <a:gd name="T63" fmla="*/ 809 h 898"/>
                  <a:gd name="T64" fmla="*/ 856 w 899"/>
                  <a:gd name="T65" fmla="*/ 834 h 898"/>
                  <a:gd name="T66" fmla="*/ 835 w 899"/>
                  <a:gd name="T67" fmla="*/ 856 h 898"/>
                  <a:gd name="T68" fmla="*/ 808 w 899"/>
                  <a:gd name="T69" fmla="*/ 874 h 898"/>
                  <a:gd name="T70" fmla="*/ 781 w 899"/>
                  <a:gd name="T71" fmla="*/ 887 h 898"/>
                  <a:gd name="T72" fmla="*/ 750 w 899"/>
                  <a:gd name="T73" fmla="*/ 895 h 898"/>
                  <a:gd name="T74" fmla="*/ 718 w 899"/>
                  <a:gd name="T75" fmla="*/ 898 h 898"/>
                  <a:gd name="T76" fmla="*/ 179 w 899"/>
                  <a:gd name="T77" fmla="*/ 898 h 898"/>
                  <a:gd name="T78" fmla="*/ 146 w 899"/>
                  <a:gd name="T79" fmla="*/ 895 h 898"/>
                  <a:gd name="T80" fmla="*/ 116 w 899"/>
                  <a:gd name="T81" fmla="*/ 887 h 898"/>
                  <a:gd name="T82" fmla="*/ 89 w 899"/>
                  <a:gd name="T83" fmla="*/ 874 h 898"/>
                  <a:gd name="T84" fmla="*/ 63 w 899"/>
                  <a:gd name="T85" fmla="*/ 856 h 898"/>
                  <a:gd name="T86" fmla="*/ 42 w 899"/>
                  <a:gd name="T87" fmla="*/ 834 h 898"/>
                  <a:gd name="T88" fmla="*/ 24 w 899"/>
                  <a:gd name="T89" fmla="*/ 809 h 898"/>
                  <a:gd name="T90" fmla="*/ 12 w 899"/>
                  <a:gd name="T91" fmla="*/ 781 h 898"/>
                  <a:gd name="T92" fmla="*/ 3 w 899"/>
                  <a:gd name="T93" fmla="*/ 750 h 898"/>
                  <a:gd name="T94" fmla="*/ 0 w 899"/>
                  <a:gd name="T95" fmla="*/ 718 h 898"/>
                  <a:gd name="T96" fmla="*/ 0 w 899"/>
                  <a:gd name="T97" fmla="*/ 179 h 898"/>
                  <a:gd name="T98" fmla="*/ 3 w 899"/>
                  <a:gd name="T99" fmla="*/ 147 h 898"/>
                  <a:gd name="T100" fmla="*/ 12 w 899"/>
                  <a:gd name="T101" fmla="*/ 117 h 898"/>
                  <a:gd name="T102" fmla="*/ 24 w 899"/>
                  <a:gd name="T103" fmla="*/ 88 h 898"/>
                  <a:gd name="T104" fmla="*/ 42 w 899"/>
                  <a:gd name="T105" fmla="*/ 64 h 898"/>
                  <a:gd name="T106" fmla="*/ 63 w 899"/>
                  <a:gd name="T107" fmla="*/ 42 h 898"/>
                  <a:gd name="T108" fmla="*/ 89 w 899"/>
                  <a:gd name="T109" fmla="*/ 25 h 898"/>
                  <a:gd name="T110" fmla="*/ 116 w 899"/>
                  <a:gd name="T111" fmla="*/ 11 h 898"/>
                  <a:gd name="T112" fmla="*/ 146 w 899"/>
                  <a:gd name="T113" fmla="*/ 3 h 898"/>
                  <a:gd name="T114" fmla="*/ 179 w 899"/>
                  <a:gd name="T115"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9" h="898">
                    <a:moveTo>
                      <a:pt x="177" y="156"/>
                    </a:moveTo>
                    <a:lnTo>
                      <a:pt x="166" y="159"/>
                    </a:lnTo>
                    <a:lnTo>
                      <a:pt x="159" y="166"/>
                    </a:lnTo>
                    <a:lnTo>
                      <a:pt x="156" y="177"/>
                    </a:lnTo>
                    <a:lnTo>
                      <a:pt x="156" y="715"/>
                    </a:lnTo>
                    <a:lnTo>
                      <a:pt x="159" y="726"/>
                    </a:lnTo>
                    <a:lnTo>
                      <a:pt x="166" y="733"/>
                    </a:lnTo>
                    <a:lnTo>
                      <a:pt x="177" y="736"/>
                    </a:lnTo>
                    <a:lnTo>
                      <a:pt x="716" y="736"/>
                    </a:lnTo>
                    <a:lnTo>
                      <a:pt x="726" y="733"/>
                    </a:lnTo>
                    <a:lnTo>
                      <a:pt x="734" y="726"/>
                    </a:lnTo>
                    <a:lnTo>
                      <a:pt x="737" y="715"/>
                    </a:lnTo>
                    <a:lnTo>
                      <a:pt x="737" y="177"/>
                    </a:lnTo>
                    <a:lnTo>
                      <a:pt x="734" y="166"/>
                    </a:lnTo>
                    <a:lnTo>
                      <a:pt x="726" y="159"/>
                    </a:lnTo>
                    <a:lnTo>
                      <a:pt x="716" y="156"/>
                    </a:lnTo>
                    <a:lnTo>
                      <a:pt x="177" y="156"/>
                    </a:lnTo>
                    <a:close/>
                    <a:moveTo>
                      <a:pt x="179" y="0"/>
                    </a:moveTo>
                    <a:lnTo>
                      <a:pt x="718" y="0"/>
                    </a:lnTo>
                    <a:lnTo>
                      <a:pt x="750" y="3"/>
                    </a:lnTo>
                    <a:lnTo>
                      <a:pt x="781" y="11"/>
                    </a:lnTo>
                    <a:lnTo>
                      <a:pt x="808" y="25"/>
                    </a:lnTo>
                    <a:lnTo>
                      <a:pt x="835" y="42"/>
                    </a:lnTo>
                    <a:lnTo>
                      <a:pt x="856" y="64"/>
                    </a:lnTo>
                    <a:lnTo>
                      <a:pt x="873" y="88"/>
                    </a:lnTo>
                    <a:lnTo>
                      <a:pt x="887" y="117"/>
                    </a:lnTo>
                    <a:lnTo>
                      <a:pt x="896" y="147"/>
                    </a:lnTo>
                    <a:lnTo>
                      <a:pt x="899" y="179"/>
                    </a:lnTo>
                    <a:lnTo>
                      <a:pt x="899" y="718"/>
                    </a:lnTo>
                    <a:lnTo>
                      <a:pt x="896" y="750"/>
                    </a:lnTo>
                    <a:lnTo>
                      <a:pt x="887" y="781"/>
                    </a:lnTo>
                    <a:lnTo>
                      <a:pt x="873" y="809"/>
                    </a:lnTo>
                    <a:lnTo>
                      <a:pt x="856" y="834"/>
                    </a:lnTo>
                    <a:lnTo>
                      <a:pt x="835" y="856"/>
                    </a:lnTo>
                    <a:lnTo>
                      <a:pt x="808" y="874"/>
                    </a:lnTo>
                    <a:lnTo>
                      <a:pt x="781" y="887"/>
                    </a:lnTo>
                    <a:lnTo>
                      <a:pt x="750" y="895"/>
                    </a:lnTo>
                    <a:lnTo>
                      <a:pt x="718" y="898"/>
                    </a:lnTo>
                    <a:lnTo>
                      <a:pt x="179" y="898"/>
                    </a:lnTo>
                    <a:lnTo>
                      <a:pt x="146" y="895"/>
                    </a:lnTo>
                    <a:lnTo>
                      <a:pt x="116" y="887"/>
                    </a:lnTo>
                    <a:lnTo>
                      <a:pt x="89" y="874"/>
                    </a:lnTo>
                    <a:lnTo>
                      <a:pt x="63" y="856"/>
                    </a:lnTo>
                    <a:lnTo>
                      <a:pt x="42" y="834"/>
                    </a:lnTo>
                    <a:lnTo>
                      <a:pt x="24" y="809"/>
                    </a:lnTo>
                    <a:lnTo>
                      <a:pt x="12" y="781"/>
                    </a:lnTo>
                    <a:lnTo>
                      <a:pt x="3" y="750"/>
                    </a:lnTo>
                    <a:lnTo>
                      <a:pt x="0" y="718"/>
                    </a:lnTo>
                    <a:lnTo>
                      <a:pt x="0" y="179"/>
                    </a:lnTo>
                    <a:lnTo>
                      <a:pt x="3" y="147"/>
                    </a:lnTo>
                    <a:lnTo>
                      <a:pt x="12" y="117"/>
                    </a:lnTo>
                    <a:lnTo>
                      <a:pt x="24" y="88"/>
                    </a:lnTo>
                    <a:lnTo>
                      <a:pt x="42" y="64"/>
                    </a:lnTo>
                    <a:lnTo>
                      <a:pt x="63" y="42"/>
                    </a:lnTo>
                    <a:lnTo>
                      <a:pt x="89" y="25"/>
                    </a:lnTo>
                    <a:lnTo>
                      <a:pt x="116" y="11"/>
                    </a:lnTo>
                    <a:lnTo>
                      <a:pt x="146" y="3"/>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36">
                <a:extLst>
                  <a:ext uri="{FF2B5EF4-FFF2-40B4-BE49-F238E27FC236}">
                    <a16:creationId xmlns:a16="http://schemas.microsoft.com/office/drawing/2014/main" id="{AF44694F-B799-4E8C-B384-C52784EBB034}"/>
                  </a:ext>
                </a:extLst>
              </p:cNvPr>
              <p:cNvSpPr>
                <a:spLocks noChangeArrowheads="1"/>
              </p:cNvSpPr>
              <p:nvPr/>
            </p:nvSpPr>
            <p:spPr bwMode="auto">
              <a:xfrm>
                <a:off x="6012" y="3029"/>
                <a:ext cx="22" cy="2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916D055F-8709-4D80-8C59-506D8CA1886E}"/>
                  </a:ext>
                </a:extLst>
              </p:cNvPr>
              <p:cNvSpPr>
                <a:spLocks/>
              </p:cNvSpPr>
              <p:nvPr/>
            </p:nvSpPr>
            <p:spPr bwMode="auto">
              <a:xfrm>
                <a:off x="5918" y="3075"/>
                <a:ext cx="43" cy="19"/>
              </a:xfrm>
              <a:custGeom>
                <a:avLst/>
                <a:gdLst>
                  <a:gd name="T0" fmla="*/ 48 w 688"/>
                  <a:gd name="T1" fmla="*/ 0 h 317"/>
                  <a:gd name="T2" fmla="*/ 167 w 688"/>
                  <a:gd name="T3" fmla="*/ 0 h 317"/>
                  <a:gd name="T4" fmla="*/ 182 w 688"/>
                  <a:gd name="T5" fmla="*/ 3 h 317"/>
                  <a:gd name="T6" fmla="*/ 195 w 688"/>
                  <a:gd name="T7" fmla="*/ 9 h 317"/>
                  <a:gd name="T8" fmla="*/ 206 w 688"/>
                  <a:gd name="T9" fmla="*/ 19 h 317"/>
                  <a:gd name="T10" fmla="*/ 212 w 688"/>
                  <a:gd name="T11" fmla="*/ 32 h 317"/>
                  <a:gd name="T12" fmla="*/ 215 w 688"/>
                  <a:gd name="T13" fmla="*/ 47 h 317"/>
                  <a:gd name="T14" fmla="*/ 215 w 688"/>
                  <a:gd name="T15" fmla="*/ 108 h 317"/>
                  <a:gd name="T16" fmla="*/ 425 w 688"/>
                  <a:gd name="T17" fmla="*/ 108 h 317"/>
                  <a:gd name="T18" fmla="*/ 425 w 688"/>
                  <a:gd name="T19" fmla="*/ 47 h 317"/>
                  <a:gd name="T20" fmla="*/ 427 w 688"/>
                  <a:gd name="T21" fmla="*/ 32 h 317"/>
                  <a:gd name="T22" fmla="*/ 433 w 688"/>
                  <a:gd name="T23" fmla="*/ 19 h 317"/>
                  <a:gd name="T24" fmla="*/ 443 w 688"/>
                  <a:gd name="T25" fmla="*/ 9 h 317"/>
                  <a:gd name="T26" fmla="*/ 455 w 688"/>
                  <a:gd name="T27" fmla="*/ 3 h 317"/>
                  <a:gd name="T28" fmla="*/ 469 w 688"/>
                  <a:gd name="T29" fmla="*/ 0 h 317"/>
                  <a:gd name="T30" fmla="*/ 533 w 688"/>
                  <a:gd name="T31" fmla="*/ 0 h 317"/>
                  <a:gd name="T32" fmla="*/ 548 w 688"/>
                  <a:gd name="T33" fmla="*/ 3 h 317"/>
                  <a:gd name="T34" fmla="*/ 562 w 688"/>
                  <a:gd name="T35" fmla="*/ 9 h 317"/>
                  <a:gd name="T36" fmla="*/ 571 w 688"/>
                  <a:gd name="T37" fmla="*/ 19 h 317"/>
                  <a:gd name="T38" fmla="*/ 577 w 688"/>
                  <a:gd name="T39" fmla="*/ 32 h 317"/>
                  <a:gd name="T40" fmla="*/ 580 w 688"/>
                  <a:gd name="T41" fmla="*/ 47 h 317"/>
                  <a:gd name="T42" fmla="*/ 580 w 688"/>
                  <a:gd name="T43" fmla="*/ 108 h 317"/>
                  <a:gd name="T44" fmla="*/ 639 w 688"/>
                  <a:gd name="T45" fmla="*/ 108 h 317"/>
                  <a:gd name="T46" fmla="*/ 655 w 688"/>
                  <a:gd name="T47" fmla="*/ 110 h 317"/>
                  <a:gd name="T48" fmla="*/ 668 w 688"/>
                  <a:gd name="T49" fmla="*/ 116 h 317"/>
                  <a:gd name="T50" fmla="*/ 678 w 688"/>
                  <a:gd name="T51" fmla="*/ 127 h 317"/>
                  <a:gd name="T52" fmla="*/ 686 w 688"/>
                  <a:gd name="T53" fmla="*/ 139 h 317"/>
                  <a:gd name="T54" fmla="*/ 688 w 688"/>
                  <a:gd name="T55" fmla="*/ 154 h 317"/>
                  <a:gd name="T56" fmla="*/ 688 w 688"/>
                  <a:gd name="T57" fmla="*/ 269 h 317"/>
                  <a:gd name="T58" fmla="*/ 686 w 688"/>
                  <a:gd name="T59" fmla="*/ 283 h 317"/>
                  <a:gd name="T60" fmla="*/ 678 w 688"/>
                  <a:gd name="T61" fmla="*/ 297 h 317"/>
                  <a:gd name="T62" fmla="*/ 668 w 688"/>
                  <a:gd name="T63" fmla="*/ 308 h 317"/>
                  <a:gd name="T64" fmla="*/ 655 w 688"/>
                  <a:gd name="T65" fmla="*/ 314 h 317"/>
                  <a:gd name="T66" fmla="*/ 639 w 688"/>
                  <a:gd name="T67" fmla="*/ 317 h 317"/>
                  <a:gd name="T68" fmla="*/ 521 w 688"/>
                  <a:gd name="T69" fmla="*/ 317 h 317"/>
                  <a:gd name="T70" fmla="*/ 506 w 688"/>
                  <a:gd name="T71" fmla="*/ 314 h 317"/>
                  <a:gd name="T72" fmla="*/ 492 w 688"/>
                  <a:gd name="T73" fmla="*/ 308 h 317"/>
                  <a:gd name="T74" fmla="*/ 482 w 688"/>
                  <a:gd name="T75" fmla="*/ 297 h 317"/>
                  <a:gd name="T76" fmla="*/ 474 w 688"/>
                  <a:gd name="T77" fmla="*/ 283 h 317"/>
                  <a:gd name="T78" fmla="*/ 472 w 688"/>
                  <a:gd name="T79" fmla="*/ 269 h 317"/>
                  <a:gd name="T80" fmla="*/ 472 w 688"/>
                  <a:gd name="T81" fmla="*/ 263 h 317"/>
                  <a:gd name="T82" fmla="*/ 206 w 688"/>
                  <a:gd name="T83" fmla="*/ 263 h 317"/>
                  <a:gd name="T84" fmla="*/ 191 w 688"/>
                  <a:gd name="T85" fmla="*/ 261 h 317"/>
                  <a:gd name="T86" fmla="*/ 179 w 688"/>
                  <a:gd name="T87" fmla="*/ 254 h 317"/>
                  <a:gd name="T88" fmla="*/ 169 w 688"/>
                  <a:gd name="T89" fmla="*/ 245 h 317"/>
                  <a:gd name="T90" fmla="*/ 164 w 688"/>
                  <a:gd name="T91" fmla="*/ 232 h 317"/>
                  <a:gd name="T92" fmla="*/ 162 w 688"/>
                  <a:gd name="T93" fmla="*/ 217 h 317"/>
                  <a:gd name="T94" fmla="*/ 162 w 688"/>
                  <a:gd name="T95" fmla="*/ 216 h 317"/>
                  <a:gd name="T96" fmla="*/ 48 w 688"/>
                  <a:gd name="T97" fmla="*/ 216 h 317"/>
                  <a:gd name="T98" fmla="*/ 33 w 688"/>
                  <a:gd name="T99" fmla="*/ 213 h 317"/>
                  <a:gd name="T100" fmla="*/ 20 w 688"/>
                  <a:gd name="T101" fmla="*/ 206 h 317"/>
                  <a:gd name="T102" fmla="*/ 9 w 688"/>
                  <a:gd name="T103" fmla="*/ 195 h 317"/>
                  <a:gd name="T104" fmla="*/ 2 w 688"/>
                  <a:gd name="T105" fmla="*/ 181 h 317"/>
                  <a:gd name="T106" fmla="*/ 0 w 688"/>
                  <a:gd name="T107" fmla="*/ 166 h 317"/>
                  <a:gd name="T108" fmla="*/ 0 w 688"/>
                  <a:gd name="T109" fmla="*/ 47 h 317"/>
                  <a:gd name="T110" fmla="*/ 2 w 688"/>
                  <a:gd name="T111" fmla="*/ 32 h 317"/>
                  <a:gd name="T112" fmla="*/ 9 w 688"/>
                  <a:gd name="T113" fmla="*/ 19 h 317"/>
                  <a:gd name="T114" fmla="*/ 20 w 688"/>
                  <a:gd name="T115" fmla="*/ 9 h 317"/>
                  <a:gd name="T116" fmla="*/ 33 w 688"/>
                  <a:gd name="T117" fmla="*/ 3 h 317"/>
                  <a:gd name="T118" fmla="*/ 48 w 688"/>
                  <a:gd name="T11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8" h="317">
                    <a:moveTo>
                      <a:pt x="48" y="0"/>
                    </a:moveTo>
                    <a:lnTo>
                      <a:pt x="167" y="0"/>
                    </a:lnTo>
                    <a:lnTo>
                      <a:pt x="182" y="3"/>
                    </a:lnTo>
                    <a:lnTo>
                      <a:pt x="195" y="9"/>
                    </a:lnTo>
                    <a:lnTo>
                      <a:pt x="206" y="19"/>
                    </a:lnTo>
                    <a:lnTo>
                      <a:pt x="212" y="32"/>
                    </a:lnTo>
                    <a:lnTo>
                      <a:pt x="215" y="47"/>
                    </a:lnTo>
                    <a:lnTo>
                      <a:pt x="215" y="108"/>
                    </a:lnTo>
                    <a:lnTo>
                      <a:pt x="425" y="108"/>
                    </a:lnTo>
                    <a:lnTo>
                      <a:pt x="425" y="47"/>
                    </a:lnTo>
                    <a:lnTo>
                      <a:pt x="427" y="32"/>
                    </a:lnTo>
                    <a:lnTo>
                      <a:pt x="433" y="19"/>
                    </a:lnTo>
                    <a:lnTo>
                      <a:pt x="443" y="9"/>
                    </a:lnTo>
                    <a:lnTo>
                      <a:pt x="455" y="3"/>
                    </a:lnTo>
                    <a:lnTo>
                      <a:pt x="469" y="0"/>
                    </a:lnTo>
                    <a:lnTo>
                      <a:pt x="533" y="0"/>
                    </a:lnTo>
                    <a:lnTo>
                      <a:pt x="548" y="3"/>
                    </a:lnTo>
                    <a:lnTo>
                      <a:pt x="562" y="9"/>
                    </a:lnTo>
                    <a:lnTo>
                      <a:pt x="571" y="19"/>
                    </a:lnTo>
                    <a:lnTo>
                      <a:pt x="577" y="32"/>
                    </a:lnTo>
                    <a:lnTo>
                      <a:pt x="580" y="47"/>
                    </a:lnTo>
                    <a:lnTo>
                      <a:pt x="580" y="108"/>
                    </a:lnTo>
                    <a:lnTo>
                      <a:pt x="639" y="108"/>
                    </a:lnTo>
                    <a:lnTo>
                      <a:pt x="655" y="110"/>
                    </a:lnTo>
                    <a:lnTo>
                      <a:pt x="668" y="116"/>
                    </a:lnTo>
                    <a:lnTo>
                      <a:pt x="678" y="127"/>
                    </a:lnTo>
                    <a:lnTo>
                      <a:pt x="686" y="139"/>
                    </a:lnTo>
                    <a:lnTo>
                      <a:pt x="688" y="154"/>
                    </a:lnTo>
                    <a:lnTo>
                      <a:pt x="688" y="269"/>
                    </a:lnTo>
                    <a:lnTo>
                      <a:pt x="686" y="283"/>
                    </a:lnTo>
                    <a:lnTo>
                      <a:pt x="678" y="297"/>
                    </a:lnTo>
                    <a:lnTo>
                      <a:pt x="668" y="308"/>
                    </a:lnTo>
                    <a:lnTo>
                      <a:pt x="655" y="314"/>
                    </a:lnTo>
                    <a:lnTo>
                      <a:pt x="639" y="317"/>
                    </a:lnTo>
                    <a:lnTo>
                      <a:pt x="521" y="317"/>
                    </a:lnTo>
                    <a:lnTo>
                      <a:pt x="506" y="314"/>
                    </a:lnTo>
                    <a:lnTo>
                      <a:pt x="492" y="308"/>
                    </a:lnTo>
                    <a:lnTo>
                      <a:pt x="482" y="297"/>
                    </a:lnTo>
                    <a:lnTo>
                      <a:pt x="474" y="283"/>
                    </a:lnTo>
                    <a:lnTo>
                      <a:pt x="472" y="269"/>
                    </a:lnTo>
                    <a:lnTo>
                      <a:pt x="472" y="263"/>
                    </a:lnTo>
                    <a:lnTo>
                      <a:pt x="206" y="263"/>
                    </a:lnTo>
                    <a:lnTo>
                      <a:pt x="191" y="261"/>
                    </a:lnTo>
                    <a:lnTo>
                      <a:pt x="179" y="254"/>
                    </a:lnTo>
                    <a:lnTo>
                      <a:pt x="169" y="245"/>
                    </a:lnTo>
                    <a:lnTo>
                      <a:pt x="164" y="232"/>
                    </a:lnTo>
                    <a:lnTo>
                      <a:pt x="162" y="217"/>
                    </a:lnTo>
                    <a:lnTo>
                      <a:pt x="162" y="216"/>
                    </a:lnTo>
                    <a:lnTo>
                      <a:pt x="48" y="216"/>
                    </a:lnTo>
                    <a:lnTo>
                      <a:pt x="33" y="213"/>
                    </a:lnTo>
                    <a:lnTo>
                      <a:pt x="20" y="206"/>
                    </a:lnTo>
                    <a:lnTo>
                      <a:pt x="9" y="195"/>
                    </a:lnTo>
                    <a:lnTo>
                      <a:pt x="2" y="181"/>
                    </a:lnTo>
                    <a:lnTo>
                      <a:pt x="0" y="166"/>
                    </a:lnTo>
                    <a:lnTo>
                      <a:pt x="0" y="47"/>
                    </a:lnTo>
                    <a:lnTo>
                      <a:pt x="2" y="32"/>
                    </a:lnTo>
                    <a:lnTo>
                      <a:pt x="9" y="19"/>
                    </a:lnTo>
                    <a:lnTo>
                      <a:pt x="20" y="9"/>
                    </a:lnTo>
                    <a:lnTo>
                      <a:pt x="33" y="3"/>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CC7A2FFB-FB22-4BF5-BF52-E56E524CC69E}"/>
                  </a:ext>
                </a:extLst>
              </p:cNvPr>
              <p:cNvSpPr>
                <a:spLocks/>
              </p:cNvSpPr>
              <p:nvPr/>
            </p:nvSpPr>
            <p:spPr bwMode="auto">
              <a:xfrm>
                <a:off x="5969" y="3017"/>
                <a:ext cx="23" cy="46"/>
              </a:xfrm>
              <a:custGeom>
                <a:avLst/>
                <a:gdLst>
                  <a:gd name="T0" fmla="*/ 46 w 372"/>
                  <a:gd name="T1" fmla="*/ 0 h 736"/>
                  <a:gd name="T2" fmla="*/ 271 w 372"/>
                  <a:gd name="T3" fmla="*/ 0 h 736"/>
                  <a:gd name="T4" fmla="*/ 286 w 372"/>
                  <a:gd name="T5" fmla="*/ 3 h 736"/>
                  <a:gd name="T6" fmla="*/ 299 w 372"/>
                  <a:gd name="T7" fmla="*/ 9 h 736"/>
                  <a:gd name="T8" fmla="*/ 308 w 372"/>
                  <a:gd name="T9" fmla="*/ 19 h 736"/>
                  <a:gd name="T10" fmla="*/ 316 w 372"/>
                  <a:gd name="T11" fmla="*/ 31 h 736"/>
                  <a:gd name="T12" fmla="*/ 318 w 372"/>
                  <a:gd name="T13" fmla="*/ 46 h 736"/>
                  <a:gd name="T14" fmla="*/ 318 w 372"/>
                  <a:gd name="T15" fmla="*/ 110 h 736"/>
                  <a:gd name="T16" fmla="*/ 316 w 372"/>
                  <a:gd name="T17" fmla="*/ 125 h 736"/>
                  <a:gd name="T18" fmla="*/ 308 w 372"/>
                  <a:gd name="T19" fmla="*/ 138 h 736"/>
                  <a:gd name="T20" fmla="*/ 299 w 372"/>
                  <a:gd name="T21" fmla="*/ 147 h 736"/>
                  <a:gd name="T22" fmla="*/ 286 w 372"/>
                  <a:gd name="T23" fmla="*/ 154 h 736"/>
                  <a:gd name="T24" fmla="*/ 271 w 372"/>
                  <a:gd name="T25" fmla="*/ 156 h 736"/>
                  <a:gd name="T26" fmla="*/ 263 w 372"/>
                  <a:gd name="T27" fmla="*/ 156 h 736"/>
                  <a:gd name="T28" fmla="*/ 263 w 372"/>
                  <a:gd name="T29" fmla="*/ 520 h 736"/>
                  <a:gd name="T30" fmla="*/ 322 w 372"/>
                  <a:gd name="T31" fmla="*/ 520 h 736"/>
                  <a:gd name="T32" fmla="*/ 338 w 372"/>
                  <a:gd name="T33" fmla="*/ 523 h 736"/>
                  <a:gd name="T34" fmla="*/ 351 w 372"/>
                  <a:gd name="T35" fmla="*/ 530 h 736"/>
                  <a:gd name="T36" fmla="*/ 362 w 372"/>
                  <a:gd name="T37" fmla="*/ 542 h 736"/>
                  <a:gd name="T38" fmla="*/ 369 w 372"/>
                  <a:gd name="T39" fmla="*/ 555 h 736"/>
                  <a:gd name="T40" fmla="*/ 372 w 372"/>
                  <a:gd name="T41" fmla="*/ 570 h 736"/>
                  <a:gd name="T42" fmla="*/ 372 w 372"/>
                  <a:gd name="T43" fmla="*/ 689 h 736"/>
                  <a:gd name="T44" fmla="*/ 369 w 372"/>
                  <a:gd name="T45" fmla="*/ 704 h 736"/>
                  <a:gd name="T46" fmla="*/ 362 w 372"/>
                  <a:gd name="T47" fmla="*/ 717 h 736"/>
                  <a:gd name="T48" fmla="*/ 351 w 372"/>
                  <a:gd name="T49" fmla="*/ 727 h 736"/>
                  <a:gd name="T50" fmla="*/ 338 w 372"/>
                  <a:gd name="T51" fmla="*/ 734 h 736"/>
                  <a:gd name="T52" fmla="*/ 322 w 372"/>
                  <a:gd name="T53" fmla="*/ 736 h 736"/>
                  <a:gd name="T54" fmla="*/ 152 w 372"/>
                  <a:gd name="T55" fmla="*/ 736 h 736"/>
                  <a:gd name="T56" fmla="*/ 138 w 372"/>
                  <a:gd name="T57" fmla="*/ 734 h 736"/>
                  <a:gd name="T58" fmla="*/ 125 w 372"/>
                  <a:gd name="T59" fmla="*/ 727 h 736"/>
                  <a:gd name="T60" fmla="*/ 116 w 372"/>
                  <a:gd name="T61" fmla="*/ 717 h 736"/>
                  <a:gd name="T62" fmla="*/ 111 w 372"/>
                  <a:gd name="T63" fmla="*/ 704 h 736"/>
                  <a:gd name="T64" fmla="*/ 109 w 372"/>
                  <a:gd name="T65" fmla="*/ 689 h 736"/>
                  <a:gd name="T66" fmla="*/ 109 w 372"/>
                  <a:gd name="T67" fmla="*/ 426 h 736"/>
                  <a:gd name="T68" fmla="*/ 46 w 372"/>
                  <a:gd name="T69" fmla="*/ 426 h 736"/>
                  <a:gd name="T70" fmla="*/ 32 w 372"/>
                  <a:gd name="T71" fmla="*/ 424 h 736"/>
                  <a:gd name="T72" fmla="*/ 19 w 372"/>
                  <a:gd name="T73" fmla="*/ 418 h 736"/>
                  <a:gd name="T74" fmla="*/ 9 w 372"/>
                  <a:gd name="T75" fmla="*/ 408 h 736"/>
                  <a:gd name="T76" fmla="*/ 2 w 372"/>
                  <a:gd name="T77" fmla="*/ 395 h 736"/>
                  <a:gd name="T78" fmla="*/ 0 w 372"/>
                  <a:gd name="T79" fmla="*/ 381 h 736"/>
                  <a:gd name="T80" fmla="*/ 0 w 372"/>
                  <a:gd name="T81" fmla="*/ 372 h 736"/>
                  <a:gd name="T82" fmla="*/ 2 w 372"/>
                  <a:gd name="T83" fmla="*/ 358 h 736"/>
                  <a:gd name="T84" fmla="*/ 9 w 372"/>
                  <a:gd name="T85" fmla="*/ 344 h 736"/>
                  <a:gd name="T86" fmla="*/ 19 w 372"/>
                  <a:gd name="T87" fmla="*/ 333 h 736"/>
                  <a:gd name="T88" fmla="*/ 32 w 372"/>
                  <a:gd name="T89" fmla="*/ 327 h 736"/>
                  <a:gd name="T90" fmla="*/ 46 w 372"/>
                  <a:gd name="T91" fmla="*/ 324 h 736"/>
                  <a:gd name="T92" fmla="*/ 109 w 372"/>
                  <a:gd name="T93" fmla="*/ 324 h 736"/>
                  <a:gd name="T94" fmla="*/ 109 w 372"/>
                  <a:gd name="T95" fmla="*/ 156 h 736"/>
                  <a:gd name="T96" fmla="*/ 46 w 372"/>
                  <a:gd name="T97" fmla="*/ 156 h 736"/>
                  <a:gd name="T98" fmla="*/ 32 w 372"/>
                  <a:gd name="T99" fmla="*/ 154 h 736"/>
                  <a:gd name="T100" fmla="*/ 19 w 372"/>
                  <a:gd name="T101" fmla="*/ 147 h 736"/>
                  <a:gd name="T102" fmla="*/ 9 w 372"/>
                  <a:gd name="T103" fmla="*/ 138 h 736"/>
                  <a:gd name="T104" fmla="*/ 2 w 372"/>
                  <a:gd name="T105" fmla="*/ 125 h 736"/>
                  <a:gd name="T106" fmla="*/ 0 w 372"/>
                  <a:gd name="T107" fmla="*/ 110 h 736"/>
                  <a:gd name="T108" fmla="*/ 0 w 372"/>
                  <a:gd name="T109" fmla="*/ 46 h 736"/>
                  <a:gd name="T110" fmla="*/ 2 w 372"/>
                  <a:gd name="T111" fmla="*/ 31 h 736"/>
                  <a:gd name="T112" fmla="*/ 9 w 372"/>
                  <a:gd name="T113" fmla="*/ 19 h 736"/>
                  <a:gd name="T114" fmla="*/ 19 w 372"/>
                  <a:gd name="T115" fmla="*/ 9 h 736"/>
                  <a:gd name="T116" fmla="*/ 32 w 372"/>
                  <a:gd name="T117" fmla="*/ 3 h 736"/>
                  <a:gd name="T118" fmla="*/ 46 w 372"/>
                  <a:gd name="T1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736">
                    <a:moveTo>
                      <a:pt x="46" y="0"/>
                    </a:moveTo>
                    <a:lnTo>
                      <a:pt x="271" y="0"/>
                    </a:lnTo>
                    <a:lnTo>
                      <a:pt x="286" y="3"/>
                    </a:lnTo>
                    <a:lnTo>
                      <a:pt x="299" y="9"/>
                    </a:lnTo>
                    <a:lnTo>
                      <a:pt x="308" y="19"/>
                    </a:lnTo>
                    <a:lnTo>
                      <a:pt x="316" y="31"/>
                    </a:lnTo>
                    <a:lnTo>
                      <a:pt x="318" y="46"/>
                    </a:lnTo>
                    <a:lnTo>
                      <a:pt x="318" y="110"/>
                    </a:lnTo>
                    <a:lnTo>
                      <a:pt x="316" y="125"/>
                    </a:lnTo>
                    <a:lnTo>
                      <a:pt x="308" y="138"/>
                    </a:lnTo>
                    <a:lnTo>
                      <a:pt x="299" y="147"/>
                    </a:lnTo>
                    <a:lnTo>
                      <a:pt x="286" y="154"/>
                    </a:lnTo>
                    <a:lnTo>
                      <a:pt x="271" y="156"/>
                    </a:lnTo>
                    <a:lnTo>
                      <a:pt x="263" y="156"/>
                    </a:lnTo>
                    <a:lnTo>
                      <a:pt x="263" y="520"/>
                    </a:lnTo>
                    <a:lnTo>
                      <a:pt x="322" y="520"/>
                    </a:lnTo>
                    <a:lnTo>
                      <a:pt x="338" y="523"/>
                    </a:lnTo>
                    <a:lnTo>
                      <a:pt x="351" y="530"/>
                    </a:lnTo>
                    <a:lnTo>
                      <a:pt x="362" y="542"/>
                    </a:lnTo>
                    <a:lnTo>
                      <a:pt x="369" y="555"/>
                    </a:lnTo>
                    <a:lnTo>
                      <a:pt x="372" y="570"/>
                    </a:lnTo>
                    <a:lnTo>
                      <a:pt x="372" y="689"/>
                    </a:lnTo>
                    <a:lnTo>
                      <a:pt x="369" y="704"/>
                    </a:lnTo>
                    <a:lnTo>
                      <a:pt x="362" y="717"/>
                    </a:lnTo>
                    <a:lnTo>
                      <a:pt x="351" y="727"/>
                    </a:lnTo>
                    <a:lnTo>
                      <a:pt x="338" y="734"/>
                    </a:lnTo>
                    <a:lnTo>
                      <a:pt x="322" y="736"/>
                    </a:lnTo>
                    <a:lnTo>
                      <a:pt x="152" y="736"/>
                    </a:lnTo>
                    <a:lnTo>
                      <a:pt x="138" y="734"/>
                    </a:lnTo>
                    <a:lnTo>
                      <a:pt x="125" y="727"/>
                    </a:lnTo>
                    <a:lnTo>
                      <a:pt x="116" y="717"/>
                    </a:lnTo>
                    <a:lnTo>
                      <a:pt x="111" y="704"/>
                    </a:lnTo>
                    <a:lnTo>
                      <a:pt x="109" y="689"/>
                    </a:lnTo>
                    <a:lnTo>
                      <a:pt x="109" y="426"/>
                    </a:lnTo>
                    <a:lnTo>
                      <a:pt x="46" y="426"/>
                    </a:lnTo>
                    <a:lnTo>
                      <a:pt x="32" y="424"/>
                    </a:lnTo>
                    <a:lnTo>
                      <a:pt x="19" y="418"/>
                    </a:lnTo>
                    <a:lnTo>
                      <a:pt x="9" y="408"/>
                    </a:lnTo>
                    <a:lnTo>
                      <a:pt x="2" y="395"/>
                    </a:lnTo>
                    <a:lnTo>
                      <a:pt x="0" y="381"/>
                    </a:lnTo>
                    <a:lnTo>
                      <a:pt x="0" y="372"/>
                    </a:lnTo>
                    <a:lnTo>
                      <a:pt x="2" y="358"/>
                    </a:lnTo>
                    <a:lnTo>
                      <a:pt x="9" y="344"/>
                    </a:lnTo>
                    <a:lnTo>
                      <a:pt x="19" y="333"/>
                    </a:lnTo>
                    <a:lnTo>
                      <a:pt x="32" y="327"/>
                    </a:lnTo>
                    <a:lnTo>
                      <a:pt x="46" y="324"/>
                    </a:lnTo>
                    <a:lnTo>
                      <a:pt x="109" y="324"/>
                    </a:lnTo>
                    <a:lnTo>
                      <a:pt x="109" y="156"/>
                    </a:lnTo>
                    <a:lnTo>
                      <a:pt x="46" y="156"/>
                    </a:lnTo>
                    <a:lnTo>
                      <a:pt x="32" y="154"/>
                    </a:lnTo>
                    <a:lnTo>
                      <a:pt x="19" y="147"/>
                    </a:lnTo>
                    <a:lnTo>
                      <a:pt x="9" y="138"/>
                    </a:lnTo>
                    <a:lnTo>
                      <a:pt x="2" y="125"/>
                    </a:lnTo>
                    <a:lnTo>
                      <a:pt x="0" y="110"/>
                    </a:lnTo>
                    <a:lnTo>
                      <a:pt x="0" y="46"/>
                    </a:lnTo>
                    <a:lnTo>
                      <a:pt x="2" y="31"/>
                    </a:lnTo>
                    <a:lnTo>
                      <a:pt x="9" y="19"/>
                    </a:lnTo>
                    <a:lnTo>
                      <a:pt x="19" y="9"/>
                    </a:lnTo>
                    <a:lnTo>
                      <a:pt x="32"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0F3A0E97-5C5A-416D-B31F-F48184B93669}"/>
                  </a:ext>
                </a:extLst>
              </p:cNvPr>
              <p:cNvSpPr>
                <a:spLocks/>
              </p:cNvSpPr>
              <p:nvPr/>
            </p:nvSpPr>
            <p:spPr bwMode="auto">
              <a:xfrm>
                <a:off x="5970" y="3068"/>
                <a:ext cx="14" cy="13"/>
              </a:xfrm>
              <a:custGeom>
                <a:avLst/>
                <a:gdLst>
                  <a:gd name="T0" fmla="*/ 46 w 209"/>
                  <a:gd name="T1" fmla="*/ 0 h 209"/>
                  <a:gd name="T2" fmla="*/ 162 w 209"/>
                  <a:gd name="T3" fmla="*/ 0 h 209"/>
                  <a:gd name="T4" fmla="*/ 176 w 209"/>
                  <a:gd name="T5" fmla="*/ 2 h 209"/>
                  <a:gd name="T6" fmla="*/ 189 w 209"/>
                  <a:gd name="T7" fmla="*/ 9 h 209"/>
                  <a:gd name="T8" fmla="*/ 199 w 209"/>
                  <a:gd name="T9" fmla="*/ 19 h 209"/>
                  <a:gd name="T10" fmla="*/ 206 w 209"/>
                  <a:gd name="T11" fmla="*/ 32 h 209"/>
                  <a:gd name="T12" fmla="*/ 209 w 209"/>
                  <a:gd name="T13" fmla="*/ 46 h 209"/>
                  <a:gd name="T14" fmla="*/ 209 w 209"/>
                  <a:gd name="T15" fmla="*/ 162 h 209"/>
                  <a:gd name="T16" fmla="*/ 206 w 209"/>
                  <a:gd name="T17" fmla="*/ 177 h 209"/>
                  <a:gd name="T18" fmla="*/ 199 w 209"/>
                  <a:gd name="T19" fmla="*/ 189 h 209"/>
                  <a:gd name="T20" fmla="*/ 189 w 209"/>
                  <a:gd name="T21" fmla="*/ 200 h 209"/>
                  <a:gd name="T22" fmla="*/ 176 w 209"/>
                  <a:gd name="T23" fmla="*/ 206 h 209"/>
                  <a:gd name="T24" fmla="*/ 162 w 209"/>
                  <a:gd name="T25" fmla="*/ 209 h 209"/>
                  <a:gd name="T26" fmla="*/ 46 w 209"/>
                  <a:gd name="T27" fmla="*/ 209 h 209"/>
                  <a:gd name="T28" fmla="*/ 31 w 209"/>
                  <a:gd name="T29" fmla="*/ 206 h 209"/>
                  <a:gd name="T30" fmla="*/ 18 w 209"/>
                  <a:gd name="T31" fmla="*/ 200 h 209"/>
                  <a:gd name="T32" fmla="*/ 8 w 209"/>
                  <a:gd name="T33" fmla="*/ 189 h 209"/>
                  <a:gd name="T34" fmla="*/ 2 w 209"/>
                  <a:gd name="T35" fmla="*/ 177 h 209"/>
                  <a:gd name="T36" fmla="*/ 0 w 209"/>
                  <a:gd name="T37" fmla="*/ 162 h 209"/>
                  <a:gd name="T38" fmla="*/ 0 w 209"/>
                  <a:gd name="T39" fmla="*/ 46 h 209"/>
                  <a:gd name="T40" fmla="*/ 2 w 209"/>
                  <a:gd name="T41" fmla="*/ 32 h 209"/>
                  <a:gd name="T42" fmla="*/ 8 w 209"/>
                  <a:gd name="T43" fmla="*/ 19 h 209"/>
                  <a:gd name="T44" fmla="*/ 18 w 209"/>
                  <a:gd name="T45" fmla="*/ 9 h 209"/>
                  <a:gd name="T46" fmla="*/ 31 w 209"/>
                  <a:gd name="T47" fmla="*/ 2 h 209"/>
                  <a:gd name="T48" fmla="*/ 46 w 209"/>
                  <a:gd name="T4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9" h="209">
                    <a:moveTo>
                      <a:pt x="46" y="0"/>
                    </a:moveTo>
                    <a:lnTo>
                      <a:pt x="162" y="0"/>
                    </a:lnTo>
                    <a:lnTo>
                      <a:pt x="176" y="2"/>
                    </a:lnTo>
                    <a:lnTo>
                      <a:pt x="189" y="9"/>
                    </a:lnTo>
                    <a:lnTo>
                      <a:pt x="199" y="19"/>
                    </a:lnTo>
                    <a:lnTo>
                      <a:pt x="206" y="32"/>
                    </a:lnTo>
                    <a:lnTo>
                      <a:pt x="209" y="46"/>
                    </a:lnTo>
                    <a:lnTo>
                      <a:pt x="209" y="162"/>
                    </a:lnTo>
                    <a:lnTo>
                      <a:pt x="206" y="177"/>
                    </a:lnTo>
                    <a:lnTo>
                      <a:pt x="199" y="189"/>
                    </a:lnTo>
                    <a:lnTo>
                      <a:pt x="189" y="200"/>
                    </a:lnTo>
                    <a:lnTo>
                      <a:pt x="176" y="206"/>
                    </a:lnTo>
                    <a:lnTo>
                      <a:pt x="162" y="209"/>
                    </a:lnTo>
                    <a:lnTo>
                      <a:pt x="46" y="209"/>
                    </a:lnTo>
                    <a:lnTo>
                      <a:pt x="31" y="206"/>
                    </a:lnTo>
                    <a:lnTo>
                      <a:pt x="18" y="200"/>
                    </a:lnTo>
                    <a:lnTo>
                      <a:pt x="8" y="189"/>
                    </a:lnTo>
                    <a:lnTo>
                      <a:pt x="2" y="177"/>
                    </a:lnTo>
                    <a:lnTo>
                      <a:pt x="0" y="162"/>
                    </a:lnTo>
                    <a:lnTo>
                      <a:pt x="0" y="46"/>
                    </a:lnTo>
                    <a:lnTo>
                      <a:pt x="2" y="32"/>
                    </a:lnTo>
                    <a:lnTo>
                      <a:pt x="8" y="19"/>
                    </a:lnTo>
                    <a:lnTo>
                      <a:pt x="18" y="9"/>
                    </a:lnTo>
                    <a:lnTo>
                      <a:pt x="31" y="2"/>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40">
                <a:extLst>
                  <a:ext uri="{FF2B5EF4-FFF2-40B4-BE49-F238E27FC236}">
                    <a16:creationId xmlns:a16="http://schemas.microsoft.com/office/drawing/2014/main" id="{E8987490-3D79-42EA-9576-461125D7C22F}"/>
                  </a:ext>
                </a:extLst>
              </p:cNvPr>
              <p:cNvSpPr>
                <a:spLocks/>
              </p:cNvSpPr>
              <p:nvPr/>
            </p:nvSpPr>
            <p:spPr bwMode="auto">
              <a:xfrm>
                <a:off x="5993" y="3081"/>
                <a:ext cx="8" cy="5"/>
              </a:xfrm>
              <a:custGeom>
                <a:avLst/>
                <a:gdLst>
                  <a:gd name="T0" fmla="*/ 50 w 129"/>
                  <a:gd name="T1" fmla="*/ 0 h 95"/>
                  <a:gd name="T2" fmla="*/ 129 w 129"/>
                  <a:gd name="T3" fmla="*/ 0 h 95"/>
                  <a:gd name="T4" fmla="*/ 85 w 129"/>
                  <a:gd name="T5" fmla="*/ 30 h 95"/>
                  <a:gd name="T6" fmla="*/ 42 w 129"/>
                  <a:gd name="T7" fmla="*/ 61 h 95"/>
                  <a:gd name="T8" fmla="*/ 0 w 129"/>
                  <a:gd name="T9" fmla="*/ 95 h 95"/>
                  <a:gd name="T10" fmla="*/ 0 w 129"/>
                  <a:gd name="T11" fmla="*/ 48 h 95"/>
                  <a:gd name="T12" fmla="*/ 3 w 129"/>
                  <a:gd name="T13" fmla="*/ 34 h 95"/>
                  <a:gd name="T14" fmla="*/ 10 w 129"/>
                  <a:gd name="T15" fmla="*/ 20 h 95"/>
                  <a:gd name="T16" fmla="*/ 21 w 129"/>
                  <a:gd name="T17" fmla="*/ 10 h 95"/>
                  <a:gd name="T18" fmla="*/ 34 w 129"/>
                  <a:gd name="T19" fmla="*/ 3 h 95"/>
                  <a:gd name="T20" fmla="*/ 50 w 129"/>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95">
                    <a:moveTo>
                      <a:pt x="50" y="0"/>
                    </a:moveTo>
                    <a:lnTo>
                      <a:pt x="129" y="0"/>
                    </a:lnTo>
                    <a:lnTo>
                      <a:pt x="85" y="30"/>
                    </a:lnTo>
                    <a:lnTo>
                      <a:pt x="42" y="61"/>
                    </a:lnTo>
                    <a:lnTo>
                      <a:pt x="0" y="95"/>
                    </a:lnTo>
                    <a:lnTo>
                      <a:pt x="0" y="48"/>
                    </a:lnTo>
                    <a:lnTo>
                      <a:pt x="3" y="34"/>
                    </a:lnTo>
                    <a:lnTo>
                      <a:pt x="10" y="20"/>
                    </a:lnTo>
                    <a:lnTo>
                      <a:pt x="21" y="10"/>
                    </a:lnTo>
                    <a:lnTo>
                      <a:pt x="34" y="3"/>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A385E3A5-F2E7-490D-839C-8ACB167000AB}"/>
                  </a:ext>
                </a:extLst>
              </p:cNvPr>
              <p:cNvSpPr>
                <a:spLocks/>
              </p:cNvSpPr>
              <p:nvPr/>
            </p:nvSpPr>
            <p:spPr bwMode="auto">
              <a:xfrm>
                <a:off x="5977" y="3087"/>
                <a:ext cx="15" cy="20"/>
              </a:xfrm>
              <a:custGeom>
                <a:avLst/>
                <a:gdLst>
                  <a:gd name="T0" fmla="*/ 49 w 251"/>
                  <a:gd name="T1" fmla="*/ 0 h 318"/>
                  <a:gd name="T2" fmla="*/ 251 w 251"/>
                  <a:gd name="T3" fmla="*/ 0 h 318"/>
                  <a:gd name="T4" fmla="*/ 225 w 251"/>
                  <a:gd name="T5" fmla="*/ 23 h 318"/>
                  <a:gd name="T6" fmla="*/ 199 w 251"/>
                  <a:gd name="T7" fmla="*/ 47 h 318"/>
                  <a:gd name="T8" fmla="*/ 153 w 251"/>
                  <a:gd name="T9" fmla="*/ 97 h 318"/>
                  <a:gd name="T10" fmla="*/ 110 w 251"/>
                  <a:gd name="T11" fmla="*/ 150 h 318"/>
                  <a:gd name="T12" fmla="*/ 70 w 251"/>
                  <a:gd name="T13" fmla="*/ 204 h 318"/>
                  <a:gd name="T14" fmla="*/ 33 w 251"/>
                  <a:gd name="T15" fmla="*/ 260 h 318"/>
                  <a:gd name="T16" fmla="*/ 0 w 251"/>
                  <a:gd name="T17" fmla="*/ 318 h 318"/>
                  <a:gd name="T18" fmla="*/ 0 w 251"/>
                  <a:gd name="T19" fmla="*/ 47 h 318"/>
                  <a:gd name="T20" fmla="*/ 3 w 251"/>
                  <a:gd name="T21" fmla="*/ 32 h 318"/>
                  <a:gd name="T22" fmla="*/ 10 w 251"/>
                  <a:gd name="T23" fmla="*/ 19 h 318"/>
                  <a:gd name="T24" fmla="*/ 21 w 251"/>
                  <a:gd name="T25" fmla="*/ 9 h 318"/>
                  <a:gd name="T26" fmla="*/ 34 w 251"/>
                  <a:gd name="T27" fmla="*/ 3 h 318"/>
                  <a:gd name="T28" fmla="*/ 49 w 251"/>
                  <a:gd name="T29"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318">
                    <a:moveTo>
                      <a:pt x="49" y="0"/>
                    </a:moveTo>
                    <a:lnTo>
                      <a:pt x="251" y="0"/>
                    </a:lnTo>
                    <a:lnTo>
                      <a:pt x="225" y="23"/>
                    </a:lnTo>
                    <a:lnTo>
                      <a:pt x="199" y="47"/>
                    </a:lnTo>
                    <a:lnTo>
                      <a:pt x="153" y="97"/>
                    </a:lnTo>
                    <a:lnTo>
                      <a:pt x="110" y="150"/>
                    </a:lnTo>
                    <a:lnTo>
                      <a:pt x="70" y="204"/>
                    </a:lnTo>
                    <a:lnTo>
                      <a:pt x="33" y="260"/>
                    </a:lnTo>
                    <a:lnTo>
                      <a:pt x="0" y="318"/>
                    </a:lnTo>
                    <a:lnTo>
                      <a:pt x="0" y="47"/>
                    </a:lnTo>
                    <a:lnTo>
                      <a:pt x="3" y="32"/>
                    </a:lnTo>
                    <a:lnTo>
                      <a:pt x="10" y="19"/>
                    </a:lnTo>
                    <a:lnTo>
                      <a:pt x="21" y="9"/>
                    </a:lnTo>
                    <a:lnTo>
                      <a:pt x="34" y="3"/>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2">
                <a:extLst>
                  <a:ext uri="{FF2B5EF4-FFF2-40B4-BE49-F238E27FC236}">
                    <a16:creationId xmlns:a16="http://schemas.microsoft.com/office/drawing/2014/main" id="{B53ED44A-DF4C-45E0-A343-EFAB550D0E05}"/>
                  </a:ext>
                </a:extLst>
              </p:cNvPr>
              <p:cNvSpPr>
                <a:spLocks noEditPoints="1"/>
              </p:cNvSpPr>
              <p:nvPr/>
            </p:nvSpPr>
            <p:spPr bwMode="auto">
              <a:xfrm>
                <a:off x="5978" y="3079"/>
                <a:ext cx="143" cy="143"/>
              </a:xfrm>
              <a:custGeom>
                <a:avLst/>
                <a:gdLst>
                  <a:gd name="T0" fmla="*/ 846 w 2290"/>
                  <a:gd name="T1" fmla="*/ 270 h 2289"/>
                  <a:gd name="T2" fmla="*/ 671 w 2290"/>
                  <a:gd name="T3" fmla="*/ 323 h 2289"/>
                  <a:gd name="T4" fmla="*/ 513 w 2290"/>
                  <a:gd name="T5" fmla="*/ 423 h 2289"/>
                  <a:gd name="T6" fmla="*/ 385 w 2290"/>
                  <a:gd name="T7" fmla="*/ 564 h 2289"/>
                  <a:gd name="T8" fmla="*/ 301 w 2290"/>
                  <a:gd name="T9" fmla="*/ 728 h 2289"/>
                  <a:gd name="T10" fmla="*/ 263 w 2290"/>
                  <a:gd name="T11" fmla="*/ 905 h 2289"/>
                  <a:gd name="T12" fmla="*/ 270 w 2290"/>
                  <a:gd name="T13" fmla="*/ 1085 h 2289"/>
                  <a:gd name="T14" fmla="*/ 324 w 2290"/>
                  <a:gd name="T15" fmla="*/ 1259 h 2289"/>
                  <a:gd name="T16" fmla="*/ 423 w 2290"/>
                  <a:gd name="T17" fmla="*/ 1417 h 2289"/>
                  <a:gd name="T18" fmla="*/ 564 w 2290"/>
                  <a:gd name="T19" fmla="*/ 1546 h 2289"/>
                  <a:gd name="T20" fmla="*/ 728 w 2290"/>
                  <a:gd name="T21" fmla="*/ 1630 h 2289"/>
                  <a:gd name="T22" fmla="*/ 904 w 2290"/>
                  <a:gd name="T23" fmla="*/ 1668 h 2289"/>
                  <a:gd name="T24" fmla="*/ 1085 w 2290"/>
                  <a:gd name="T25" fmla="*/ 1660 h 2289"/>
                  <a:gd name="T26" fmla="*/ 1259 w 2290"/>
                  <a:gd name="T27" fmla="*/ 1607 h 2289"/>
                  <a:gd name="T28" fmla="*/ 1417 w 2290"/>
                  <a:gd name="T29" fmla="*/ 1508 h 2289"/>
                  <a:gd name="T30" fmla="*/ 1545 w 2290"/>
                  <a:gd name="T31" fmla="*/ 1367 h 2289"/>
                  <a:gd name="T32" fmla="*/ 1629 w 2290"/>
                  <a:gd name="T33" fmla="*/ 1203 h 2289"/>
                  <a:gd name="T34" fmla="*/ 1668 w 2290"/>
                  <a:gd name="T35" fmla="*/ 1025 h 2289"/>
                  <a:gd name="T36" fmla="*/ 1660 w 2290"/>
                  <a:gd name="T37" fmla="*/ 845 h 2289"/>
                  <a:gd name="T38" fmla="*/ 1607 w 2290"/>
                  <a:gd name="T39" fmla="*/ 671 h 2289"/>
                  <a:gd name="T40" fmla="*/ 1507 w 2290"/>
                  <a:gd name="T41" fmla="*/ 513 h 2289"/>
                  <a:gd name="T42" fmla="*/ 1366 w 2290"/>
                  <a:gd name="T43" fmla="*/ 385 h 2289"/>
                  <a:gd name="T44" fmla="*/ 1202 w 2290"/>
                  <a:gd name="T45" fmla="*/ 301 h 2289"/>
                  <a:gd name="T46" fmla="*/ 1025 w 2290"/>
                  <a:gd name="T47" fmla="*/ 262 h 2289"/>
                  <a:gd name="T48" fmla="*/ 1000 w 2290"/>
                  <a:gd name="T49" fmla="*/ 0 h 2289"/>
                  <a:gd name="T50" fmla="*/ 1211 w 2290"/>
                  <a:gd name="T51" fmla="*/ 30 h 2289"/>
                  <a:gd name="T52" fmla="*/ 1411 w 2290"/>
                  <a:gd name="T53" fmla="*/ 107 h 2289"/>
                  <a:gd name="T54" fmla="*/ 1593 w 2290"/>
                  <a:gd name="T55" fmla="*/ 230 h 2289"/>
                  <a:gd name="T56" fmla="*/ 1741 w 2290"/>
                  <a:gd name="T57" fmla="*/ 390 h 2289"/>
                  <a:gd name="T58" fmla="*/ 1846 w 2290"/>
                  <a:gd name="T59" fmla="*/ 569 h 2289"/>
                  <a:gd name="T60" fmla="*/ 1909 w 2290"/>
                  <a:gd name="T61" fmla="*/ 762 h 2289"/>
                  <a:gd name="T62" fmla="*/ 1930 w 2290"/>
                  <a:gd name="T63" fmla="*/ 963 h 2289"/>
                  <a:gd name="T64" fmla="*/ 1910 w 2290"/>
                  <a:gd name="T65" fmla="*/ 1163 h 2289"/>
                  <a:gd name="T66" fmla="*/ 1848 w 2290"/>
                  <a:gd name="T67" fmla="*/ 1356 h 2289"/>
                  <a:gd name="T68" fmla="*/ 2226 w 2290"/>
                  <a:gd name="T69" fmla="*/ 1920 h 2289"/>
                  <a:gd name="T70" fmla="*/ 2280 w 2290"/>
                  <a:gd name="T71" fmla="*/ 2007 h 2289"/>
                  <a:gd name="T72" fmla="*/ 2288 w 2290"/>
                  <a:gd name="T73" fmla="*/ 2106 h 2289"/>
                  <a:gd name="T74" fmla="*/ 2250 w 2290"/>
                  <a:gd name="T75" fmla="*/ 2199 h 2289"/>
                  <a:gd name="T76" fmla="*/ 2170 w 2290"/>
                  <a:gd name="T77" fmla="*/ 2266 h 2289"/>
                  <a:gd name="T78" fmla="*/ 2073 w 2290"/>
                  <a:gd name="T79" fmla="*/ 2289 h 2289"/>
                  <a:gd name="T80" fmla="*/ 1977 w 2290"/>
                  <a:gd name="T81" fmla="*/ 2266 h 2289"/>
                  <a:gd name="T82" fmla="*/ 1479 w 2290"/>
                  <a:gd name="T83" fmla="*/ 1783 h 2289"/>
                  <a:gd name="T84" fmla="*/ 1282 w 2290"/>
                  <a:gd name="T85" fmla="*/ 1878 h 2289"/>
                  <a:gd name="T86" fmla="*/ 1074 w 2290"/>
                  <a:gd name="T87" fmla="*/ 1925 h 2289"/>
                  <a:gd name="T88" fmla="*/ 861 w 2290"/>
                  <a:gd name="T89" fmla="*/ 1925 h 2289"/>
                  <a:gd name="T90" fmla="*/ 653 w 2290"/>
                  <a:gd name="T91" fmla="*/ 1879 h 2289"/>
                  <a:gd name="T92" fmla="*/ 457 w 2290"/>
                  <a:gd name="T93" fmla="*/ 1786 h 2289"/>
                  <a:gd name="T94" fmla="*/ 283 w 2290"/>
                  <a:gd name="T95" fmla="*/ 1648 h 2289"/>
                  <a:gd name="T96" fmla="*/ 144 w 2290"/>
                  <a:gd name="T97" fmla="*/ 1473 h 2289"/>
                  <a:gd name="T98" fmla="*/ 51 w 2290"/>
                  <a:gd name="T99" fmla="*/ 1278 h 2289"/>
                  <a:gd name="T100" fmla="*/ 5 w 2290"/>
                  <a:gd name="T101" fmla="*/ 1071 h 2289"/>
                  <a:gd name="T102" fmla="*/ 5 w 2290"/>
                  <a:gd name="T103" fmla="*/ 860 h 2289"/>
                  <a:gd name="T104" fmla="*/ 51 w 2290"/>
                  <a:gd name="T105" fmla="*/ 651 h 2289"/>
                  <a:gd name="T106" fmla="*/ 144 w 2290"/>
                  <a:gd name="T107" fmla="*/ 457 h 2289"/>
                  <a:gd name="T108" fmla="*/ 282 w 2290"/>
                  <a:gd name="T109" fmla="*/ 282 h 2289"/>
                  <a:gd name="T110" fmla="*/ 456 w 2290"/>
                  <a:gd name="T111" fmla="*/ 143 h 2289"/>
                  <a:gd name="T112" fmla="*/ 652 w 2290"/>
                  <a:gd name="T113" fmla="*/ 51 h 2289"/>
                  <a:gd name="T114" fmla="*/ 859 w 2290"/>
                  <a:gd name="T115" fmla="*/ 5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0" h="2289">
                    <a:moveTo>
                      <a:pt x="966" y="260"/>
                    </a:moveTo>
                    <a:lnTo>
                      <a:pt x="904" y="262"/>
                    </a:lnTo>
                    <a:lnTo>
                      <a:pt x="846" y="270"/>
                    </a:lnTo>
                    <a:lnTo>
                      <a:pt x="786" y="283"/>
                    </a:lnTo>
                    <a:lnTo>
                      <a:pt x="728" y="301"/>
                    </a:lnTo>
                    <a:lnTo>
                      <a:pt x="671" y="323"/>
                    </a:lnTo>
                    <a:lnTo>
                      <a:pt x="616" y="351"/>
                    </a:lnTo>
                    <a:lnTo>
                      <a:pt x="564" y="385"/>
                    </a:lnTo>
                    <a:lnTo>
                      <a:pt x="513" y="423"/>
                    </a:lnTo>
                    <a:lnTo>
                      <a:pt x="466" y="466"/>
                    </a:lnTo>
                    <a:lnTo>
                      <a:pt x="423" y="513"/>
                    </a:lnTo>
                    <a:lnTo>
                      <a:pt x="385" y="564"/>
                    </a:lnTo>
                    <a:lnTo>
                      <a:pt x="351" y="616"/>
                    </a:lnTo>
                    <a:lnTo>
                      <a:pt x="324" y="671"/>
                    </a:lnTo>
                    <a:lnTo>
                      <a:pt x="301" y="728"/>
                    </a:lnTo>
                    <a:lnTo>
                      <a:pt x="283" y="786"/>
                    </a:lnTo>
                    <a:lnTo>
                      <a:pt x="270" y="845"/>
                    </a:lnTo>
                    <a:lnTo>
                      <a:pt x="263" y="905"/>
                    </a:lnTo>
                    <a:lnTo>
                      <a:pt x="260" y="965"/>
                    </a:lnTo>
                    <a:lnTo>
                      <a:pt x="263" y="1025"/>
                    </a:lnTo>
                    <a:lnTo>
                      <a:pt x="270" y="1085"/>
                    </a:lnTo>
                    <a:lnTo>
                      <a:pt x="283" y="1145"/>
                    </a:lnTo>
                    <a:lnTo>
                      <a:pt x="301" y="1203"/>
                    </a:lnTo>
                    <a:lnTo>
                      <a:pt x="324" y="1259"/>
                    </a:lnTo>
                    <a:lnTo>
                      <a:pt x="351" y="1314"/>
                    </a:lnTo>
                    <a:lnTo>
                      <a:pt x="385" y="1367"/>
                    </a:lnTo>
                    <a:lnTo>
                      <a:pt x="423" y="1417"/>
                    </a:lnTo>
                    <a:lnTo>
                      <a:pt x="466" y="1464"/>
                    </a:lnTo>
                    <a:lnTo>
                      <a:pt x="513" y="1508"/>
                    </a:lnTo>
                    <a:lnTo>
                      <a:pt x="564" y="1546"/>
                    </a:lnTo>
                    <a:lnTo>
                      <a:pt x="616" y="1579"/>
                    </a:lnTo>
                    <a:lnTo>
                      <a:pt x="671" y="1607"/>
                    </a:lnTo>
                    <a:lnTo>
                      <a:pt x="728" y="1630"/>
                    </a:lnTo>
                    <a:lnTo>
                      <a:pt x="786" y="1648"/>
                    </a:lnTo>
                    <a:lnTo>
                      <a:pt x="846" y="1660"/>
                    </a:lnTo>
                    <a:lnTo>
                      <a:pt x="904" y="1668"/>
                    </a:lnTo>
                    <a:lnTo>
                      <a:pt x="966" y="1671"/>
                    </a:lnTo>
                    <a:lnTo>
                      <a:pt x="1025" y="1668"/>
                    </a:lnTo>
                    <a:lnTo>
                      <a:pt x="1085" y="1660"/>
                    </a:lnTo>
                    <a:lnTo>
                      <a:pt x="1144" y="1648"/>
                    </a:lnTo>
                    <a:lnTo>
                      <a:pt x="1202" y="1630"/>
                    </a:lnTo>
                    <a:lnTo>
                      <a:pt x="1259" y="1607"/>
                    </a:lnTo>
                    <a:lnTo>
                      <a:pt x="1314" y="1579"/>
                    </a:lnTo>
                    <a:lnTo>
                      <a:pt x="1366" y="1546"/>
                    </a:lnTo>
                    <a:lnTo>
                      <a:pt x="1417" y="1508"/>
                    </a:lnTo>
                    <a:lnTo>
                      <a:pt x="1464" y="1464"/>
                    </a:lnTo>
                    <a:lnTo>
                      <a:pt x="1507" y="1417"/>
                    </a:lnTo>
                    <a:lnTo>
                      <a:pt x="1545" y="1367"/>
                    </a:lnTo>
                    <a:lnTo>
                      <a:pt x="1579" y="1314"/>
                    </a:lnTo>
                    <a:lnTo>
                      <a:pt x="1607" y="1259"/>
                    </a:lnTo>
                    <a:lnTo>
                      <a:pt x="1629" y="1203"/>
                    </a:lnTo>
                    <a:lnTo>
                      <a:pt x="1647" y="1145"/>
                    </a:lnTo>
                    <a:lnTo>
                      <a:pt x="1660" y="1085"/>
                    </a:lnTo>
                    <a:lnTo>
                      <a:pt x="1668" y="1025"/>
                    </a:lnTo>
                    <a:lnTo>
                      <a:pt x="1670" y="965"/>
                    </a:lnTo>
                    <a:lnTo>
                      <a:pt x="1668" y="905"/>
                    </a:lnTo>
                    <a:lnTo>
                      <a:pt x="1660" y="845"/>
                    </a:lnTo>
                    <a:lnTo>
                      <a:pt x="1647" y="786"/>
                    </a:lnTo>
                    <a:lnTo>
                      <a:pt x="1629" y="728"/>
                    </a:lnTo>
                    <a:lnTo>
                      <a:pt x="1607" y="671"/>
                    </a:lnTo>
                    <a:lnTo>
                      <a:pt x="1579" y="616"/>
                    </a:lnTo>
                    <a:lnTo>
                      <a:pt x="1545" y="564"/>
                    </a:lnTo>
                    <a:lnTo>
                      <a:pt x="1507" y="513"/>
                    </a:lnTo>
                    <a:lnTo>
                      <a:pt x="1464" y="466"/>
                    </a:lnTo>
                    <a:lnTo>
                      <a:pt x="1417" y="423"/>
                    </a:lnTo>
                    <a:lnTo>
                      <a:pt x="1366" y="385"/>
                    </a:lnTo>
                    <a:lnTo>
                      <a:pt x="1314" y="351"/>
                    </a:lnTo>
                    <a:lnTo>
                      <a:pt x="1259" y="323"/>
                    </a:lnTo>
                    <a:lnTo>
                      <a:pt x="1202" y="301"/>
                    </a:lnTo>
                    <a:lnTo>
                      <a:pt x="1144" y="283"/>
                    </a:lnTo>
                    <a:lnTo>
                      <a:pt x="1085" y="270"/>
                    </a:lnTo>
                    <a:lnTo>
                      <a:pt x="1025" y="262"/>
                    </a:lnTo>
                    <a:lnTo>
                      <a:pt x="966" y="260"/>
                    </a:lnTo>
                    <a:close/>
                    <a:moveTo>
                      <a:pt x="930" y="0"/>
                    </a:moveTo>
                    <a:lnTo>
                      <a:pt x="1000" y="0"/>
                    </a:lnTo>
                    <a:lnTo>
                      <a:pt x="1071" y="5"/>
                    </a:lnTo>
                    <a:lnTo>
                      <a:pt x="1141" y="16"/>
                    </a:lnTo>
                    <a:lnTo>
                      <a:pt x="1211" y="30"/>
                    </a:lnTo>
                    <a:lnTo>
                      <a:pt x="1278" y="51"/>
                    </a:lnTo>
                    <a:lnTo>
                      <a:pt x="1345" y="77"/>
                    </a:lnTo>
                    <a:lnTo>
                      <a:pt x="1411" y="107"/>
                    </a:lnTo>
                    <a:lnTo>
                      <a:pt x="1474" y="144"/>
                    </a:lnTo>
                    <a:lnTo>
                      <a:pt x="1535" y="185"/>
                    </a:lnTo>
                    <a:lnTo>
                      <a:pt x="1593" y="230"/>
                    </a:lnTo>
                    <a:lnTo>
                      <a:pt x="1648" y="282"/>
                    </a:lnTo>
                    <a:lnTo>
                      <a:pt x="1697" y="335"/>
                    </a:lnTo>
                    <a:lnTo>
                      <a:pt x="1741" y="390"/>
                    </a:lnTo>
                    <a:lnTo>
                      <a:pt x="1781" y="447"/>
                    </a:lnTo>
                    <a:lnTo>
                      <a:pt x="1816" y="507"/>
                    </a:lnTo>
                    <a:lnTo>
                      <a:pt x="1846" y="569"/>
                    </a:lnTo>
                    <a:lnTo>
                      <a:pt x="1871" y="632"/>
                    </a:lnTo>
                    <a:lnTo>
                      <a:pt x="1892" y="696"/>
                    </a:lnTo>
                    <a:lnTo>
                      <a:pt x="1909" y="762"/>
                    </a:lnTo>
                    <a:lnTo>
                      <a:pt x="1921" y="828"/>
                    </a:lnTo>
                    <a:lnTo>
                      <a:pt x="1928" y="895"/>
                    </a:lnTo>
                    <a:lnTo>
                      <a:pt x="1930" y="963"/>
                    </a:lnTo>
                    <a:lnTo>
                      <a:pt x="1928" y="1030"/>
                    </a:lnTo>
                    <a:lnTo>
                      <a:pt x="1922" y="1096"/>
                    </a:lnTo>
                    <a:lnTo>
                      <a:pt x="1910" y="1163"/>
                    </a:lnTo>
                    <a:lnTo>
                      <a:pt x="1895" y="1229"/>
                    </a:lnTo>
                    <a:lnTo>
                      <a:pt x="1873" y="1293"/>
                    </a:lnTo>
                    <a:lnTo>
                      <a:pt x="1848" y="1356"/>
                    </a:lnTo>
                    <a:lnTo>
                      <a:pt x="1819" y="1418"/>
                    </a:lnTo>
                    <a:lnTo>
                      <a:pt x="1784" y="1478"/>
                    </a:lnTo>
                    <a:lnTo>
                      <a:pt x="2226" y="1920"/>
                    </a:lnTo>
                    <a:lnTo>
                      <a:pt x="2249" y="1946"/>
                    </a:lnTo>
                    <a:lnTo>
                      <a:pt x="2267" y="1976"/>
                    </a:lnTo>
                    <a:lnTo>
                      <a:pt x="2280" y="2007"/>
                    </a:lnTo>
                    <a:lnTo>
                      <a:pt x="2287" y="2040"/>
                    </a:lnTo>
                    <a:lnTo>
                      <a:pt x="2290" y="2073"/>
                    </a:lnTo>
                    <a:lnTo>
                      <a:pt x="2288" y="2106"/>
                    </a:lnTo>
                    <a:lnTo>
                      <a:pt x="2281" y="2138"/>
                    </a:lnTo>
                    <a:lnTo>
                      <a:pt x="2268" y="2169"/>
                    </a:lnTo>
                    <a:lnTo>
                      <a:pt x="2250" y="2199"/>
                    </a:lnTo>
                    <a:lnTo>
                      <a:pt x="2227" y="2226"/>
                    </a:lnTo>
                    <a:lnTo>
                      <a:pt x="2200" y="2248"/>
                    </a:lnTo>
                    <a:lnTo>
                      <a:pt x="2170" y="2266"/>
                    </a:lnTo>
                    <a:lnTo>
                      <a:pt x="2140" y="2279"/>
                    </a:lnTo>
                    <a:lnTo>
                      <a:pt x="2107" y="2287"/>
                    </a:lnTo>
                    <a:lnTo>
                      <a:pt x="2073" y="2289"/>
                    </a:lnTo>
                    <a:lnTo>
                      <a:pt x="2041" y="2286"/>
                    </a:lnTo>
                    <a:lnTo>
                      <a:pt x="2008" y="2279"/>
                    </a:lnTo>
                    <a:lnTo>
                      <a:pt x="1977" y="2266"/>
                    </a:lnTo>
                    <a:lnTo>
                      <a:pt x="1947" y="2248"/>
                    </a:lnTo>
                    <a:lnTo>
                      <a:pt x="1921" y="2225"/>
                    </a:lnTo>
                    <a:lnTo>
                      <a:pt x="1479" y="1783"/>
                    </a:lnTo>
                    <a:lnTo>
                      <a:pt x="1415" y="1820"/>
                    </a:lnTo>
                    <a:lnTo>
                      <a:pt x="1350" y="1852"/>
                    </a:lnTo>
                    <a:lnTo>
                      <a:pt x="1282" y="1878"/>
                    </a:lnTo>
                    <a:lnTo>
                      <a:pt x="1214" y="1899"/>
                    </a:lnTo>
                    <a:lnTo>
                      <a:pt x="1144" y="1915"/>
                    </a:lnTo>
                    <a:lnTo>
                      <a:pt x="1074" y="1925"/>
                    </a:lnTo>
                    <a:lnTo>
                      <a:pt x="1002" y="1931"/>
                    </a:lnTo>
                    <a:lnTo>
                      <a:pt x="932" y="1931"/>
                    </a:lnTo>
                    <a:lnTo>
                      <a:pt x="861" y="1925"/>
                    </a:lnTo>
                    <a:lnTo>
                      <a:pt x="791" y="1915"/>
                    </a:lnTo>
                    <a:lnTo>
                      <a:pt x="721" y="1900"/>
                    </a:lnTo>
                    <a:lnTo>
                      <a:pt x="653" y="1879"/>
                    </a:lnTo>
                    <a:lnTo>
                      <a:pt x="586" y="1854"/>
                    </a:lnTo>
                    <a:lnTo>
                      <a:pt x="520" y="1822"/>
                    </a:lnTo>
                    <a:lnTo>
                      <a:pt x="457" y="1786"/>
                    </a:lnTo>
                    <a:lnTo>
                      <a:pt x="396" y="1745"/>
                    </a:lnTo>
                    <a:lnTo>
                      <a:pt x="338" y="1699"/>
                    </a:lnTo>
                    <a:lnTo>
                      <a:pt x="283" y="1648"/>
                    </a:lnTo>
                    <a:lnTo>
                      <a:pt x="231" y="1593"/>
                    </a:lnTo>
                    <a:lnTo>
                      <a:pt x="185" y="1534"/>
                    </a:lnTo>
                    <a:lnTo>
                      <a:pt x="144" y="1473"/>
                    </a:lnTo>
                    <a:lnTo>
                      <a:pt x="108" y="1410"/>
                    </a:lnTo>
                    <a:lnTo>
                      <a:pt x="78" y="1346"/>
                    </a:lnTo>
                    <a:lnTo>
                      <a:pt x="51" y="1278"/>
                    </a:lnTo>
                    <a:lnTo>
                      <a:pt x="31" y="1210"/>
                    </a:lnTo>
                    <a:lnTo>
                      <a:pt x="15" y="1140"/>
                    </a:lnTo>
                    <a:lnTo>
                      <a:pt x="5" y="1071"/>
                    </a:lnTo>
                    <a:lnTo>
                      <a:pt x="0" y="1001"/>
                    </a:lnTo>
                    <a:lnTo>
                      <a:pt x="0" y="930"/>
                    </a:lnTo>
                    <a:lnTo>
                      <a:pt x="5" y="860"/>
                    </a:lnTo>
                    <a:lnTo>
                      <a:pt x="15" y="789"/>
                    </a:lnTo>
                    <a:lnTo>
                      <a:pt x="31" y="720"/>
                    </a:lnTo>
                    <a:lnTo>
                      <a:pt x="51" y="651"/>
                    </a:lnTo>
                    <a:lnTo>
                      <a:pt x="76" y="585"/>
                    </a:lnTo>
                    <a:lnTo>
                      <a:pt x="107" y="520"/>
                    </a:lnTo>
                    <a:lnTo>
                      <a:pt x="144" y="457"/>
                    </a:lnTo>
                    <a:lnTo>
                      <a:pt x="185" y="396"/>
                    </a:lnTo>
                    <a:lnTo>
                      <a:pt x="230" y="338"/>
                    </a:lnTo>
                    <a:lnTo>
                      <a:pt x="282" y="282"/>
                    </a:lnTo>
                    <a:lnTo>
                      <a:pt x="337" y="230"/>
                    </a:lnTo>
                    <a:lnTo>
                      <a:pt x="395" y="184"/>
                    </a:lnTo>
                    <a:lnTo>
                      <a:pt x="456" y="143"/>
                    </a:lnTo>
                    <a:lnTo>
                      <a:pt x="519" y="107"/>
                    </a:lnTo>
                    <a:lnTo>
                      <a:pt x="585" y="77"/>
                    </a:lnTo>
                    <a:lnTo>
                      <a:pt x="652" y="51"/>
                    </a:lnTo>
                    <a:lnTo>
                      <a:pt x="719" y="30"/>
                    </a:lnTo>
                    <a:lnTo>
                      <a:pt x="789" y="16"/>
                    </a:lnTo>
                    <a:lnTo>
                      <a:pt x="859" y="5"/>
                    </a:lnTo>
                    <a:lnTo>
                      <a:pt x="9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8" name="Rounded Rectangle 7">
            <a:extLst>
              <a:ext uri="{FF2B5EF4-FFF2-40B4-BE49-F238E27FC236}">
                <a16:creationId xmlns:a16="http://schemas.microsoft.com/office/drawing/2014/main" id="{82AC4F1B-1387-47D8-92D4-543AD1823B76}"/>
              </a:ext>
            </a:extLst>
          </p:cNvPr>
          <p:cNvSpPr/>
          <p:nvPr/>
        </p:nvSpPr>
        <p:spPr>
          <a:xfrm>
            <a:off x="7047672" y="1129085"/>
            <a:ext cx="1150123" cy="117472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20">
            <a:extLst>
              <a:ext uri="{FF2B5EF4-FFF2-40B4-BE49-F238E27FC236}">
                <a16:creationId xmlns:a16="http://schemas.microsoft.com/office/drawing/2014/main" id="{1951E9B8-AF48-4CD1-9959-91C39835F7B7}"/>
              </a:ext>
            </a:extLst>
          </p:cNvPr>
          <p:cNvSpPr>
            <a:spLocks noEditPoints="1"/>
          </p:cNvSpPr>
          <p:nvPr/>
        </p:nvSpPr>
        <p:spPr bwMode="auto">
          <a:xfrm>
            <a:off x="7177852" y="1499046"/>
            <a:ext cx="787379" cy="642522"/>
          </a:xfrm>
          <a:custGeom>
            <a:avLst/>
            <a:gdLst>
              <a:gd name="T0" fmla="*/ 2406 w 3180"/>
              <a:gd name="T1" fmla="*/ 1358 h 3260"/>
              <a:gd name="T2" fmla="*/ 2504 w 3180"/>
              <a:gd name="T3" fmla="*/ 1507 h 3260"/>
              <a:gd name="T4" fmla="*/ 2654 w 3180"/>
              <a:gd name="T5" fmla="*/ 1408 h 3260"/>
              <a:gd name="T6" fmla="*/ 2555 w 3180"/>
              <a:gd name="T7" fmla="*/ 1259 h 3260"/>
              <a:gd name="T8" fmla="*/ 2770 w 3180"/>
              <a:gd name="T9" fmla="*/ 565 h 3260"/>
              <a:gd name="T10" fmla="*/ 2754 w 3180"/>
              <a:gd name="T11" fmla="*/ 758 h 3260"/>
              <a:gd name="T12" fmla="*/ 2622 w 3180"/>
              <a:gd name="T13" fmla="*/ 955 h 3260"/>
              <a:gd name="T14" fmla="*/ 2986 w 3180"/>
              <a:gd name="T15" fmla="*/ 1513 h 3260"/>
              <a:gd name="T16" fmla="*/ 3103 w 3180"/>
              <a:gd name="T17" fmla="*/ 1857 h 3260"/>
              <a:gd name="T18" fmla="*/ 3180 w 3180"/>
              <a:gd name="T19" fmla="*/ 1873 h 3260"/>
              <a:gd name="T20" fmla="*/ 3043 w 3180"/>
              <a:gd name="T21" fmla="*/ 2392 h 3260"/>
              <a:gd name="T22" fmla="*/ 2730 w 3180"/>
              <a:gd name="T23" fmla="*/ 2607 h 3260"/>
              <a:gd name="T24" fmla="*/ 2477 w 3180"/>
              <a:gd name="T25" fmla="*/ 2882 h 3260"/>
              <a:gd name="T26" fmla="*/ 2508 w 3180"/>
              <a:gd name="T27" fmla="*/ 3060 h 3260"/>
              <a:gd name="T28" fmla="*/ 2118 w 3180"/>
              <a:gd name="T29" fmla="*/ 3117 h 3260"/>
              <a:gd name="T30" fmla="*/ 2022 w 3180"/>
              <a:gd name="T31" fmla="*/ 3060 h 3260"/>
              <a:gd name="T32" fmla="*/ 1953 w 3180"/>
              <a:gd name="T33" fmla="*/ 3189 h 3260"/>
              <a:gd name="T34" fmla="*/ 1668 w 3180"/>
              <a:gd name="T35" fmla="*/ 3257 h 3260"/>
              <a:gd name="T36" fmla="*/ 1621 w 3180"/>
              <a:gd name="T37" fmla="*/ 3155 h 3260"/>
              <a:gd name="T38" fmla="*/ 1208 w 3180"/>
              <a:gd name="T39" fmla="*/ 3149 h 3260"/>
              <a:gd name="T40" fmla="*/ 930 w 3180"/>
              <a:gd name="T41" fmla="*/ 3112 h 3260"/>
              <a:gd name="T42" fmla="*/ 917 w 3180"/>
              <a:gd name="T43" fmla="*/ 3211 h 3260"/>
              <a:gd name="T44" fmla="*/ 551 w 3180"/>
              <a:gd name="T45" fmla="*/ 3206 h 3260"/>
              <a:gd name="T46" fmla="*/ 535 w 3180"/>
              <a:gd name="T47" fmla="*/ 2998 h 3260"/>
              <a:gd name="T48" fmla="*/ 404 w 3180"/>
              <a:gd name="T49" fmla="*/ 2796 h 3260"/>
              <a:gd name="T50" fmla="*/ 70 w 3180"/>
              <a:gd name="T51" fmla="*/ 2369 h 3260"/>
              <a:gd name="T52" fmla="*/ 3 w 3180"/>
              <a:gd name="T53" fmla="*/ 1798 h 3260"/>
              <a:gd name="T54" fmla="*/ 221 w 3180"/>
              <a:gd name="T55" fmla="*/ 1191 h 3260"/>
              <a:gd name="T56" fmla="*/ 650 w 3180"/>
              <a:gd name="T57" fmla="*/ 934 h 3260"/>
              <a:gd name="T58" fmla="*/ 863 w 3180"/>
              <a:gd name="T59" fmla="*/ 1110 h 3260"/>
              <a:gd name="T60" fmla="*/ 735 w 3180"/>
              <a:gd name="T61" fmla="*/ 1163 h 3260"/>
              <a:gd name="T62" fmla="*/ 744 w 3180"/>
              <a:gd name="T63" fmla="*/ 1311 h 3260"/>
              <a:gd name="T64" fmla="*/ 1090 w 3180"/>
              <a:gd name="T65" fmla="*/ 1254 h 3260"/>
              <a:gd name="T66" fmla="*/ 1413 w 3180"/>
              <a:gd name="T67" fmla="*/ 1229 h 3260"/>
              <a:gd name="T68" fmla="*/ 1541 w 3180"/>
              <a:gd name="T69" fmla="*/ 1194 h 3260"/>
              <a:gd name="T70" fmla="*/ 1506 w 3180"/>
              <a:gd name="T71" fmla="*/ 1039 h 3260"/>
              <a:gd name="T72" fmla="*/ 1580 w 3180"/>
              <a:gd name="T73" fmla="*/ 837 h 3260"/>
              <a:gd name="T74" fmla="*/ 1830 w 3180"/>
              <a:gd name="T75" fmla="*/ 659 h 3260"/>
              <a:gd name="T76" fmla="*/ 2014 w 3180"/>
              <a:gd name="T77" fmla="*/ 703 h 3260"/>
              <a:gd name="T78" fmla="*/ 2125 w 3180"/>
              <a:gd name="T79" fmla="*/ 659 h 3260"/>
              <a:gd name="T80" fmla="*/ 2406 w 3180"/>
              <a:gd name="T81" fmla="*/ 560 h 3260"/>
              <a:gd name="T82" fmla="*/ 1131 w 3180"/>
              <a:gd name="T83" fmla="*/ 202 h 3260"/>
              <a:gd name="T84" fmla="*/ 894 w 3180"/>
              <a:gd name="T85" fmla="*/ 332 h 3260"/>
              <a:gd name="T86" fmla="*/ 1020 w 3180"/>
              <a:gd name="T87" fmla="*/ 271 h 3260"/>
              <a:gd name="T88" fmla="*/ 995 w 3180"/>
              <a:gd name="T89" fmla="*/ 125 h 3260"/>
              <a:gd name="T90" fmla="*/ 719 w 3180"/>
              <a:gd name="T91" fmla="*/ 370 h 3260"/>
              <a:gd name="T92" fmla="*/ 765 w 3180"/>
              <a:gd name="T93" fmla="*/ 746 h 3260"/>
              <a:gd name="T94" fmla="*/ 1094 w 3180"/>
              <a:gd name="T95" fmla="*/ 919 h 3260"/>
              <a:gd name="T96" fmla="*/ 1423 w 3180"/>
              <a:gd name="T97" fmla="*/ 746 h 3260"/>
              <a:gd name="T98" fmla="*/ 1468 w 3180"/>
              <a:gd name="T99" fmla="*/ 370 h 3260"/>
              <a:gd name="T100" fmla="*/ 1192 w 3180"/>
              <a:gd name="T101" fmla="*/ 125 h 3260"/>
              <a:gd name="T102" fmla="*/ 1352 w 3180"/>
              <a:gd name="T103" fmla="*/ 71 h 3260"/>
              <a:gd name="T104" fmla="*/ 1595 w 3180"/>
              <a:gd name="T105" fmla="*/ 406 h 3260"/>
              <a:gd name="T106" fmla="*/ 1508 w 3180"/>
              <a:gd name="T107" fmla="*/ 820 h 3260"/>
              <a:gd name="T108" fmla="*/ 1150 w 3180"/>
              <a:gd name="T109" fmla="*/ 1028 h 3260"/>
              <a:gd name="T110" fmla="*/ 750 w 3180"/>
              <a:gd name="T111" fmla="*/ 899 h 3260"/>
              <a:gd name="T112" fmla="*/ 581 w 3180"/>
              <a:gd name="T113" fmla="*/ 516 h 3260"/>
              <a:gd name="T114" fmla="*/ 750 w 3180"/>
              <a:gd name="T115" fmla="*/ 133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0" h="3260">
                <a:moveTo>
                  <a:pt x="2530" y="1257"/>
                </a:moveTo>
                <a:lnTo>
                  <a:pt x="2504" y="1259"/>
                </a:lnTo>
                <a:lnTo>
                  <a:pt x="2480" y="1266"/>
                </a:lnTo>
                <a:lnTo>
                  <a:pt x="2458" y="1278"/>
                </a:lnTo>
                <a:lnTo>
                  <a:pt x="2440" y="1293"/>
                </a:lnTo>
                <a:lnTo>
                  <a:pt x="2425" y="1312"/>
                </a:lnTo>
                <a:lnTo>
                  <a:pt x="2413" y="1334"/>
                </a:lnTo>
                <a:lnTo>
                  <a:pt x="2406" y="1358"/>
                </a:lnTo>
                <a:lnTo>
                  <a:pt x="2403" y="1383"/>
                </a:lnTo>
                <a:lnTo>
                  <a:pt x="2406" y="1409"/>
                </a:lnTo>
                <a:lnTo>
                  <a:pt x="2413" y="1433"/>
                </a:lnTo>
                <a:lnTo>
                  <a:pt x="2425" y="1454"/>
                </a:lnTo>
                <a:lnTo>
                  <a:pt x="2440" y="1473"/>
                </a:lnTo>
                <a:lnTo>
                  <a:pt x="2458" y="1488"/>
                </a:lnTo>
                <a:lnTo>
                  <a:pt x="2480" y="1500"/>
                </a:lnTo>
                <a:lnTo>
                  <a:pt x="2504" y="1507"/>
                </a:lnTo>
                <a:lnTo>
                  <a:pt x="2530" y="1511"/>
                </a:lnTo>
                <a:lnTo>
                  <a:pt x="2555" y="1507"/>
                </a:lnTo>
                <a:lnTo>
                  <a:pt x="2579" y="1500"/>
                </a:lnTo>
                <a:lnTo>
                  <a:pt x="2600" y="1488"/>
                </a:lnTo>
                <a:lnTo>
                  <a:pt x="2618" y="1473"/>
                </a:lnTo>
                <a:lnTo>
                  <a:pt x="2634" y="1454"/>
                </a:lnTo>
                <a:lnTo>
                  <a:pt x="2645" y="1433"/>
                </a:lnTo>
                <a:lnTo>
                  <a:pt x="2654" y="1408"/>
                </a:lnTo>
                <a:lnTo>
                  <a:pt x="2656" y="1383"/>
                </a:lnTo>
                <a:lnTo>
                  <a:pt x="2654" y="1358"/>
                </a:lnTo>
                <a:lnTo>
                  <a:pt x="2645" y="1334"/>
                </a:lnTo>
                <a:lnTo>
                  <a:pt x="2634" y="1312"/>
                </a:lnTo>
                <a:lnTo>
                  <a:pt x="2618" y="1293"/>
                </a:lnTo>
                <a:lnTo>
                  <a:pt x="2600" y="1278"/>
                </a:lnTo>
                <a:lnTo>
                  <a:pt x="2579" y="1266"/>
                </a:lnTo>
                <a:lnTo>
                  <a:pt x="2555" y="1259"/>
                </a:lnTo>
                <a:lnTo>
                  <a:pt x="2530" y="1257"/>
                </a:lnTo>
                <a:close/>
                <a:moveTo>
                  <a:pt x="2647" y="514"/>
                </a:moveTo>
                <a:lnTo>
                  <a:pt x="2675" y="514"/>
                </a:lnTo>
                <a:lnTo>
                  <a:pt x="2698" y="517"/>
                </a:lnTo>
                <a:lnTo>
                  <a:pt x="2718" y="523"/>
                </a:lnTo>
                <a:lnTo>
                  <a:pt x="2740" y="534"/>
                </a:lnTo>
                <a:lnTo>
                  <a:pt x="2757" y="548"/>
                </a:lnTo>
                <a:lnTo>
                  <a:pt x="2770" y="565"/>
                </a:lnTo>
                <a:lnTo>
                  <a:pt x="2779" y="584"/>
                </a:lnTo>
                <a:lnTo>
                  <a:pt x="2784" y="605"/>
                </a:lnTo>
                <a:lnTo>
                  <a:pt x="2786" y="628"/>
                </a:lnTo>
                <a:lnTo>
                  <a:pt x="2785" y="652"/>
                </a:lnTo>
                <a:lnTo>
                  <a:pt x="2781" y="678"/>
                </a:lnTo>
                <a:lnTo>
                  <a:pt x="2774" y="704"/>
                </a:lnTo>
                <a:lnTo>
                  <a:pt x="2765" y="731"/>
                </a:lnTo>
                <a:lnTo>
                  <a:pt x="2754" y="758"/>
                </a:lnTo>
                <a:lnTo>
                  <a:pt x="2741" y="786"/>
                </a:lnTo>
                <a:lnTo>
                  <a:pt x="2727" y="813"/>
                </a:lnTo>
                <a:lnTo>
                  <a:pt x="2711" y="839"/>
                </a:lnTo>
                <a:lnTo>
                  <a:pt x="2694" y="866"/>
                </a:lnTo>
                <a:lnTo>
                  <a:pt x="2677" y="890"/>
                </a:lnTo>
                <a:lnTo>
                  <a:pt x="2659" y="913"/>
                </a:lnTo>
                <a:lnTo>
                  <a:pt x="2640" y="934"/>
                </a:lnTo>
                <a:lnTo>
                  <a:pt x="2622" y="955"/>
                </a:lnTo>
                <a:lnTo>
                  <a:pt x="2685" y="1015"/>
                </a:lnTo>
                <a:lnTo>
                  <a:pt x="2742" y="1078"/>
                </a:lnTo>
                <a:lnTo>
                  <a:pt x="2795" y="1145"/>
                </a:lnTo>
                <a:lnTo>
                  <a:pt x="2845" y="1213"/>
                </a:lnTo>
                <a:lnTo>
                  <a:pt x="2888" y="1285"/>
                </a:lnTo>
                <a:lnTo>
                  <a:pt x="2926" y="1359"/>
                </a:lnTo>
                <a:lnTo>
                  <a:pt x="2958" y="1435"/>
                </a:lnTo>
                <a:lnTo>
                  <a:pt x="2986" y="1513"/>
                </a:lnTo>
                <a:lnTo>
                  <a:pt x="3008" y="1592"/>
                </a:lnTo>
                <a:lnTo>
                  <a:pt x="3023" y="1674"/>
                </a:lnTo>
                <a:lnTo>
                  <a:pt x="3032" y="1757"/>
                </a:lnTo>
                <a:lnTo>
                  <a:pt x="3045" y="1788"/>
                </a:lnTo>
                <a:lnTo>
                  <a:pt x="3059" y="1811"/>
                </a:lnTo>
                <a:lnTo>
                  <a:pt x="3073" y="1831"/>
                </a:lnTo>
                <a:lnTo>
                  <a:pt x="3088" y="1846"/>
                </a:lnTo>
                <a:lnTo>
                  <a:pt x="3103" y="1857"/>
                </a:lnTo>
                <a:lnTo>
                  <a:pt x="3118" y="1865"/>
                </a:lnTo>
                <a:lnTo>
                  <a:pt x="3133" y="1870"/>
                </a:lnTo>
                <a:lnTo>
                  <a:pt x="3146" y="1873"/>
                </a:lnTo>
                <a:lnTo>
                  <a:pt x="3157" y="1874"/>
                </a:lnTo>
                <a:lnTo>
                  <a:pt x="3167" y="1875"/>
                </a:lnTo>
                <a:lnTo>
                  <a:pt x="3174" y="1874"/>
                </a:lnTo>
                <a:lnTo>
                  <a:pt x="3179" y="1873"/>
                </a:lnTo>
                <a:lnTo>
                  <a:pt x="3180" y="1873"/>
                </a:lnTo>
                <a:lnTo>
                  <a:pt x="3180" y="2376"/>
                </a:lnTo>
                <a:lnTo>
                  <a:pt x="3177" y="2375"/>
                </a:lnTo>
                <a:lnTo>
                  <a:pt x="3167" y="2375"/>
                </a:lnTo>
                <a:lnTo>
                  <a:pt x="3151" y="2376"/>
                </a:lnTo>
                <a:lnTo>
                  <a:pt x="3131" y="2377"/>
                </a:lnTo>
                <a:lnTo>
                  <a:pt x="3104" y="2380"/>
                </a:lnTo>
                <a:lnTo>
                  <a:pt x="3075" y="2385"/>
                </a:lnTo>
                <a:lnTo>
                  <a:pt x="3043" y="2392"/>
                </a:lnTo>
                <a:lnTo>
                  <a:pt x="3008" y="2402"/>
                </a:lnTo>
                <a:lnTo>
                  <a:pt x="2971" y="2415"/>
                </a:lnTo>
                <a:lnTo>
                  <a:pt x="2933" y="2431"/>
                </a:lnTo>
                <a:lnTo>
                  <a:pt x="2894" y="2453"/>
                </a:lnTo>
                <a:lnTo>
                  <a:pt x="2856" y="2478"/>
                </a:lnTo>
                <a:lnTo>
                  <a:pt x="2818" y="2509"/>
                </a:lnTo>
                <a:lnTo>
                  <a:pt x="2781" y="2546"/>
                </a:lnTo>
                <a:lnTo>
                  <a:pt x="2730" y="2607"/>
                </a:lnTo>
                <a:lnTo>
                  <a:pt x="2675" y="2666"/>
                </a:lnTo>
                <a:lnTo>
                  <a:pt x="2614" y="2723"/>
                </a:lnTo>
                <a:lnTo>
                  <a:pt x="2552" y="2776"/>
                </a:lnTo>
                <a:lnTo>
                  <a:pt x="2484" y="2827"/>
                </a:lnTo>
                <a:lnTo>
                  <a:pt x="2480" y="2835"/>
                </a:lnTo>
                <a:lnTo>
                  <a:pt x="2477" y="2847"/>
                </a:lnTo>
                <a:lnTo>
                  <a:pt x="2476" y="2863"/>
                </a:lnTo>
                <a:lnTo>
                  <a:pt x="2477" y="2882"/>
                </a:lnTo>
                <a:lnTo>
                  <a:pt x="2479" y="2904"/>
                </a:lnTo>
                <a:lnTo>
                  <a:pt x="2481" y="2926"/>
                </a:lnTo>
                <a:lnTo>
                  <a:pt x="2485" y="2950"/>
                </a:lnTo>
                <a:lnTo>
                  <a:pt x="2490" y="2973"/>
                </a:lnTo>
                <a:lnTo>
                  <a:pt x="2495" y="2998"/>
                </a:lnTo>
                <a:lnTo>
                  <a:pt x="2499" y="3020"/>
                </a:lnTo>
                <a:lnTo>
                  <a:pt x="2504" y="3041"/>
                </a:lnTo>
                <a:lnTo>
                  <a:pt x="2508" y="3060"/>
                </a:lnTo>
                <a:lnTo>
                  <a:pt x="2512" y="3075"/>
                </a:lnTo>
                <a:lnTo>
                  <a:pt x="2515" y="3088"/>
                </a:lnTo>
                <a:lnTo>
                  <a:pt x="2517" y="3096"/>
                </a:lnTo>
                <a:lnTo>
                  <a:pt x="2517" y="3098"/>
                </a:lnTo>
                <a:lnTo>
                  <a:pt x="2119" y="3136"/>
                </a:lnTo>
                <a:lnTo>
                  <a:pt x="2119" y="3134"/>
                </a:lnTo>
                <a:lnTo>
                  <a:pt x="2119" y="3127"/>
                </a:lnTo>
                <a:lnTo>
                  <a:pt x="2118" y="3117"/>
                </a:lnTo>
                <a:lnTo>
                  <a:pt x="2117" y="3105"/>
                </a:lnTo>
                <a:lnTo>
                  <a:pt x="2114" y="3091"/>
                </a:lnTo>
                <a:lnTo>
                  <a:pt x="2111" y="3076"/>
                </a:lnTo>
                <a:lnTo>
                  <a:pt x="2107" y="3063"/>
                </a:lnTo>
                <a:lnTo>
                  <a:pt x="2101" y="3052"/>
                </a:lnTo>
                <a:lnTo>
                  <a:pt x="2094" y="3043"/>
                </a:lnTo>
                <a:lnTo>
                  <a:pt x="2084" y="3038"/>
                </a:lnTo>
                <a:lnTo>
                  <a:pt x="2022" y="3060"/>
                </a:lnTo>
                <a:lnTo>
                  <a:pt x="2015" y="3067"/>
                </a:lnTo>
                <a:lnTo>
                  <a:pt x="2005" y="3079"/>
                </a:lnTo>
                <a:lnTo>
                  <a:pt x="1996" y="3095"/>
                </a:lnTo>
                <a:lnTo>
                  <a:pt x="1987" y="3111"/>
                </a:lnTo>
                <a:lnTo>
                  <a:pt x="1978" y="3130"/>
                </a:lnTo>
                <a:lnTo>
                  <a:pt x="1970" y="3149"/>
                </a:lnTo>
                <a:lnTo>
                  <a:pt x="1961" y="3169"/>
                </a:lnTo>
                <a:lnTo>
                  <a:pt x="1953" y="3189"/>
                </a:lnTo>
                <a:lnTo>
                  <a:pt x="1946" y="3208"/>
                </a:lnTo>
                <a:lnTo>
                  <a:pt x="1940" y="3224"/>
                </a:lnTo>
                <a:lnTo>
                  <a:pt x="1935" y="3238"/>
                </a:lnTo>
                <a:lnTo>
                  <a:pt x="1931" y="3249"/>
                </a:lnTo>
                <a:lnTo>
                  <a:pt x="1928" y="3256"/>
                </a:lnTo>
                <a:lnTo>
                  <a:pt x="1927" y="3258"/>
                </a:lnTo>
                <a:lnTo>
                  <a:pt x="1669" y="3260"/>
                </a:lnTo>
                <a:lnTo>
                  <a:pt x="1668" y="3257"/>
                </a:lnTo>
                <a:lnTo>
                  <a:pt x="1665" y="3250"/>
                </a:lnTo>
                <a:lnTo>
                  <a:pt x="1661" y="3239"/>
                </a:lnTo>
                <a:lnTo>
                  <a:pt x="1656" y="3225"/>
                </a:lnTo>
                <a:lnTo>
                  <a:pt x="1649" y="3210"/>
                </a:lnTo>
                <a:lnTo>
                  <a:pt x="1643" y="3195"/>
                </a:lnTo>
                <a:lnTo>
                  <a:pt x="1635" y="3180"/>
                </a:lnTo>
                <a:lnTo>
                  <a:pt x="1628" y="3166"/>
                </a:lnTo>
                <a:lnTo>
                  <a:pt x="1621" y="3155"/>
                </a:lnTo>
                <a:lnTo>
                  <a:pt x="1615" y="3148"/>
                </a:lnTo>
                <a:lnTo>
                  <a:pt x="1610" y="3146"/>
                </a:lnTo>
                <a:lnTo>
                  <a:pt x="1514" y="3153"/>
                </a:lnTo>
                <a:lnTo>
                  <a:pt x="1418" y="3155"/>
                </a:lnTo>
                <a:lnTo>
                  <a:pt x="1359" y="3155"/>
                </a:lnTo>
                <a:lnTo>
                  <a:pt x="1305" y="3154"/>
                </a:lnTo>
                <a:lnTo>
                  <a:pt x="1255" y="3152"/>
                </a:lnTo>
                <a:lnTo>
                  <a:pt x="1208" y="3149"/>
                </a:lnTo>
                <a:lnTo>
                  <a:pt x="1161" y="3144"/>
                </a:lnTo>
                <a:lnTo>
                  <a:pt x="1115" y="3137"/>
                </a:lnTo>
                <a:lnTo>
                  <a:pt x="1069" y="3129"/>
                </a:lnTo>
                <a:lnTo>
                  <a:pt x="1020" y="3118"/>
                </a:lnTo>
                <a:lnTo>
                  <a:pt x="970" y="3104"/>
                </a:lnTo>
                <a:lnTo>
                  <a:pt x="953" y="3103"/>
                </a:lnTo>
                <a:lnTo>
                  <a:pt x="940" y="3106"/>
                </a:lnTo>
                <a:lnTo>
                  <a:pt x="930" y="3112"/>
                </a:lnTo>
                <a:lnTo>
                  <a:pt x="922" y="3120"/>
                </a:lnTo>
                <a:lnTo>
                  <a:pt x="917" y="3130"/>
                </a:lnTo>
                <a:lnTo>
                  <a:pt x="913" y="3143"/>
                </a:lnTo>
                <a:lnTo>
                  <a:pt x="912" y="3156"/>
                </a:lnTo>
                <a:lnTo>
                  <a:pt x="912" y="3170"/>
                </a:lnTo>
                <a:lnTo>
                  <a:pt x="913" y="3185"/>
                </a:lnTo>
                <a:lnTo>
                  <a:pt x="915" y="3198"/>
                </a:lnTo>
                <a:lnTo>
                  <a:pt x="917" y="3211"/>
                </a:lnTo>
                <a:lnTo>
                  <a:pt x="920" y="3223"/>
                </a:lnTo>
                <a:lnTo>
                  <a:pt x="922" y="3233"/>
                </a:lnTo>
                <a:lnTo>
                  <a:pt x="924" y="3241"/>
                </a:lnTo>
                <a:lnTo>
                  <a:pt x="926" y="3246"/>
                </a:lnTo>
                <a:lnTo>
                  <a:pt x="927" y="3247"/>
                </a:lnTo>
                <a:lnTo>
                  <a:pt x="551" y="3219"/>
                </a:lnTo>
                <a:lnTo>
                  <a:pt x="551" y="3216"/>
                </a:lnTo>
                <a:lnTo>
                  <a:pt x="551" y="3206"/>
                </a:lnTo>
                <a:lnTo>
                  <a:pt x="551" y="3191"/>
                </a:lnTo>
                <a:lnTo>
                  <a:pt x="550" y="3171"/>
                </a:lnTo>
                <a:lnTo>
                  <a:pt x="549" y="3147"/>
                </a:lnTo>
                <a:lnTo>
                  <a:pt x="547" y="3121"/>
                </a:lnTo>
                <a:lnTo>
                  <a:pt x="545" y="3092"/>
                </a:lnTo>
                <a:lnTo>
                  <a:pt x="543" y="3060"/>
                </a:lnTo>
                <a:lnTo>
                  <a:pt x="539" y="3029"/>
                </a:lnTo>
                <a:lnTo>
                  <a:pt x="535" y="2998"/>
                </a:lnTo>
                <a:lnTo>
                  <a:pt x="529" y="2967"/>
                </a:lnTo>
                <a:lnTo>
                  <a:pt x="523" y="2938"/>
                </a:lnTo>
                <a:lnTo>
                  <a:pt x="515" y="2911"/>
                </a:lnTo>
                <a:lnTo>
                  <a:pt x="506" y="2887"/>
                </a:lnTo>
                <a:lnTo>
                  <a:pt x="496" y="2867"/>
                </a:lnTo>
                <a:lnTo>
                  <a:pt x="484" y="2852"/>
                </a:lnTo>
                <a:lnTo>
                  <a:pt x="470" y="2842"/>
                </a:lnTo>
                <a:lnTo>
                  <a:pt x="404" y="2796"/>
                </a:lnTo>
                <a:lnTo>
                  <a:pt x="343" y="2749"/>
                </a:lnTo>
                <a:lnTo>
                  <a:pt x="289" y="2700"/>
                </a:lnTo>
                <a:lnTo>
                  <a:pt x="239" y="2650"/>
                </a:lnTo>
                <a:lnTo>
                  <a:pt x="196" y="2597"/>
                </a:lnTo>
                <a:lnTo>
                  <a:pt x="158" y="2544"/>
                </a:lnTo>
                <a:lnTo>
                  <a:pt x="124" y="2487"/>
                </a:lnTo>
                <a:lnTo>
                  <a:pt x="96" y="2429"/>
                </a:lnTo>
                <a:lnTo>
                  <a:pt x="70" y="2369"/>
                </a:lnTo>
                <a:lnTo>
                  <a:pt x="50" y="2306"/>
                </a:lnTo>
                <a:lnTo>
                  <a:pt x="34" y="2241"/>
                </a:lnTo>
                <a:lnTo>
                  <a:pt x="21" y="2175"/>
                </a:lnTo>
                <a:lnTo>
                  <a:pt x="11" y="2105"/>
                </a:lnTo>
                <a:lnTo>
                  <a:pt x="5" y="2033"/>
                </a:lnTo>
                <a:lnTo>
                  <a:pt x="1" y="1959"/>
                </a:lnTo>
                <a:lnTo>
                  <a:pt x="0" y="1882"/>
                </a:lnTo>
                <a:lnTo>
                  <a:pt x="3" y="1798"/>
                </a:lnTo>
                <a:lnTo>
                  <a:pt x="11" y="1715"/>
                </a:lnTo>
                <a:lnTo>
                  <a:pt x="26" y="1634"/>
                </a:lnTo>
                <a:lnTo>
                  <a:pt x="45" y="1554"/>
                </a:lnTo>
                <a:lnTo>
                  <a:pt x="70" y="1477"/>
                </a:lnTo>
                <a:lnTo>
                  <a:pt x="101" y="1401"/>
                </a:lnTo>
                <a:lnTo>
                  <a:pt x="136" y="1329"/>
                </a:lnTo>
                <a:lnTo>
                  <a:pt x="176" y="1259"/>
                </a:lnTo>
                <a:lnTo>
                  <a:pt x="221" y="1191"/>
                </a:lnTo>
                <a:lnTo>
                  <a:pt x="271" y="1126"/>
                </a:lnTo>
                <a:lnTo>
                  <a:pt x="325" y="1065"/>
                </a:lnTo>
                <a:lnTo>
                  <a:pt x="384" y="1007"/>
                </a:lnTo>
                <a:lnTo>
                  <a:pt x="447" y="951"/>
                </a:lnTo>
                <a:lnTo>
                  <a:pt x="514" y="900"/>
                </a:lnTo>
                <a:lnTo>
                  <a:pt x="585" y="852"/>
                </a:lnTo>
                <a:lnTo>
                  <a:pt x="616" y="895"/>
                </a:lnTo>
                <a:lnTo>
                  <a:pt x="650" y="934"/>
                </a:lnTo>
                <a:lnTo>
                  <a:pt x="687" y="970"/>
                </a:lnTo>
                <a:lnTo>
                  <a:pt x="728" y="1003"/>
                </a:lnTo>
                <a:lnTo>
                  <a:pt x="771" y="1031"/>
                </a:lnTo>
                <a:lnTo>
                  <a:pt x="817" y="1057"/>
                </a:lnTo>
                <a:lnTo>
                  <a:pt x="865" y="1078"/>
                </a:lnTo>
                <a:lnTo>
                  <a:pt x="916" y="1095"/>
                </a:lnTo>
                <a:lnTo>
                  <a:pt x="888" y="1103"/>
                </a:lnTo>
                <a:lnTo>
                  <a:pt x="863" y="1110"/>
                </a:lnTo>
                <a:lnTo>
                  <a:pt x="843" y="1117"/>
                </a:lnTo>
                <a:lnTo>
                  <a:pt x="827" y="1123"/>
                </a:lnTo>
                <a:lnTo>
                  <a:pt x="815" y="1127"/>
                </a:lnTo>
                <a:lnTo>
                  <a:pt x="808" y="1130"/>
                </a:lnTo>
                <a:lnTo>
                  <a:pt x="805" y="1131"/>
                </a:lnTo>
                <a:lnTo>
                  <a:pt x="776" y="1141"/>
                </a:lnTo>
                <a:lnTo>
                  <a:pt x="753" y="1151"/>
                </a:lnTo>
                <a:lnTo>
                  <a:pt x="735" y="1163"/>
                </a:lnTo>
                <a:lnTo>
                  <a:pt x="721" y="1176"/>
                </a:lnTo>
                <a:lnTo>
                  <a:pt x="713" y="1192"/>
                </a:lnTo>
                <a:lnTo>
                  <a:pt x="708" y="1210"/>
                </a:lnTo>
                <a:lnTo>
                  <a:pt x="707" y="1233"/>
                </a:lnTo>
                <a:lnTo>
                  <a:pt x="709" y="1256"/>
                </a:lnTo>
                <a:lnTo>
                  <a:pt x="717" y="1277"/>
                </a:lnTo>
                <a:lnTo>
                  <a:pt x="729" y="1296"/>
                </a:lnTo>
                <a:lnTo>
                  <a:pt x="744" y="1311"/>
                </a:lnTo>
                <a:lnTo>
                  <a:pt x="762" y="1323"/>
                </a:lnTo>
                <a:lnTo>
                  <a:pt x="782" y="1332"/>
                </a:lnTo>
                <a:lnTo>
                  <a:pt x="805" y="1334"/>
                </a:lnTo>
                <a:lnTo>
                  <a:pt x="864" y="1312"/>
                </a:lnTo>
                <a:lnTo>
                  <a:pt x="923" y="1293"/>
                </a:lnTo>
                <a:lnTo>
                  <a:pt x="980" y="1277"/>
                </a:lnTo>
                <a:lnTo>
                  <a:pt x="1036" y="1264"/>
                </a:lnTo>
                <a:lnTo>
                  <a:pt x="1090" y="1254"/>
                </a:lnTo>
                <a:lnTo>
                  <a:pt x="1142" y="1245"/>
                </a:lnTo>
                <a:lnTo>
                  <a:pt x="1191" y="1239"/>
                </a:lnTo>
                <a:lnTo>
                  <a:pt x="1238" y="1235"/>
                </a:lnTo>
                <a:lnTo>
                  <a:pt x="1281" y="1232"/>
                </a:lnTo>
                <a:lnTo>
                  <a:pt x="1320" y="1229"/>
                </a:lnTo>
                <a:lnTo>
                  <a:pt x="1355" y="1228"/>
                </a:lnTo>
                <a:lnTo>
                  <a:pt x="1387" y="1228"/>
                </a:lnTo>
                <a:lnTo>
                  <a:pt x="1413" y="1229"/>
                </a:lnTo>
                <a:lnTo>
                  <a:pt x="1434" y="1230"/>
                </a:lnTo>
                <a:lnTo>
                  <a:pt x="1449" y="1232"/>
                </a:lnTo>
                <a:lnTo>
                  <a:pt x="1459" y="1233"/>
                </a:lnTo>
                <a:lnTo>
                  <a:pt x="1462" y="1233"/>
                </a:lnTo>
                <a:lnTo>
                  <a:pt x="1485" y="1229"/>
                </a:lnTo>
                <a:lnTo>
                  <a:pt x="1506" y="1222"/>
                </a:lnTo>
                <a:lnTo>
                  <a:pt x="1526" y="1210"/>
                </a:lnTo>
                <a:lnTo>
                  <a:pt x="1541" y="1194"/>
                </a:lnTo>
                <a:lnTo>
                  <a:pt x="1553" y="1176"/>
                </a:lnTo>
                <a:lnTo>
                  <a:pt x="1561" y="1155"/>
                </a:lnTo>
                <a:lnTo>
                  <a:pt x="1563" y="1131"/>
                </a:lnTo>
                <a:lnTo>
                  <a:pt x="1561" y="1108"/>
                </a:lnTo>
                <a:lnTo>
                  <a:pt x="1553" y="1086"/>
                </a:lnTo>
                <a:lnTo>
                  <a:pt x="1541" y="1068"/>
                </a:lnTo>
                <a:lnTo>
                  <a:pt x="1526" y="1052"/>
                </a:lnTo>
                <a:lnTo>
                  <a:pt x="1506" y="1039"/>
                </a:lnTo>
                <a:lnTo>
                  <a:pt x="1485" y="1032"/>
                </a:lnTo>
                <a:lnTo>
                  <a:pt x="1462" y="1029"/>
                </a:lnTo>
                <a:lnTo>
                  <a:pt x="1390" y="1028"/>
                </a:lnTo>
                <a:lnTo>
                  <a:pt x="1435" y="997"/>
                </a:lnTo>
                <a:lnTo>
                  <a:pt x="1476" y="963"/>
                </a:lnTo>
                <a:lnTo>
                  <a:pt x="1514" y="924"/>
                </a:lnTo>
                <a:lnTo>
                  <a:pt x="1549" y="883"/>
                </a:lnTo>
                <a:lnTo>
                  <a:pt x="1580" y="837"/>
                </a:lnTo>
                <a:lnTo>
                  <a:pt x="1607" y="790"/>
                </a:lnTo>
                <a:lnTo>
                  <a:pt x="1629" y="740"/>
                </a:lnTo>
                <a:lnTo>
                  <a:pt x="1646" y="688"/>
                </a:lnTo>
                <a:lnTo>
                  <a:pt x="1659" y="633"/>
                </a:lnTo>
                <a:lnTo>
                  <a:pt x="1706" y="638"/>
                </a:lnTo>
                <a:lnTo>
                  <a:pt x="1750" y="645"/>
                </a:lnTo>
                <a:lnTo>
                  <a:pt x="1791" y="652"/>
                </a:lnTo>
                <a:lnTo>
                  <a:pt x="1830" y="659"/>
                </a:lnTo>
                <a:lnTo>
                  <a:pt x="1867" y="666"/>
                </a:lnTo>
                <a:lnTo>
                  <a:pt x="1899" y="673"/>
                </a:lnTo>
                <a:lnTo>
                  <a:pt x="1929" y="681"/>
                </a:lnTo>
                <a:lnTo>
                  <a:pt x="1954" y="687"/>
                </a:lnTo>
                <a:lnTo>
                  <a:pt x="1976" y="693"/>
                </a:lnTo>
                <a:lnTo>
                  <a:pt x="1993" y="698"/>
                </a:lnTo>
                <a:lnTo>
                  <a:pt x="2007" y="701"/>
                </a:lnTo>
                <a:lnTo>
                  <a:pt x="2014" y="703"/>
                </a:lnTo>
                <a:lnTo>
                  <a:pt x="2017" y="704"/>
                </a:lnTo>
                <a:lnTo>
                  <a:pt x="2020" y="703"/>
                </a:lnTo>
                <a:lnTo>
                  <a:pt x="2027" y="700"/>
                </a:lnTo>
                <a:lnTo>
                  <a:pt x="2039" y="695"/>
                </a:lnTo>
                <a:lnTo>
                  <a:pt x="2055" y="688"/>
                </a:lnTo>
                <a:lnTo>
                  <a:pt x="2075" y="680"/>
                </a:lnTo>
                <a:lnTo>
                  <a:pt x="2098" y="669"/>
                </a:lnTo>
                <a:lnTo>
                  <a:pt x="2125" y="659"/>
                </a:lnTo>
                <a:lnTo>
                  <a:pt x="2154" y="647"/>
                </a:lnTo>
                <a:lnTo>
                  <a:pt x="2187" y="635"/>
                </a:lnTo>
                <a:lnTo>
                  <a:pt x="2220" y="623"/>
                </a:lnTo>
                <a:lnTo>
                  <a:pt x="2255" y="610"/>
                </a:lnTo>
                <a:lnTo>
                  <a:pt x="2291" y="598"/>
                </a:lnTo>
                <a:lnTo>
                  <a:pt x="2330" y="585"/>
                </a:lnTo>
                <a:lnTo>
                  <a:pt x="2368" y="572"/>
                </a:lnTo>
                <a:lnTo>
                  <a:pt x="2406" y="560"/>
                </a:lnTo>
                <a:lnTo>
                  <a:pt x="2443" y="550"/>
                </a:lnTo>
                <a:lnTo>
                  <a:pt x="2481" y="540"/>
                </a:lnTo>
                <a:lnTo>
                  <a:pt x="2518" y="531"/>
                </a:lnTo>
                <a:lnTo>
                  <a:pt x="2553" y="524"/>
                </a:lnTo>
                <a:lnTo>
                  <a:pt x="2587" y="519"/>
                </a:lnTo>
                <a:lnTo>
                  <a:pt x="2618" y="515"/>
                </a:lnTo>
                <a:lnTo>
                  <a:pt x="2647" y="514"/>
                </a:lnTo>
                <a:close/>
                <a:moveTo>
                  <a:pt x="1131" y="202"/>
                </a:moveTo>
                <a:lnTo>
                  <a:pt x="1210" y="796"/>
                </a:lnTo>
                <a:lnTo>
                  <a:pt x="1086" y="813"/>
                </a:lnTo>
                <a:lnTo>
                  <a:pt x="1033" y="413"/>
                </a:lnTo>
                <a:lnTo>
                  <a:pt x="1005" y="423"/>
                </a:lnTo>
                <a:lnTo>
                  <a:pt x="973" y="432"/>
                </a:lnTo>
                <a:lnTo>
                  <a:pt x="936" y="438"/>
                </a:lnTo>
                <a:lnTo>
                  <a:pt x="909" y="441"/>
                </a:lnTo>
                <a:lnTo>
                  <a:pt x="894" y="332"/>
                </a:lnTo>
                <a:lnTo>
                  <a:pt x="922" y="328"/>
                </a:lnTo>
                <a:lnTo>
                  <a:pt x="947" y="324"/>
                </a:lnTo>
                <a:lnTo>
                  <a:pt x="967" y="318"/>
                </a:lnTo>
                <a:lnTo>
                  <a:pt x="984" y="310"/>
                </a:lnTo>
                <a:lnTo>
                  <a:pt x="997" y="301"/>
                </a:lnTo>
                <a:lnTo>
                  <a:pt x="1007" y="291"/>
                </a:lnTo>
                <a:lnTo>
                  <a:pt x="1015" y="281"/>
                </a:lnTo>
                <a:lnTo>
                  <a:pt x="1020" y="271"/>
                </a:lnTo>
                <a:lnTo>
                  <a:pt x="1024" y="260"/>
                </a:lnTo>
                <a:lnTo>
                  <a:pt x="1026" y="250"/>
                </a:lnTo>
                <a:lnTo>
                  <a:pt x="1027" y="240"/>
                </a:lnTo>
                <a:lnTo>
                  <a:pt x="1028" y="217"/>
                </a:lnTo>
                <a:lnTo>
                  <a:pt x="1131" y="202"/>
                </a:lnTo>
                <a:close/>
                <a:moveTo>
                  <a:pt x="1094" y="112"/>
                </a:moveTo>
                <a:lnTo>
                  <a:pt x="1044" y="115"/>
                </a:lnTo>
                <a:lnTo>
                  <a:pt x="995" y="125"/>
                </a:lnTo>
                <a:lnTo>
                  <a:pt x="949" y="140"/>
                </a:lnTo>
                <a:lnTo>
                  <a:pt x="906" y="160"/>
                </a:lnTo>
                <a:lnTo>
                  <a:pt x="864" y="185"/>
                </a:lnTo>
                <a:lnTo>
                  <a:pt x="827" y="215"/>
                </a:lnTo>
                <a:lnTo>
                  <a:pt x="794" y="248"/>
                </a:lnTo>
                <a:lnTo>
                  <a:pt x="765" y="285"/>
                </a:lnTo>
                <a:lnTo>
                  <a:pt x="740" y="327"/>
                </a:lnTo>
                <a:lnTo>
                  <a:pt x="719" y="370"/>
                </a:lnTo>
                <a:lnTo>
                  <a:pt x="704" y="417"/>
                </a:lnTo>
                <a:lnTo>
                  <a:pt x="695" y="465"/>
                </a:lnTo>
                <a:lnTo>
                  <a:pt x="692" y="516"/>
                </a:lnTo>
                <a:lnTo>
                  <a:pt x="695" y="566"/>
                </a:lnTo>
                <a:lnTo>
                  <a:pt x="704" y="615"/>
                </a:lnTo>
                <a:lnTo>
                  <a:pt x="719" y="661"/>
                </a:lnTo>
                <a:lnTo>
                  <a:pt x="740" y="706"/>
                </a:lnTo>
                <a:lnTo>
                  <a:pt x="765" y="746"/>
                </a:lnTo>
                <a:lnTo>
                  <a:pt x="794" y="784"/>
                </a:lnTo>
                <a:lnTo>
                  <a:pt x="827" y="817"/>
                </a:lnTo>
                <a:lnTo>
                  <a:pt x="864" y="847"/>
                </a:lnTo>
                <a:lnTo>
                  <a:pt x="906" y="872"/>
                </a:lnTo>
                <a:lnTo>
                  <a:pt x="949" y="892"/>
                </a:lnTo>
                <a:lnTo>
                  <a:pt x="995" y="907"/>
                </a:lnTo>
                <a:lnTo>
                  <a:pt x="1044" y="916"/>
                </a:lnTo>
                <a:lnTo>
                  <a:pt x="1094" y="919"/>
                </a:lnTo>
                <a:lnTo>
                  <a:pt x="1144" y="916"/>
                </a:lnTo>
                <a:lnTo>
                  <a:pt x="1192" y="907"/>
                </a:lnTo>
                <a:lnTo>
                  <a:pt x="1239" y="892"/>
                </a:lnTo>
                <a:lnTo>
                  <a:pt x="1282" y="872"/>
                </a:lnTo>
                <a:lnTo>
                  <a:pt x="1323" y="847"/>
                </a:lnTo>
                <a:lnTo>
                  <a:pt x="1360" y="817"/>
                </a:lnTo>
                <a:lnTo>
                  <a:pt x="1394" y="784"/>
                </a:lnTo>
                <a:lnTo>
                  <a:pt x="1423" y="746"/>
                </a:lnTo>
                <a:lnTo>
                  <a:pt x="1448" y="706"/>
                </a:lnTo>
                <a:lnTo>
                  <a:pt x="1468" y="661"/>
                </a:lnTo>
                <a:lnTo>
                  <a:pt x="1483" y="615"/>
                </a:lnTo>
                <a:lnTo>
                  <a:pt x="1492" y="566"/>
                </a:lnTo>
                <a:lnTo>
                  <a:pt x="1495" y="516"/>
                </a:lnTo>
                <a:lnTo>
                  <a:pt x="1492" y="465"/>
                </a:lnTo>
                <a:lnTo>
                  <a:pt x="1483" y="417"/>
                </a:lnTo>
                <a:lnTo>
                  <a:pt x="1468" y="370"/>
                </a:lnTo>
                <a:lnTo>
                  <a:pt x="1448" y="327"/>
                </a:lnTo>
                <a:lnTo>
                  <a:pt x="1423" y="285"/>
                </a:lnTo>
                <a:lnTo>
                  <a:pt x="1394" y="248"/>
                </a:lnTo>
                <a:lnTo>
                  <a:pt x="1360" y="215"/>
                </a:lnTo>
                <a:lnTo>
                  <a:pt x="1323" y="185"/>
                </a:lnTo>
                <a:lnTo>
                  <a:pt x="1282" y="160"/>
                </a:lnTo>
                <a:lnTo>
                  <a:pt x="1239" y="140"/>
                </a:lnTo>
                <a:lnTo>
                  <a:pt x="1192" y="125"/>
                </a:lnTo>
                <a:lnTo>
                  <a:pt x="1144" y="115"/>
                </a:lnTo>
                <a:lnTo>
                  <a:pt x="1094" y="112"/>
                </a:lnTo>
                <a:close/>
                <a:moveTo>
                  <a:pt x="1094" y="0"/>
                </a:moveTo>
                <a:lnTo>
                  <a:pt x="1150" y="3"/>
                </a:lnTo>
                <a:lnTo>
                  <a:pt x="1203" y="12"/>
                </a:lnTo>
                <a:lnTo>
                  <a:pt x="1256" y="27"/>
                </a:lnTo>
                <a:lnTo>
                  <a:pt x="1306" y="46"/>
                </a:lnTo>
                <a:lnTo>
                  <a:pt x="1352" y="71"/>
                </a:lnTo>
                <a:lnTo>
                  <a:pt x="1397" y="99"/>
                </a:lnTo>
                <a:lnTo>
                  <a:pt x="1438" y="133"/>
                </a:lnTo>
                <a:lnTo>
                  <a:pt x="1475" y="170"/>
                </a:lnTo>
                <a:lnTo>
                  <a:pt x="1508" y="211"/>
                </a:lnTo>
                <a:lnTo>
                  <a:pt x="1537" y="256"/>
                </a:lnTo>
                <a:lnTo>
                  <a:pt x="1562" y="303"/>
                </a:lnTo>
                <a:lnTo>
                  <a:pt x="1581" y="353"/>
                </a:lnTo>
                <a:lnTo>
                  <a:pt x="1595" y="406"/>
                </a:lnTo>
                <a:lnTo>
                  <a:pt x="1604" y="460"/>
                </a:lnTo>
                <a:lnTo>
                  <a:pt x="1607" y="516"/>
                </a:lnTo>
                <a:lnTo>
                  <a:pt x="1604" y="572"/>
                </a:lnTo>
                <a:lnTo>
                  <a:pt x="1595" y="626"/>
                </a:lnTo>
                <a:lnTo>
                  <a:pt x="1581" y="679"/>
                </a:lnTo>
                <a:lnTo>
                  <a:pt x="1562" y="729"/>
                </a:lnTo>
                <a:lnTo>
                  <a:pt x="1537" y="777"/>
                </a:lnTo>
                <a:lnTo>
                  <a:pt x="1508" y="820"/>
                </a:lnTo>
                <a:lnTo>
                  <a:pt x="1475" y="862"/>
                </a:lnTo>
                <a:lnTo>
                  <a:pt x="1438" y="899"/>
                </a:lnTo>
                <a:lnTo>
                  <a:pt x="1397" y="932"/>
                </a:lnTo>
                <a:lnTo>
                  <a:pt x="1352" y="962"/>
                </a:lnTo>
                <a:lnTo>
                  <a:pt x="1306" y="986"/>
                </a:lnTo>
                <a:lnTo>
                  <a:pt x="1256" y="1005"/>
                </a:lnTo>
                <a:lnTo>
                  <a:pt x="1203" y="1020"/>
                </a:lnTo>
                <a:lnTo>
                  <a:pt x="1150" y="1028"/>
                </a:lnTo>
                <a:lnTo>
                  <a:pt x="1094" y="1031"/>
                </a:lnTo>
                <a:lnTo>
                  <a:pt x="1038" y="1028"/>
                </a:lnTo>
                <a:lnTo>
                  <a:pt x="984" y="1020"/>
                </a:lnTo>
                <a:lnTo>
                  <a:pt x="932" y="1005"/>
                </a:lnTo>
                <a:lnTo>
                  <a:pt x="882" y="986"/>
                </a:lnTo>
                <a:lnTo>
                  <a:pt x="835" y="962"/>
                </a:lnTo>
                <a:lnTo>
                  <a:pt x="791" y="932"/>
                </a:lnTo>
                <a:lnTo>
                  <a:pt x="750" y="899"/>
                </a:lnTo>
                <a:lnTo>
                  <a:pt x="712" y="862"/>
                </a:lnTo>
                <a:lnTo>
                  <a:pt x="679" y="820"/>
                </a:lnTo>
                <a:lnTo>
                  <a:pt x="651" y="777"/>
                </a:lnTo>
                <a:lnTo>
                  <a:pt x="626" y="729"/>
                </a:lnTo>
                <a:lnTo>
                  <a:pt x="607" y="679"/>
                </a:lnTo>
                <a:lnTo>
                  <a:pt x="593" y="626"/>
                </a:lnTo>
                <a:lnTo>
                  <a:pt x="584" y="572"/>
                </a:lnTo>
                <a:lnTo>
                  <a:pt x="581" y="516"/>
                </a:lnTo>
                <a:lnTo>
                  <a:pt x="584" y="460"/>
                </a:lnTo>
                <a:lnTo>
                  <a:pt x="593" y="406"/>
                </a:lnTo>
                <a:lnTo>
                  <a:pt x="607" y="353"/>
                </a:lnTo>
                <a:lnTo>
                  <a:pt x="626" y="303"/>
                </a:lnTo>
                <a:lnTo>
                  <a:pt x="651" y="256"/>
                </a:lnTo>
                <a:lnTo>
                  <a:pt x="679" y="211"/>
                </a:lnTo>
                <a:lnTo>
                  <a:pt x="712" y="170"/>
                </a:lnTo>
                <a:lnTo>
                  <a:pt x="750" y="133"/>
                </a:lnTo>
                <a:lnTo>
                  <a:pt x="791" y="99"/>
                </a:lnTo>
                <a:lnTo>
                  <a:pt x="835" y="71"/>
                </a:lnTo>
                <a:lnTo>
                  <a:pt x="882" y="46"/>
                </a:lnTo>
                <a:lnTo>
                  <a:pt x="932" y="27"/>
                </a:lnTo>
                <a:lnTo>
                  <a:pt x="984" y="12"/>
                </a:lnTo>
                <a:lnTo>
                  <a:pt x="1038" y="3"/>
                </a:lnTo>
                <a:lnTo>
                  <a:pt x="109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4" name="Group 9">
            <a:extLst>
              <a:ext uri="{FF2B5EF4-FFF2-40B4-BE49-F238E27FC236}">
                <a16:creationId xmlns:a16="http://schemas.microsoft.com/office/drawing/2014/main" id="{1990E142-3F98-42FB-AD0F-ED0AB20BD79D}"/>
              </a:ext>
            </a:extLst>
          </p:cNvPr>
          <p:cNvGrpSpPr>
            <a:grpSpLocks noChangeAspect="1"/>
          </p:cNvGrpSpPr>
          <p:nvPr/>
        </p:nvGrpSpPr>
        <p:grpSpPr bwMode="auto">
          <a:xfrm>
            <a:off x="1577901" y="1603664"/>
            <a:ext cx="570473" cy="462067"/>
            <a:chOff x="1348" y="362"/>
            <a:chExt cx="565" cy="374"/>
          </a:xfrm>
          <a:solidFill>
            <a:schemeClr val="bg1"/>
          </a:solidFill>
        </p:grpSpPr>
        <p:sp>
          <p:nvSpPr>
            <p:cNvPr id="45" name="Freeform 11">
              <a:extLst>
                <a:ext uri="{FF2B5EF4-FFF2-40B4-BE49-F238E27FC236}">
                  <a16:creationId xmlns:a16="http://schemas.microsoft.com/office/drawing/2014/main" id="{035F8551-F854-43F2-9849-14B954A49CAC}"/>
                </a:ext>
              </a:extLst>
            </p:cNvPr>
            <p:cNvSpPr>
              <a:spLocks noEditPoints="1"/>
            </p:cNvSpPr>
            <p:nvPr/>
          </p:nvSpPr>
          <p:spPr bwMode="auto">
            <a:xfrm>
              <a:off x="1446" y="362"/>
              <a:ext cx="467" cy="274"/>
            </a:xfrm>
            <a:custGeom>
              <a:avLst/>
              <a:gdLst>
                <a:gd name="T0" fmla="*/ 1139 w 2800"/>
                <a:gd name="T1" fmla="*/ 116 h 1641"/>
                <a:gd name="T2" fmla="*/ 122 w 2800"/>
                <a:gd name="T3" fmla="*/ 366 h 1641"/>
                <a:gd name="T4" fmla="*/ 116 w 2800"/>
                <a:gd name="T5" fmla="*/ 393 h 1641"/>
                <a:gd name="T6" fmla="*/ 161 w 2800"/>
                <a:gd name="T7" fmla="*/ 474 h 1641"/>
                <a:gd name="T8" fmla="*/ 242 w 2800"/>
                <a:gd name="T9" fmla="*/ 605 h 1641"/>
                <a:gd name="T10" fmla="*/ 345 w 2800"/>
                <a:gd name="T11" fmla="*/ 751 h 1641"/>
                <a:gd name="T12" fmla="*/ 472 w 2800"/>
                <a:gd name="T13" fmla="*/ 905 h 1641"/>
                <a:gd name="T14" fmla="*/ 620 w 2800"/>
                <a:gd name="T15" fmla="*/ 1060 h 1641"/>
                <a:gd name="T16" fmla="*/ 793 w 2800"/>
                <a:gd name="T17" fmla="*/ 1205 h 1641"/>
                <a:gd name="T18" fmla="*/ 989 w 2800"/>
                <a:gd name="T19" fmla="*/ 1335 h 1641"/>
                <a:gd name="T20" fmla="*/ 1210 w 2800"/>
                <a:gd name="T21" fmla="*/ 1439 h 1641"/>
                <a:gd name="T22" fmla="*/ 1453 w 2800"/>
                <a:gd name="T23" fmla="*/ 1510 h 1641"/>
                <a:gd name="T24" fmla="*/ 2485 w 2800"/>
                <a:gd name="T25" fmla="*/ 1068 h 1641"/>
                <a:gd name="T26" fmla="*/ 2341 w 2800"/>
                <a:gd name="T27" fmla="*/ 1034 h 1641"/>
                <a:gd name="T28" fmla="*/ 2177 w 2800"/>
                <a:gd name="T29" fmla="*/ 983 h 1641"/>
                <a:gd name="T30" fmla="*/ 2002 w 2800"/>
                <a:gd name="T31" fmla="*/ 909 h 1641"/>
                <a:gd name="T32" fmla="*/ 1822 w 2800"/>
                <a:gd name="T33" fmla="*/ 810 h 1641"/>
                <a:gd name="T34" fmla="*/ 1644 w 2800"/>
                <a:gd name="T35" fmla="*/ 681 h 1641"/>
                <a:gd name="T36" fmla="*/ 1476 w 2800"/>
                <a:gd name="T37" fmla="*/ 518 h 1641"/>
                <a:gd name="T38" fmla="*/ 1323 w 2800"/>
                <a:gd name="T39" fmla="*/ 319 h 1641"/>
                <a:gd name="T40" fmla="*/ 1224 w 2800"/>
                <a:gd name="T41" fmla="*/ 147 h 1641"/>
                <a:gd name="T42" fmla="*/ 1174 w 2800"/>
                <a:gd name="T43" fmla="*/ 116 h 1641"/>
                <a:gd name="T44" fmla="*/ 1171 w 2800"/>
                <a:gd name="T45" fmla="*/ 1 h 1641"/>
                <a:gd name="T46" fmla="*/ 1255 w 2800"/>
                <a:gd name="T47" fmla="*/ 27 h 1641"/>
                <a:gd name="T48" fmla="*/ 1322 w 2800"/>
                <a:gd name="T49" fmla="*/ 87 h 1641"/>
                <a:gd name="T50" fmla="*/ 1424 w 2800"/>
                <a:gd name="T51" fmla="*/ 262 h 1641"/>
                <a:gd name="T52" fmla="*/ 1573 w 2800"/>
                <a:gd name="T53" fmla="*/ 454 h 1641"/>
                <a:gd name="T54" fmla="*/ 1738 w 2800"/>
                <a:gd name="T55" fmla="*/ 608 h 1641"/>
                <a:gd name="T56" fmla="*/ 1910 w 2800"/>
                <a:gd name="T57" fmla="*/ 729 h 1641"/>
                <a:gd name="T58" fmla="*/ 2084 w 2800"/>
                <a:gd name="T59" fmla="*/ 821 h 1641"/>
                <a:gd name="T60" fmla="*/ 2252 w 2800"/>
                <a:gd name="T61" fmla="*/ 888 h 1641"/>
                <a:gd name="T62" fmla="*/ 2407 w 2800"/>
                <a:gd name="T63" fmla="*/ 934 h 1641"/>
                <a:gd name="T64" fmla="*/ 2541 w 2800"/>
                <a:gd name="T65" fmla="*/ 961 h 1641"/>
                <a:gd name="T66" fmla="*/ 2646 w 2800"/>
                <a:gd name="T67" fmla="*/ 977 h 1641"/>
                <a:gd name="T68" fmla="*/ 2716 w 2800"/>
                <a:gd name="T69" fmla="*/ 983 h 1641"/>
                <a:gd name="T70" fmla="*/ 2743 w 2800"/>
                <a:gd name="T71" fmla="*/ 985 h 1641"/>
                <a:gd name="T72" fmla="*/ 2784 w 2800"/>
                <a:gd name="T73" fmla="*/ 1003 h 1641"/>
                <a:gd name="T74" fmla="*/ 2800 w 2800"/>
                <a:gd name="T75" fmla="*/ 1047 h 1641"/>
                <a:gd name="T76" fmla="*/ 2780 w 2800"/>
                <a:gd name="T77" fmla="*/ 1086 h 1641"/>
                <a:gd name="T78" fmla="*/ 1561 w 2800"/>
                <a:gd name="T79" fmla="*/ 1640 h 1641"/>
                <a:gd name="T80" fmla="*/ 1542 w 2800"/>
                <a:gd name="T81" fmla="*/ 1641 h 1641"/>
                <a:gd name="T82" fmla="*/ 1279 w 2800"/>
                <a:gd name="T83" fmla="*/ 1585 h 1641"/>
                <a:gd name="T84" fmla="*/ 1041 w 2800"/>
                <a:gd name="T85" fmla="*/ 1492 h 1641"/>
                <a:gd name="T86" fmla="*/ 827 w 2800"/>
                <a:gd name="T87" fmla="*/ 1371 h 1641"/>
                <a:gd name="T88" fmla="*/ 638 w 2800"/>
                <a:gd name="T89" fmla="*/ 1229 h 1641"/>
                <a:gd name="T90" fmla="*/ 471 w 2800"/>
                <a:gd name="T91" fmla="*/ 1074 h 1641"/>
                <a:gd name="T92" fmla="*/ 328 w 2800"/>
                <a:gd name="T93" fmla="*/ 915 h 1641"/>
                <a:gd name="T94" fmla="*/ 209 w 2800"/>
                <a:gd name="T95" fmla="*/ 760 h 1641"/>
                <a:gd name="T96" fmla="*/ 112 w 2800"/>
                <a:gd name="T97" fmla="*/ 616 h 1641"/>
                <a:gd name="T98" fmla="*/ 38 w 2800"/>
                <a:gd name="T99" fmla="*/ 492 h 1641"/>
                <a:gd name="T100" fmla="*/ 1 w 2800"/>
                <a:gd name="T101" fmla="*/ 404 h 1641"/>
                <a:gd name="T102" fmla="*/ 11 w 2800"/>
                <a:gd name="T103" fmla="*/ 327 h 1641"/>
                <a:gd name="T104" fmla="*/ 64 w 2800"/>
                <a:gd name="T105" fmla="*/ 265 h 1641"/>
                <a:gd name="T106" fmla="*/ 1112 w 2800"/>
                <a:gd name="T107" fmla="*/ 5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00" h="1641">
                  <a:moveTo>
                    <a:pt x="1155" y="114"/>
                  </a:moveTo>
                  <a:lnTo>
                    <a:pt x="1147" y="114"/>
                  </a:lnTo>
                  <a:lnTo>
                    <a:pt x="1139" y="116"/>
                  </a:lnTo>
                  <a:lnTo>
                    <a:pt x="144" y="355"/>
                  </a:lnTo>
                  <a:lnTo>
                    <a:pt x="132" y="359"/>
                  </a:lnTo>
                  <a:lnTo>
                    <a:pt x="122" y="366"/>
                  </a:lnTo>
                  <a:lnTo>
                    <a:pt x="117" y="373"/>
                  </a:lnTo>
                  <a:lnTo>
                    <a:pt x="115" y="383"/>
                  </a:lnTo>
                  <a:lnTo>
                    <a:pt x="116" y="393"/>
                  </a:lnTo>
                  <a:lnTo>
                    <a:pt x="120" y="401"/>
                  </a:lnTo>
                  <a:lnTo>
                    <a:pt x="140" y="436"/>
                  </a:lnTo>
                  <a:lnTo>
                    <a:pt x="161" y="474"/>
                  </a:lnTo>
                  <a:lnTo>
                    <a:pt x="185" y="515"/>
                  </a:lnTo>
                  <a:lnTo>
                    <a:pt x="212" y="559"/>
                  </a:lnTo>
                  <a:lnTo>
                    <a:pt x="242" y="605"/>
                  </a:lnTo>
                  <a:lnTo>
                    <a:pt x="274" y="652"/>
                  </a:lnTo>
                  <a:lnTo>
                    <a:pt x="308" y="701"/>
                  </a:lnTo>
                  <a:lnTo>
                    <a:pt x="345" y="751"/>
                  </a:lnTo>
                  <a:lnTo>
                    <a:pt x="384" y="801"/>
                  </a:lnTo>
                  <a:lnTo>
                    <a:pt x="426" y="854"/>
                  </a:lnTo>
                  <a:lnTo>
                    <a:pt x="472" y="905"/>
                  </a:lnTo>
                  <a:lnTo>
                    <a:pt x="518" y="957"/>
                  </a:lnTo>
                  <a:lnTo>
                    <a:pt x="569" y="1009"/>
                  </a:lnTo>
                  <a:lnTo>
                    <a:pt x="620" y="1060"/>
                  </a:lnTo>
                  <a:lnTo>
                    <a:pt x="676" y="1110"/>
                  </a:lnTo>
                  <a:lnTo>
                    <a:pt x="733" y="1158"/>
                  </a:lnTo>
                  <a:lnTo>
                    <a:pt x="793" y="1205"/>
                  </a:lnTo>
                  <a:lnTo>
                    <a:pt x="856" y="1251"/>
                  </a:lnTo>
                  <a:lnTo>
                    <a:pt x="921" y="1294"/>
                  </a:lnTo>
                  <a:lnTo>
                    <a:pt x="989" y="1335"/>
                  </a:lnTo>
                  <a:lnTo>
                    <a:pt x="1060" y="1373"/>
                  </a:lnTo>
                  <a:lnTo>
                    <a:pt x="1134" y="1407"/>
                  </a:lnTo>
                  <a:lnTo>
                    <a:pt x="1210" y="1439"/>
                  </a:lnTo>
                  <a:lnTo>
                    <a:pt x="1288" y="1467"/>
                  </a:lnTo>
                  <a:lnTo>
                    <a:pt x="1370" y="1491"/>
                  </a:lnTo>
                  <a:lnTo>
                    <a:pt x="1453" y="1510"/>
                  </a:lnTo>
                  <a:lnTo>
                    <a:pt x="1540" y="1524"/>
                  </a:lnTo>
                  <a:lnTo>
                    <a:pt x="2527" y="1076"/>
                  </a:lnTo>
                  <a:lnTo>
                    <a:pt x="2485" y="1068"/>
                  </a:lnTo>
                  <a:lnTo>
                    <a:pt x="2440" y="1059"/>
                  </a:lnTo>
                  <a:lnTo>
                    <a:pt x="2391" y="1048"/>
                  </a:lnTo>
                  <a:lnTo>
                    <a:pt x="2341" y="1034"/>
                  </a:lnTo>
                  <a:lnTo>
                    <a:pt x="2288" y="1020"/>
                  </a:lnTo>
                  <a:lnTo>
                    <a:pt x="2234" y="1002"/>
                  </a:lnTo>
                  <a:lnTo>
                    <a:pt x="2177" y="983"/>
                  </a:lnTo>
                  <a:lnTo>
                    <a:pt x="2120" y="961"/>
                  </a:lnTo>
                  <a:lnTo>
                    <a:pt x="2061" y="937"/>
                  </a:lnTo>
                  <a:lnTo>
                    <a:pt x="2002" y="909"/>
                  </a:lnTo>
                  <a:lnTo>
                    <a:pt x="1942" y="879"/>
                  </a:lnTo>
                  <a:lnTo>
                    <a:pt x="1882" y="847"/>
                  </a:lnTo>
                  <a:lnTo>
                    <a:pt x="1822" y="810"/>
                  </a:lnTo>
                  <a:lnTo>
                    <a:pt x="1762" y="771"/>
                  </a:lnTo>
                  <a:lnTo>
                    <a:pt x="1703" y="728"/>
                  </a:lnTo>
                  <a:lnTo>
                    <a:pt x="1644" y="681"/>
                  </a:lnTo>
                  <a:lnTo>
                    <a:pt x="1587" y="631"/>
                  </a:lnTo>
                  <a:lnTo>
                    <a:pt x="1531" y="577"/>
                  </a:lnTo>
                  <a:lnTo>
                    <a:pt x="1476" y="518"/>
                  </a:lnTo>
                  <a:lnTo>
                    <a:pt x="1423" y="457"/>
                  </a:lnTo>
                  <a:lnTo>
                    <a:pt x="1372" y="390"/>
                  </a:lnTo>
                  <a:lnTo>
                    <a:pt x="1323" y="319"/>
                  </a:lnTo>
                  <a:lnTo>
                    <a:pt x="1278" y="244"/>
                  </a:lnTo>
                  <a:lnTo>
                    <a:pt x="1235" y="164"/>
                  </a:lnTo>
                  <a:lnTo>
                    <a:pt x="1224" y="147"/>
                  </a:lnTo>
                  <a:lnTo>
                    <a:pt x="1210" y="134"/>
                  </a:lnTo>
                  <a:lnTo>
                    <a:pt x="1192" y="124"/>
                  </a:lnTo>
                  <a:lnTo>
                    <a:pt x="1174" y="116"/>
                  </a:lnTo>
                  <a:lnTo>
                    <a:pt x="1155" y="114"/>
                  </a:lnTo>
                  <a:close/>
                  <a:moveTo>
                    <a:pt x="1141" y="0"/>
                  </a:moveTo>
                  <a:lnTo>
                    <a:pt x="1171" y="1"/>
                  </a:lnTo>
                  <a:lnTo>
                    <a:pt x="1200" y="5"/>
                  </a:lnTo>
                  <a:lnTo>
                    <a:pt x="1228" y="14"/>
                  </a:lnTo>
                  <a:lnTo>
                    <a:pt x="1255" y="27"/>
                  </a:lnTo>
                  <a:lnTo>
                    <a:pt x="1281" y="44"/>
                  </a:lnTo>
                  <a:lnTo>
                    <a:pt x="1304" y="63"/>
                  </a:lnTo>
                  <a:lnTo>
                    <a:pt x="1322" y="87"/>
                  </a:lnTo>
                  <a:lnTo>
                    <a:pt x="1339" y="112"/>
                  </a:lnTo>
                  <a:lnTo>
                    <a:pt x="1380" y="189"/>
                  </a:lnTo>
                  <a:lnTo>
                    <a:pt x="1424" y="262"/>
                  </a:lnTo>
                  <a:lnTo>
                    <a:pt x="1472" y="331"/>
                  </a:lnTo>
                  <a:lnTo>
                    <a:pt x="1521" y="394"/>
                  </a:lnTo>
                  <a:lnTo>
                    <a:pt x="1573" y="454"/>
                  </a:lnTo>
                  <a:lnTo>
                    <a:pt x="1626" y="509"/>
                  </a:lnTo>
                  <a:lnTo>
                    <a:pt x="1681" y="560"/>
                  </a:lnTo>
                  <a:lnTo>
                    <a:pt x="1738" y="608"/>
                  </a:lnTo>
                  <a:lnTo>
                    <a:pt x="1794" y="652"/>
                  </a:lnTo>
                  <a:lnTo>
                    <a:pt x="1852" y="692"/>
                  </a:lnTo>
                  <a:lnTo>
                    <a:pt x="1910" y="729"/>
                  </a:lnTo>
                  <a:lnTo>
                    <a:pt x="1969" y="762"/>
                  </a:lnTo>
                  <a:lnTo>
                    <a:pt x="2026" y="793"/>
                  </a:lnTo>
                  <a:lnTo>
                    <a:pt x="2084" y="821"/>
                  </a:lnTo>
                  <a:lnTo>
                    <a:pt x="2142" y="846"/>
                  </a:lnTo>
                  <a:lnTo>
                    <a:pt x="2198" y="868"/>
                  </a:lnTo>
                  <a:lnTo>
                    <a:pt x="2252" y="888"/>
                  </a:lnTo>
                  <a:lnTo>
                    <a:pt x="2306" y="905"/>
                  </a:lnTo>
                  <a:lnTo>
                    <a:pt x="2357" y="920"/>
                  </a:lnTo>
                  <a:lnTo>
                    <a:pt x="2407" y="934"/>
                  </a:lnTo>
                  <a:lnTo>
                    <a:pt x="2454" y="944"/>
                  </a:lnTo>
                  <a:lnTo>
                    <a:pt x="2499" y="954"/>
                  </a:lnTo>
                  <a:lnTo>
                    <a:pt x="2541" y="961"/>
                  </a:lnTo>
                  <a:lnTo>
                    <a:pt x="2579" y="969"/>
                  </a:lnTo>
                  <a:lnTo>
                    <a:pt x="2615" y="974"/>
                  </a:lnTo>
                  <a:lnTo>
                    <a:pt x="2646" y="977"/>
                  </a:lnTo>
                  <a:lnTo>
                    <a:pt x="2674" y="980"/>
                  </a:lnTo>
                  <a:lnTo>
                    <a:pt x="2698" y="982"/>
                  </a:lnTo>
                  <a:lnTo>
                    <a:pt x="2716" y="983"/>
                  </a:lnTo>
                  <a:lnTo>
                    <a:pt x="2730" y="984"/>
                  </a:lnTo>
                  <a:lnTo>
                    <a:pt x="2739" y="985"/>
                  </a:lnTo>
                  <a:lnTo>
                    <a:pt x="2743" y="985"/>
                  </a:lnTo>
                  <a:lnTo>
                    <a:pt x="2758" y="987"/>
                  </a:lnTo>
                  <a:lnTo>
                    <a:pt x="2773" y="993"/>
                  </a:lnTo>
                  <a:lnTo>
                    <a:pt x="2784" y="1003"/>
                  </a:lnTo>
                  <a:lnTo>
                    <a:pt x="2793" y="1016"/>
                  </a:lnTo>
                  <a:lnTo>
                    <a:pt x="2799" y="1030"/>
                  </a:lnTo>
                  <a:lnTo>
                    <a:pt x="2800" y="1047"/>
                  </a:lnTo>
                  <a:lnTo>
                    <a:pt x="2796" y="1061"/>
                  </a:lnTo>
                  <a:lnTo>
                    <a:pt x="2790" y="1075"/>
                  </a:lnTo>
                  <a:lnTo>
                    <a:pt x="2780" y="1086"/>
                  </a:lnTo>
                  <a:lnTo>
                    <a:pt x="2767" y="1095"/>
                  </a:lnTo>
                  <a:lnTo>
                    <a:pt x="1573" y="1636"/>
                  </a:lnTo>
                  <a:lnTo>
                    <a:pt x="1561" y="1640"/>
                  </a:lnTo>
                  <a:lnTo>
                    <a:pt x="1549" y="1641"/>
                  </a:lnTo>
                  <a:lnTo>
                    <a:pt x="1545" y="1641"/>
                  </a:lnTo>
                  <a:lnTo>
                    <a:pt x="1542" y="1641"/>
                  </a:lnTo>
                  <a:lnTo>
                    <a:pt x="1451" y="1627"/>
                  </a:lnTo>
                  <a:lnTo>
                    <a:pt x="1364" y="1607"/>
                  </a:lnTo>
                  <a:lnTo>
                    <a:pt x="1279" y="1585"/>
                  </a:lnTo>
                  <a:lnTo>
                    <a:pt x="1197" y="1557"/>
                  </a:lnTo>
                  <a:lnTo>
                    <a:pt x="1117" y="1526"/>
                  </a:lnTo>
                  <a:lnTo>
                    <a:pt x="1041" y="1492"/>
                  </a:lnTo>
                  <a:lnTo>
                    <a:pt x="967" y="1454"/>
                  </a:lnTo>
                  <a:lnTo>
                    <a:pt x="895" y="1414"/>
                  </a:lnTo>
                  <a:lnTo>
                    <a:pt x="827" y="1371"/>
                  </a:lnTo>
                  <a:lnTo>
                    <a:pt x="761" y="1325"/>
                  </a:lnTo>
                  <a:lnTo>
                    <a:pt x="698" y="1277"/>
                  </a:lnTo>
                  <a:lnTo>
                    <a:pt x="638" y="1229"/>
                  </a:lnTo>
                  <a:lnTo>
                    <a:pt x="579" y="1178"/>
                  </a:lnTo>
                  <a:lnTo>
                    <a:pt x="524" y="1126"/>
                  </a:lnTo>
                  <a:lnTo>
                    <a:pt x="471" y="1074"/>
                  </a:lnTo>
                  <a:lnTo>
                    <a:pt x="421" y="1022"/>
                  </a:lnTo>
                  <a:lnTo>
                    <a:pt x="374" y="969"/>
                  </a:lnTo>
                  <a:lnTo>
                    <a:pt x="328" y="915"/>
                  </a:lnTo>
                  <a:lnTo>
                    <a:pt x="286" y="863"/>
                  </a:lnTo>
                  <a:lnTo>
                    <a:pt x="246" y="812"/>
                  </a:lnTo>
                  <a:lnTo>
                    <a:pt x="209" y="760"/>
                  </a:lnTo>
                  <a:lnTo>
                    <a:pt x="174" y="710"/>
                  </a:lnTo>
                  <a:lnTo>
                    <a:pt x="142" y="663"/>
                  </a:lnTo>
                  <a:lnTo>
                    <a:pt x="112" y="616"/>
                  </a:lnTo>
                  <a:lnTo>
                    <a:pt x="85" y="573"/>
                  </a:lnTo>
                  <a:lnTo>
                    <a:pt x="60" y="531"/>
                  </a:lnTo>
                  <a:lnTo>
                    <a:pt x="38" y="492"/>
                  </a:lnTo>
                  <a:lnTo>
                    <a:pt x="18" y="456"/>
                  </a:lnTo>
                  <a:lnTo>
                    <a:pt x="7" y="430"/>
                  </a:lnTo>
                  <a:lnTo>
                    <a:pt x="1" y="404"/>
                  </a:lnTo>
                  <a:lnTo>
                    <a:pt x="0" y="378"/>
                  </a:lnTo>
                  <a:lnTo>
                    <a:pt x="3" y="351"/>
                  </a:lnTo>
                  <a:lnTo>
                    <a:pt x="11" y="327"/>
                  </a:lnTo>
                  <a:lnTo>
                    <a:pt x="24" y="303"/>
                  </a:lnTo>
                  <a:lnTo>
                    <a:pt x="42" y="283"/>
                  </a:lnTo>
                  <a:lnTo>
                    <a:pt x="64" y="265"/>
                  </a:lnTo>
                  <a:lnTo>
                    <a:pt x="88" y="252"/>
                  </a:lnTo>
                  <a:lnTo>
                    <a:pt x="116" y="243"/>
                  </a:lnTo>
                  <a:lnTo>
                    <a:pt x="1112" y="5"/>
                  </a:lnTo>
                  <a:lnTo>
                    <a:pt x="1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12">
              <a:extLst>
                <a:ext uri="{FF2B5EF4-FFF2-40B4-BE49-F238E27FC236}">
                  <a16:creationId xmlns:a16="http://schemas.microsoft.com/office/drawing/2014/main" id="{7A226AE2-43CC-4D3E-AA7C-751D1B454958}"/>
                </a:ext>
              </a:extLst>
            </p:cNvPr>
            <p:cNvSpPr>
              <a:spLocks noChangeArrowheads="1"/>
            </p:cNvSpPr>
            <p:nvPr/>
          </p:nvSpPr>
          <p:spPr bwMode="auto">
            <a:xfrm>
              <a:off x="1348" y="716"/>
              <a:ext cx="351" cy="2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AAA378BA-A179-451E-8846-C6D37CDB148B}"/>
                </a:ext>
              </a:extLst>
            </p:cNvPr>
            <p:cNvSpPr>
              <a:spLocks/>
            </p:cNvSpPr>
            <p:nvPr/>
          </p:nvSpPr>
          <p:spPr bwMode="auto">
            <a:xfrm>
              <a:off x="1704" y="626"/>
              <a:ext cx="199" cy="110"/>
            </a:xfrm>
            <a:custGeom>
              <a:avLst/>
              <a:gdLst>
                <a:gd name="T0" fmla="*/ 1193 w 1193"/>
                <a:gd name="T1" fmla="*/ 0 h 658"/>
                <a:gd name="T2" fmla="*/ 1193 w 1193"/>
                <a:gd name="T3" fmla="*/ 121 h 658"/>
                <a:gd name="T4" fmla="*/ 0 w 1193"/>
                <a:gd name="T5" fmla="*/ 658 h 658"/>
                <a:gd name="T6" fmla="*/ 0 w 1193"/>
                <a:gd name="T7" fmla="*/ 537 h 658"/>
                <a:gd name="T8" fmla="*/ 1193 w 1193"/>
                <a:gd name="T9" fmla="*/ 0 h 658"/>
              </a:gdLst>
              <a:ahLst/>
              <a:cxnLst>
                <a:cxn ang="0">
                  <a:pos x="T0" y="T1"/>
                </a:cxn>
                <a:cxn ang="0">
                  <a:pos x="T2" y="T3"/>
                </a:cxn>
                <a:cxn ang="0">
                  <a:pos x="T4" y="T5"/>
                </a:cxn>
                <a:cxn ang="0">
                  <a:pos x="T6" y="T7"/>
                </a:cxn>
                <a:cxn ang="0">
                  <a:pos x="T8" y="T9"/>
                </a:cxn>
              </a:cxnLst>
              <a:rect l="0" t="0" r="r" b="b"/>
              <a:pathLst>
                <a:path w="1193" h="658">
                  <a:moveTo>
                    <a:pt x="1193" y="0"/>
                  </a:moveTo>
                  <a:lnTo>
                    <a:pt x="1193" y="121"/>
                  </a:lnTo>
                  <a:lnTo>
                    <a:pt x="0" y="658"/>
                  </a:lnTo>
                  <a:lnTo>
                    <a:pt x="0" y="537"/>
                  </a:lnTo>
                  <a:lnTo>
                    <a:pt x="11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0CC3E1A5-1AE6-4450-9829-C748B2CFD82A}"/>
                </a:ext>
              </a:extLst>
            </p:cNvPr>
            <p:cNvSpPr>
              <a:spLocks/>
            </p:cNvSpPr>
            <p:nvPr/>
          </p:nvSpPr>
          <p:spPr bwMode="auto">
            <a:xfrm>
              <a:off x="1348" y="619"/>
              <a:ext cx="555" cy="89"/>
            </a:xfrm>
            <a:custGeom>
              <a:avLst/>
              <a:gdLst>
                <a:gd name="T0" fmla="*/ 3020 w 3330"/>
                <a:gd name="T1" fmla="*/ 0 h 536"/>
                <a:gd name="T2" fmla="*/ 3330 w 3330"/>
                <a:gd name="T3" fmla="*/ 0 h 536"/>
                <a:gd name="T4" fmla="*/ 2109 w 3330"/>
                <a:gd name="T5" fmla="*/ 536 h 536"/>
                <a:gd name="T6" fmla="*/ 0 w 3330"/>
                <a:gd name="T7" fmla="*/ 536 h 536"/>
                <a:gd name="T8" fmla="*/ 795 w 3330"/>
                <a:gd name="T9" fmla="*/ 217 h 536"/>
                <a:gd name="T10" fmla="*/ 871 w 3330"/>
                <a:gd name="T11" fmla="*/ 243 h 536"/>
                <a:gd name="T12" fmla="*/ 953 w 3330"/>
                <a:gd name="T13" fmla="*/ 267 h 536"/>
                <a:gd name="T14" fmla="*/ 1037 w 3330"/>
                <a:gd name="T15" fmla="*/ 291 h 536"/>
                <a:gd name="T16" fmla="*/ 1125 w 3330"/>
                <a:gd name="T17" fmla="*/ 313 h 536"/>
                <a:gd name="T18" fmla="*/ 1218 w 3330"/>
                <a:gd name="T19" fmla="*/ 334 h 536"/>
                <a:gd name="T20" fmla="*/ 1313 w 3330"/>
                <a:gd name="T21" fmla="*/ 353 h 536"/>
                <a:gd name="T22" fmla="*/ 1413 w 3330"/>
                <a:gd name="T23" fmla="*/ 370 h 536"/>
                <a:gd name="T24" fmla="*/ 1516 w 3330"/>
                <a:gd name="T25" fmla="*/ 385 h 536"/>
                <a:gd name="T26" fmla="*/ 1624 w 3330"/>
                <a:gd name="T27" fmla="*/ 399 h 536"/>
                <a:gd name="T28" fmla="*/ 1735 w 3330"/>
                <a:gd name="T29" fmla="*/ 409 h 536"/>
                <a:gd name="T30" fmla="*/ 1849 w 3330"/>
                <a:gd name="T31" fmla="*/ 417 h 536"/>
                <a:gd name="T32" fmla="*/ 1969 w 3330"/>
                <a:gd name="T33" fmla="*/ 421 h 536"/>
                <a:gd name="T34" fmla="*/ 2091 w 3330"/>
                <a:gd name="T35" fmla="*/ 423 h 536"/>
                <a:gd name="T36" fmla="*/ 2130 w 3330"/>
                <a:gd name="T37" fmla="*/ 423 h 536"/>
                <a:gd name="T38" fmla="*/ 3020 w 3330"/>
                <a:gd name="T3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30" h="536">
                  <a:moveTo>
                    <a:pt x="3020" y="0"/>
                  </a:moveTo>
                  <a:lnTo>
                    <a:pt x="3330" y="0"/>
                  </a:lnTo>
                  <a:lnTo>
                    <a:pt x="2109" y="536"/>
                  </a:lnTo>
                  <a:lnTo>
                    <a:pt x="0" y="536"/>
                  </a:lnTo>
                  <a:lnTo>
                    <a:pt x="795" y="217"/>
                  </a:lnTo>
                  <a:lnTo>
                    <a:pt x="871" y="243"/>
                  </a:lnTo>
                  <a:lnTo>
                    <a:pt x="953" y="267"/>
                  </a:lnTo>
                  <a:lnTo>
                    <a:pt x="1037" y="291"/>
                  </a:lnTo>
                  <a:lnTo>
                    <a:pt x="1125" y="313"/>
                  </a:lnTo>
                  <a:lnTo>
                    <a:pt x="1218" y="334"/>
                  </a:lnTo>
                  <a:lnTo>
                    <a:pt x="1313" y="353"/>
                  </a:lnTo>
                  <a:lnTo>
                    <a:pt x="1413" y="370"/>
                  </a:lnTo>
                  <a:lnTo>
                    <a:pt x="1516" y="385"/>
                  </a:lnTo>
                  <a:lnTo>
                    <a:pt x="1624" y="399"/>
                  </a:lnTo>
                  <a:lnTo>
                    <a:pt x="1735" y="409"/>
                  </a:lnTo>
                  <a:lnTo>
                    <a:pt x="1849" y="417"/>
                  </a:lnTo>
                  <a:lnTo>
                    <a:pt x="1969" y="421"/>
                  </a:lnTo>
                  <a:lnTo>
                    <a:pt x="2091" y="423"/>
                  </a:lnTo>
                  <a:lnTo>
                    <a:pt x="2130" y="423"/>
                  </a:lnTo>
                  <a:lnTo>
                    <a:pt x="30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0B73D6E3-4019-4CD5-B8B4-595FDD4D410F}"/>
                </a:ext>
              </a:extLst>
            </p:cNvPr>
            <p:cNvSpPr>
              <a:spLocks/>
            </p:cNvSpPr>
            <p:nvPr/>
          </p:nvSpPr>
          <p:spPr bwMode="auto">
            <a:xfrm>
              <a:off x="1380" y="525"/>
              <a:ext cx="517" cy="145"/>
            </a:xfrm>
            <a:custGeom>
              <a:avLst/>
              <a:gdLst>
                <a:gd name="T0" fmla="*/ 669 w 3105"/>
                <a:gd name="T1" fmla="*/ 0 h 870"/>
                <a:gd name="T2" fmla="*/ 711 w 3105"/>
                <a:gd name="T3" fmla="*/ 51 h 870"/>
                <a:gd name="T4" fmla="*/ 755 w 3105"/>
                <a:gd name="T5" fmla="*/ 103 h 870"/>
                <a:gd name="T6" fmla="*/ 803 w 3105"/>
                <a:gd name="T7" fmla="*/ 156 h 870"/>
                <a:gd name="T8" fmla="*/ 852 w 3105"/>
                <a:gd name="T9" fmla="*/ 207 h 870"/>
                <a:gd name="T10" fmla="*/ 905 w 3105"/>
                <a:gd name="T11" fmla="*/ 258 h 870"/>
                <a:gd name="T12" fmla="*/ 959 w 3105"/>
                <a:gd name="T13" fmla="*/ 308 h 870"/>
                <a:gd name="T14" fmla="*/ 1017 w 3105"/>
                <a:gd name="T15" fmla="*/ 358 h 870"/>
                <a:gd name="T16" fmla="*/ 1077 w 3105"/>
                <a:gd name="T17" fmla="*/ 406 h 870"/>
                <a:gd name="T18" fmla="*/ 1140 w 3105"/>
                <a:gd name="T19" fmla="*/ 453 h 870"/>
                <a:gd name="T20" fmla="*/ 1205 w 3105"/>
                <a:gd name="T21" fmla="*/ 497 h 870"/>
                <a:gd name="T22" fmla="*/ 1273 w 3105"/>
                <a:gd name="T23" fmla="*/ 539 h 870"/>
                <a:gd name="T24" fmla="*/ 1344 w 3105"/>
                <a:gd name="T25" fmla="*/ 579 h 870"/>
                <a:gd name="T26" fmla="*/ 1417 w 3105"/>
                <a:gd name="T27" fmla="*/ 616 h 870"/>
                <a:gd name="T28" fmla="*/ 1493 w 3105"/>
                <a:gd name="T29" fmla="*/ 650 h 870"/>
                <a:gd name="T30" fmla="*/ 1572 w 3105"/>
                <a:gd name="T31" fmla="*/ 681 h 870"/>
                <a:gd name="T32" fmla="*/ 1653 w 3105"/>
                <a:gd name="T33" fmla="*/ 707 h 870"/>
                <a:gd name="T34" fmla="*/ 1738 w 3105"/>
                <a:gd name="T35" fmla="*/ 730 h 870"/>
                <a:gd name="T36" fmla="*/ 1824 w 3105"/>
                <a:gd name="T37" fmla="*/ 749 h 870"/>
                <a:gd name="T38" fmla="*/ 1914 w 3105"/>
                <a:gd name="T39" fmla="*/ 763 h 870"/>
                <a:gd name="T40" fmla="*/ 1931 w 3105"/>
                <a:gd name="T41" fmla="*/ 766 h 870"/>
                <a:gd name="T42" fmla="*/ 2937 w 3105"/>
                <a:gd name="T43" fmla="*/ 308 h 870"/>
                <a:gd name="T44" fmla="*/ 2979 w 3105"/>
                <a:gd name="T45" fmla="*/ 309 h 870"/>
                <a:gd name="T46" fmla="*/ 3016 w 3105"/>
                <a:gd name="T47" fmla="*/ 311 h 870"/>
                <a:gd name="T48" fmla="*/ 3047 w 3105"/>
                <a:gd name="T49" fmla="*/ 311 h 870"/>
                <a:gd name="T50" fmla="*/ 3072 w 3105"/>
                <a:gd name="T51" fmla="*/ 312 h 870"/>
                <a:gd name="T52" fmla="*/ 3089 w 3105"/>
                <a:gd name="T53" fmla="*/ 312 h 870"/>
                <a:gd name="T54" fmla="*/ 3101 w 3105"/>
                <a:gd name="T55" fmla="*/ 312 h 870"/>
                <a:gd name="T56" fmla="*/ 3105 w 3105"/>
                <a:gd name="T57" fmla="*/ 312 h 870"/>
                <a:gd name="T58" fmla="*/ 1926 w 3105"/>
                <a:gd name="T59" fmla="*/ 870 h 870"/>
                <a:gd name="T60" fmla="*/ 1797 w 3105"/>
                <a:gd name="T61" fmla="*/ 869 h 870"/>
                <a:gd name="T62" fmla="*/ 1671 w 3105"/>
                <a:gd name="T63" fmla="*/ 864 h 870"/>
                <a:gd name="T64" fmla="*/ 1549 w 3105"/>
                <a:gd name="T65" fmla="*/ 856 h 870"/>
                <a:gd name="T66" fmla="*/ 1432 w 3105"/>
                <a:gd name="T67" fmla="*/ 845 h 870"/>
                <a:gd name="T68" fmla="*/ 1319 w 3105"/>
                <a:gd name="T69" fmla="*/ 831 h 870"/>
                <a:gd name="T70" fmla="*/ 1210 w 3105"/>
                <a:gd name="T71" fmla="*/ 814 h 870"/>
                <a:gd name="T72" fmla="*/ 1106 w 3105"/>
                <a:gd name="T73" fmla="*/ 796 h 870"/>
                <a:gd name="T74" fmla="*/ 1006 w 3105"/>
                <a:gd name="T75" fmla="*/ 774 h 870"/>
                <a:gd name="T76" fmla="*/ 910 w 3105"/>
                <a:gd name="T77" fmla="*/ 751 h 870"/>
                <a:gd name="T78" fmla="*/ 818 w 3105"/>
                <a:gd name="T79" fmla="*/ 727 h 870"/>
                <a:gd name="T80" fmla="*/ 731 w 3105"/>
                <a:gd name="T81" fmla="*/ 701 h 870"/>
                <a:gd name="T82" fmla="*/ 648 w 3105"/>
                <a:gd name="T83" fmla="*/ 675 h 870"/>
                <a:gd name="T84" fmla="*/ 570 w 3105"/>
                <a:gd name="T85" fmla="*/ 648 h 870"/>
                <a:gd name="T86" fmla="*/ 497 w 3105"/>
                <a:gd name="T87" fmla="*/ 620 h 870"/>
                <a:gd name="T88" fmla="*/ 426 w 3105"/>
                <a:gd name="T89" fmla="*/ 591 h 870"/>
                <a:gd name="T90" fmla="*/ 363 w 3105"/>
                <a:gd name="T91" fmla="*/ 564 h 870"/>
                <a:gd name="T92" fmla="*/ 302 w 3105"/>
                <a:gd name="T93" fmla="*/ 536 h 870"/>
                <a:gd name="T94" fmla="*/ 246 w 3105"/>
                <a:gd name="T95" fmla="*/ 509 h 870"/>
                <a:gd name="T96" fmla="*/ 195 w 3105"/>
                <a:gd name="T97" fmla="*/ 483 h 870"/>
                <a:gd name="T98" fmla="*/ 148 w 3105"/>
                <a:gd name="T99" fmla="*/ 458 h 870"/>
                <a:gd name="T100" fmla="*/ 107 w 3105"/>
                <a:gd name="T101" fmla="*/ 435 h 870"/>
                <a:gd name="T102" fmla="*/ 70 w 3105"/>
                <a:gd name="T103" fmla="*/ 413 h 870"/>
                <a:gd name="T104" fmla="*/ 37 w 3105"/>
                <a:gd name="T105" fmla="*/ 393 h 870"/>
                <a:gd name="T106" fmla="*/ 19 w 3105"/>
                <a:gd name="T107" fmla="*/ 379 h 870"/>
                <a:gd name="T108" fmla="*/ 7 w 3105"/>
                <a:gd name="T109" fmla="*/ 365 h 870"/>
                <a:gd name="T110" fmla="*/ 1 w 3105"/>
                <a:gd name="T111" fmla="*/ 349 h 870"/>
                <a:gd name="T112" fmla="*/ 0 w 3105"/>
                <a:gd name="T113" fmla="*/ 333 h 870"/>
                <a:gd name="T114" fmla="*/ 4 w 3105"/>
                <a:gd name="T115" fmla="*/ 319 h 870"/>
                <a:gd name="T116" fmla="*/ 13 w 3105"/>
                <a:gd name="T117" fmla="*/ 304 h 870"/>
                <a:gd name="T118" fmla="*/ 28 w 3105"/>
                <a:gd name="T119" fmla="*/ 291 h 870"/>
                <a:gd name="T120" fmla="*/ 47 w 3105"/>
                <a:gd name="T121" fmla="*/ 280 h 870"/>
                <a:gd name="T122" fmla="*/ 669 w 3105"/>
                <a:gd name="T123"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05" h="870">
                  <a:moveTo>
                    <a:pt x="669" y="0"/>
                  </a:moveTo>
                  <a:lnTo>
                    <a:pt x="711" y="51"/>
                  </a:lnTo>
                  <a:lnTo>
                    <a:pt x="755" y="103"/>
                  </a:lnTo>
                  <a:lnTo>
                    <a:pt x="803" y="156"/>
                  </a:lnTo>
                  <a:lnTo>
                    <a:pt x="852" y="207"/>
                  </a:lnTo>
                  <a:lnTo>
                    <a:pt x="905" y="258"/>
                  </a:lnTo>
                  <a:lnTo>
                    <a:pt x="959" y="308"/>
                  </a:lnTo>
                  <a:lnTo>
                    <a:pt x="1017" y="358"/>
                  </a:lnTo>
                  <a:lnTo>
                    <a:pt x="1077" y="406"/>
                  </a:lnTo>
                  <a:lnTo>
                    <a:pt x="1140" y="453"/>
                  </a:lnTo>
                  <a:lnTo>
                    <a:pt x="1205" y="497"/>
                  </a:lnTo>
                  <a:lnTo>
                    <a:pt x="1273" y="539"/>
                  </a:lnTo>
                  <a:lnTo>
                    <a:pt x="1344" y="579"/>
                  </a:lnTo>
                  <a:lnTo>
                    <a:pt x="1417" y="616"/>
                  </a:lnTo>
                  <a:lnTo>
                    <a:pt x="1493" y="650"/>
                  </a:lnTo>
                  <a:lnTo>
                    <a:pt x="1572" y="681"/>
                  </a:lnTo>
                  <a:lnTo>
                    <a:pt x="1653" y="707"/>
                  </a:lnTo>
                  <a:lnTo>
                    <a:pt x="1738" y="730"/>
                  </a:lnTo>
                  <a:lnTo>
                    <a:pt x="1824" y="749"/>
                  </a:lnTo>
                  <a:lnTo>
                    <a:pt x="1914" y="763"/>
                  </a:lnTo>
                  <a:lnTo>
                    <a:pt x="1931" y="766"/>
                  </a:lnTo>
                  <a:lnTo>
                    <a:pt x="2937" y="308"/>
                  </a:lnTo>
                  <a:lnTo>
                    <a:pt x="2979" y="309"/>
                  </a:lnTo>
                  <a:lnTo>
                    <a:pt x="3016" y="311"/>
                  </a:lnTo>
                  <a:lnTo>
                    <a:pt x="3047" y="311"/>
                  </a:lnTo>
                  <a:lnTo>
                    <a:pt x="3072" y="312"/>
                  </a:lnTo>
                  <a:lnTo>
                    <a:pt x="3089" y="312"/>
                  </a:lnTo>
                  <a:lnTo>
                    <a:pt x="3101" y="312"/>
                  </a:lnTo>
                  <a:lnTo>
                    <a:pt x="3105" y="312"/>
                  </a:lnTo>
                  <a:lnTo>
                    <a:pt x="1926" y="870"/>
                  </a:lnTo>
                  <a:lnTo>
                    <a:pt x="1797" y="869"/>
                  </a:lnTo>
                  <a:lnTo>
                    <a:pt x="1671" y="864"/>
                  </a:lnTo>
                  <a:lnTo>
                    <a:pt x="1549" y="856"/>
                  </a:lnTo>
                  <a:lnTo>
                    <a:pt x="1432" y="845"/>
                  </a:lnTo>
                  <a:lnTo>
                    <a:pt x="1319" y="831"/>
                  </a:lnTo>
                  <a:lnTo>
                    <a:pt x="1210" y="814"/>
                  </a:lnTo>
                  <a:lnTo>
                    <a:pt x="1106" y="796"/>
                  </a:lnTo>
                  <a:lnTo>
                    <a:pt x="1006" y="774"/>
                  </a:lnTo>
                  <a:lnTo>
                    <a:pt x="910" y="751"/>
                  </a:lnTo>
                  <a:lnTo>
                    <a:pt x="818" y="727"/>
                  </a:lnTo>
                  <a:lnTo>
                    <a:pt x="731" y="701"/>
                  </a:lnTo>
                  <a:lnTo>
                    <a:pt x="648" y="675"/>
                  </a:lnTo>
                  <a:lnTo>
                    <a:pt x="570" y="648"/>
                  </a:lnTo>
                  <a:lnTo>
                    <a:pt x="497" y="620"/>
                  </a:lnTo>
                  <a:lnTo>
                    <a:pt x="426" y="591"/>
                  </a:lnTo>
                  <a:lnTo>
                    <a:pt x="363" y="564"/>
                  </a:lnTo>
                  <a:lnTo>
                    <a:pt x="302" y="536"/>
                  </a:lnTo>
                  <a:lnTo>
                    <a:pt x="246" y="509"/>
                  </a:lnTo>
                  <a:lnTo>
                    <a:pt x="195" y="483"/>
                  </a:lnTo>
                  <a:lnTo>
                    <a:pt x="148" y="458"/>
                  </a:lnTo>
                  <a:lnTo>
                    <a:pt x="107" y="435"/>
                  </a:lnTo>
                  <a:lnTo>
                    <a:pt x="70" y="413"/>
                  </a:lnTo>
                  <a:lnTo>
                    <a:pt x="37" y="393"/>
                  </a:lnTo>
                  <a:lnTo>
                    <a:pt x="19" y="379"/>
                  </a:lnTo>
                  <a:lnTo>
                    <a:pt x="7" y="365"/>
                  </a:lnTo>
                  <a:lnTo>
                    <a:pt x="1" y="349"/>
                  </a:lnTo>
                  <a:lnTo>
                    <a:pt x="0" y="333"/>
                  </a:lnTo>
                  <a:lnTo>
                    <a:pt x="4" y="319"/>
                  </a:lnTo>
                  <a:lnTo>
                    <a:pt x="13" y="304"/>
                  </a:lnTo>
                  <a:lnTo>
                    <a:pt x="28" y="291"/>
                  </a:lnTo>
                  <a:lnTo>
                    <a:pt x="47" y="280"/>
                  </a:lnTo>
                  <a:lnTo>
                    <a:pt x="6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6027259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 name="Title 7">
            <a:extLst>
              <a:ext uri="{FF2B5EF4-FFF2-40B4-BE49-F238E27FC236}">
                <a16:creationId xmlns:a16="http://schemas.microsoft.com/office/drawing/2014/main" id="{5F715459-CDA0-4C13-A39A-BFAB6FD691EC}"/>
              </a:ext>
            </a:extLst>
          </p:cNvPr>
          <p:cNvSpPr txBox="1">
            <a:spLocks/>
          </p:cNvSpPr>
          <p:nvPr/>
        </p:nvSpPr>
        <p:spPr>
          <a:xfrm>
            <a:off x="961677" y="232240"/>
            <a:ext cx="7772400" cy="461665"/>
          </a:xfrm>
          <a:prstGeom prst="rect">
            <a:avLst/>
          </a:prstGeom>
        </p:spPr>
        <p:txBody>
          <a:bodyPr vert="horz" lIns="91436" tIns="45718" rIns="91436" bIns="45718" rtlCol="0" anchor="ctr">
            <a:noAutofit/>
          </a:bodyPr>
          <a:lst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a:lstStyle>
          <a:p>
            <a:pPr algn="just" rtl="1"/>
            <a:r>
              <a:rPr lang="ar-LB" altLang="en-US" sz="2300" b="1" dirty="0">
                <a:solidFill>
                  <a:srgbClr val="651D32"/>
                </a:solidFill>
              </a:rPr>
              <a:t>المعلومات الّتي يتعيّن إدراجها خلال عمليّة مراقبة الموازنة</a:t>
            </a:r>
            <a:r>
              <a:rPr lang="ar-LB" altLang="en-US" sz="2300" b="1" dirty="0">
                <a:solidFill>
                  <a:srgbClr val="002A6C"/>
                </a:solidFill>
                <a:cs typeface="Times" panose="02020603050405020304" pitchFamily="18" charset="0"/>
              </a:rPr>
              <a:t> </a:t>
            </a:r>
          </a:p>
        </p:txBody>
      </p:sp>
      <p:sp>
        <p:nvSpPr>
          <p:cNvPr id="59" name="Freeform: Shape 58">
            <a:extLst>
              <a:ext uri="{FF2B5EF4-FFF2-40B4-BE49-F238E27FC236}">
                <a16:creationId xmlns:a16="http://schemas.microsoft.com/office/drawing/2014/main" id="{5D8B6D98-BD4E-4FCB-8774-52C0C5D766B9}"/>
              </a:ext>
            </a:extLst>
          </p:cNvPr>
          <p:cNvSpPr/>
          <p:nvPr/>
        </p:nvSpPr>
        <p:spPr>
          <a:xfrm>
            <a:off x="6400130" y="1043219"/>
            <a:ext cx="2587584" cy="1475509"/>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solidFill>
            <a:srgbClr val="F561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lvl="0" algn="just" rtl="1"/>
            <a:r>
              <a:rPr lang="ar-LB" altLang="en-US" b="1" dirty="0">
                <a:solidFill>
                  <a:schemeClr val="tx1"/>
                </a:solidFill>
                <a:cs typeface="Times" panose="02020603050405020304" pitchFamily="18" charset="0"/>
              </a:rPr>
              <a:t>الموازنة الأوّليّة</a:t>
            </a:r>
            <a:endParaRPr lang="en-US" b="1" dirty="0">
              <a:solidFill>
                <a:schemeClr val="tx1"/>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698B22F6-7B49-45A6-8680-B6159560B238}"/>
              </a:ext>
            </a:extLst>
          </p:cNvPr>
          <p:cNvSpPr/>
          <p:nvPr/>
        </p:nvSpPr>
        <p:spPr>
          <a:xfrm>
            <a:off x="6069706" y="1275327"/>
            <a:ext cx="521166" cy="1132564"/>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chemeClr val="accent1">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reeform: Shape 62">
            <a:extLst>
              <a:ext uri="{FF2B5EF4-FFF2-40B4-BE49-F238E27FC236}">
                <a16:creationId xmlns:a16="http://schemas.microsoft.com/office/drawing/2014/main" id="{004F6537-6342-4C0A-BD2C-4666AB45A527}"/>
              </a:ext>
            </a:extLst>
          </p:cNvPr>
          <p:cNvSpPr/>
          <p:nvPr/>
        </p:nvSpPr>
        <p:spPr>
          <a:xfrm>
            <a:off x="3375237" y="1048667"/>
            <a:ext cx="2587584"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30432 h 1967345"/>
              <a:gd name="connsiteX5" fmla="*/ 591659 w 2684318"/>
              <a:gd name="connsiteY5" fmla="*/ 1730432 h 1967345"/>
              <a:gd name="connsiteX6" fmla="*/ 591659 w 2684318"/>
              <a:gd name="connsiteY6" fmla="*/ 1460774 h 1967345"/>
              <a:gd name="connsiteX7" fmla="*/ 0 w 2684318"/>
              <a:gd name="connsiteY7" fmla="*/ 1460774 h 1967345"/>
              <a:gd name="connsiteX8" fmla="*/ 0 w 2684318"/>
              <a:gd name="connsiteY8" fmla="*/ 1457742 h 1967345"/>
              <a:gd name="connsiteX9" fmla="*/ 192357 w 2684318"/>
              <a:gd name="connsiteY9" fmla="*/ 1235713 h 1967345"/>
              <a:gd name="connsiteX10" fmla="*/ 417937 w 2684318"/>
              <a:gd name="connsiteY10" fmla="*/ 987317 h 1967345"/>
              <a:gd name="connsiteX11" fmla="*/ 521133 w 2684318"/>
              <a:gd name="connsiteY11" fmla="*/ 809965 h 1967345"/>
              <a:gd name="connsiteX12" fmla="*/ 554321 w 2684318"/>
              <a:gd name="connsiteY12" fmla="*/ 636243 h 1967345"/>
              <a:gd name="connsiteX13" fmla="*/ 422085 w 2684318"/>
              <a:gd name="connsiteY13" fmla="*/ 311616 h 1967345"/>
              <a:gd name="connsiteX14" fmla="*/ 45083 w 2684318"/>
              <a:gd name="connsiteY14" fmla="*/ 198567 h 1967345"/>
              <a:gd name="connsiteX15" fmla="*/ 0 w 2684318"/>
              <a:gd name="connsiteY15" fmla="*/ 201080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4318" h="1967345">
                <a:moveTo>
                  <a:pt x="0" y="0"/>
                </a:moveTo>
                <a:lnTo>
                  <a:pt x="2684318" y="0"/>
                </a:lnTo>
                <a:lnTo>
                  <a:pt x="2684318" y="1967345"/>
                </a:lnTo>
                <a:lnTo>
                  <a:pt x="0" y="1967345"/>
                </a:lnTo>
                <a:lnTo>
                  <a:pt x="0" y="1730432"/>
                </a:lnTo>
                <a:lnTo>
                  <a:pt x="591659" y="1730432"/>
                </a:lnTo>
                <a:lnTo>
                  <a:pt x="591659" y="1460774"/>
                </a:lnTo>
                <a:lnTo>
                  <a:pt x="0" y="1460774"/>
                </a:lnTo>
                <a:lnTo>
                  <a:pt x="0" y="1457742"/>
                </a:lnTo>
                <a:lnTo>
                  <a:pt x="192357" y="1235713"/>
                </a:lnTo>
                <a:cubicBezTo>
                  <a:pt x="296072" y="1131998"/>
                  <a:pt x="371265" y="1049200"/>
                  <a:pt x="417937" y="987317"/>
                </a:cubicBezTo>
                <a:cubicBezTo>
                  <a:pt x="464608" y="925433"/>
                  <a:pt x="499007" y="866316"/>
                  <a:pt x="521133" y="809965"/>
                </a:cubicBezTo>
                <a:cubicBezTo>
                  <a:pt x="543258" y="753613"/>
                  <a:pt x="554321" y="695706"/>
                  <a:pt x="554321" y="636243"/>
                </a:cubicBezTo>
                <a:cubicBezTo>
                  <a:pt x="554321" y="495191"/>
                  <a:pt x="510243" y="386982"/>
                  <a:pt x="422085" y="311616"/>
                </a:cubicBezTo>
                <a:cubicBezTo>
                  <a:pt x="333928" y="236250"/>
                  <a:pt x="208260" y="198567"/>
                  <a:pt x="45083" y="198567"/>
                </a:cubicBezTo>
                <a:lnTo>
                  <a:pt x="0" y="201080"/>
                </a:lnTo>
                <a:close/>
              </a:path>
            </a:pathLst>
          </a:custGeom>
          <a:gradFill flip="none" rotWithShape="1">
            <a:gsLst>
              <a:gs pos="0">
                <a:srgbClr val="A40000">
                  <a:tint val="66000"/>
                  <a:satMod val="160000"/>
                </a:srgbClr>
              </a:gs>
              <a:gs pos="50000">
                <a:srgbClr val="A40000">
                  <a:tint val="44500"/>
                  <a:satMod val="160000"/>
                </a:srgbClr>
              </a:gs>
              <a:gs pos="100000">
                <a:srgbClr val="A4000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just" rtl="1">
              <a:spcBef>
                <a:spcPts val="324"/>
              </a:spcBef>
            </a:pPr>
            <a:r>
              <a:rPr lang="ar-LB" altLang="en-US" b="1" dirty="0">
                <a:solidFill>
                  <a:schemeClr val="tx1"/>
                </a:solidFill>
                <a:cs typeface="Times" panose="02020603050405020304" pitchFamily="18" charset="0"/>
              </a:rPr>
              <a:t>النّفقات الفعليّة حتّى تاريخه</a:t>
            </a:r>
          </a:p>
        </p:txBody>
      </p:sp>
      <p:sp>
        <p:nvSpPr>
          <p:cNvPr id="65" name="Freeform: Shape 64">
            <a:extLst>
              <a:ext uri="{FF2B5EF4-FFF2-40B4-BE49-F238E27FC236}">
                <a16:creationId xmlns:a16="http://schemas.microsoft.com/office/drawing/2014/main" id="{004C853A-FC3C-409D-87FE-5612E7E7F628}"/>
              </a:ext>
            </a:extLst>
          </p:cNvPr>
          <p:cNvSpPr/>
          <p:nvPr/>
        </p:nvSpPr>
        <p:spPr>
          <a:xfrm>
            <a:off x="3096782" y="1226340"/>
            <a:ext cx="813641" cy="1148899"/>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chemeClr val="accent2">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Freeform: Shape 66">
            <a:extLst>
              <a:ext uri="{FF2B5EF4-FFF2-40B4-BE49-F238E27FC236}">
                <a16:creationId xmlns:a16="http://schemas.microsoft.com/office/drawing/2014/main" id="{1310AB7F-F009-4572-8CEA-5B224D1CF443}"/>
              </a:ext>
            </a:extLst>
          </p:cNvPr>
          <p:cNvSpPr/>
          <p:nvPr/>
        </p:nvSpPr>
        <p:spPr>
          <a:xfrm>
            <a:off x="405000" y="1021330"/>
            <a:ext cx="2587584"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6670 h 1967345"/>
              <a:gd name="connsiteX5" fmla="*/ 48905 w 2684318"/>
              <a:gd name="connsiteY5" fmla="*/ 1743591 h 1967345"/>
              <a:gd name="connsiteX6" fmla="*/ 337102 w 2684318"/>
              <a:gd name="connsiteY6" fmla="*/ 1629829 h 1967345"/>
              <a:gd name="connsiteX7" fmla="*/ 492674 w 2684318"/>
              <a:gd name="connsiteY7" fmla="*/ 1306239 h 1967345"/>
              <a:gd name="connsiteX8" fmla="*/ 424222 w 2684318"/>
              <a:gd name="connsiteY8" fmla="*/ 1086883 h 1967345"/>
              <a:gd name="connsiteX9" fmla="*/ 235461 w 2684318"/>
              <a:gd name="connsiteY9" fmla="*/ 954646 h 1967345"/>
              <a:gd name="connsiteX10" fmla="*/ 409183 w 2684318"/>
              <a:gd name="connsiteY10" fmla="*/ 814113 h 1967345"/>
              <a:gd name="connsiteX11" fmla="*/ 468819 w 2684318"/>
              <a:gd name="connsiteY11" fmla="*/ 630020 h 1967345"/>
              <a:gd name="connsiteX12" fmla="*/ 324656 w 2684318"/>
              <a:gd name="connsiteY12" fmla="*/ 313690 h 1967345"/>
              <a:gd name="connsiteX13" fmla="*/ 47738 w 2684318"/>
              <a:gd name="connsiteY13" fmla="*/ 205762 h 1967345"/>
              <a:gd name="connsiteX14" fmla="*/ 0 w 2684318"/>
              <a:gd name="connsiteY14" fmla="*/ 202882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318" h="1967345">
                <a:moveTo>
                  <a:pt x="0" y="0"/>
                </a:moveTo>
                <a:lnTo>
                  <a:pt x="2684318" y="0"/>
                </a:lnTo>
                <a:lnTo>
                  <a:pt x="2684318" y="1967345"/>
                </a:lnTo>
                <a:lnTo>
                  <a:pt x="0" y="1967345"/>
                </a:lnTo>
                <a:lnTo>
                  <a:pt x="0" y="1746670"/>
                </a:lnTo>
                <a:lnTo>
                  <a:pt x="48905" y="1743591"/>
                </a:lnTo>
                <a:cubicBezTo>
                  <a:pt x="163250" y="1728422"/>
                  <a:pt x="259316" y="1690502"/>
                  <a:pt x="337102" y="1629829"/>
                </a:cubicBezTo>
                <a:cubicBezTo>
                  <a:pt x="440816" y="1548931"/>
                  <a:pt x="492674" y="1441068"/>
                  <a:pt x="492674" y="1306239"/>
                </a:cubicBezTo>
                <a:cubicBezTo>
                  <a:pt x="492674" y="1219119"/>
                  <a:pt x="469856" y="1146000"/>
                  <a:pt x="424222" y="1086883"/>
                </a:cubicBezTo>
                <a:cubicBezTo>
                  <a:pt x="378587" y="1027765"/>
                  <a:pt x="315667" y="983687"/>
                  <a:pt x="235461" y="954646"/>
                </a:cubicBezTo>
                <a:cubicBezTo>
                  <a:pt x="311519" y="918692"/>
                  <a:pt x="369426" y="871848"/>
                  <a:pt x="409183" y="814113"/>
                </a:cubicBezTo>
                <a:cubicBezTo>
                  <a:pt x="448941" y="756379"/>
                  <a:pt x="468819" y="695014"/>
                  <a:pt x="468819" y="630020"/>
                </a:cubicBezTo>
                <a:cubicBezTo>
                  <a:pt x="468819" y="495882"/>
                  <a:pt x="420765" y="390439"/>
                  <a:pt x="324656" y="313690"/>
                </a:cubicBezTo>
                <a:cubicBezTo>
                  <a:pt x="252574" y="256129"/>
                  <a:pt x="160268" y="220153"/>
                  <a:pt x="47738" y="205762"/>
                </a:cubicBezTo>
                <a:lnTo>
                  <a:pt x="0" y="2028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just" rtl="1">
              <a:spcBef>
                <a:spcPts val="324"/>
              </a:spcBef>
            </a:pPr>
            <a:r>
              <a:rPr lang="ar-LB" altLang="en-US" b="1" dirty="0">
                <a:solidFill>
                  <a:schemeClr val="tx1"/>
                </a:solidFill>
                <a:cs typeface="Times" panose="02020603050405020304" pitchFamily="18" charset="0"/>
              </a:rPr>
              <a:t>إلتزامات النّفقات في المستقبل </a:t>
            </a:r>
          </a:p>
        </p:txBody>
      </p:sp>
      <p:sp>
        <p:nvSpPr>
          <p:cNvPr id="69" name="Freeform: Shape 68">
            <a:extLst>
              <a:ext uri="{FF2B5EF4-FFF2-40B4-BE49-F238E27FC236}">
                <a16:creationId xmlns:a16="http://schemas.microsoft.com/office/drawing/2014/main" id="{64AEED88-6CA0-4770-9D8A-E3AA91065327}"/>
              </a:ext>
            </a:extLst>
          </p:cNvPr>
          <p:cNvSpPr/>
          <p:nvPr/>
        </p:nvSpPr>
        <p:spPr>
          <a:xfrm>
            <a:off x="73452" y="1206623"/>
            <a:ext cx="822976" cy="1164456"/>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chemeClr val="accent3">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reeform: Shape 70">
            <a:extLst>
              <a:ext uri="{FF2B5EF4-FFF2-40B4-BE49-F238E27FC236}">
                <a16:creationId xmlns:a16="http://schemas.microsoft.com/office/drawing/2014/main" id="{9A924BA1-5585-49CF-864A-0E41CAB9AB1A}"/>
              </a:ext>
            </a:extLst>
          </p:cNvPr>
          <p:cNvSpPr/>
          <p:nvPr/>
        </p:nvSpPr>
        <p:spPr>
          <a:xfrm>
            <a:off x="5182780" y="2764345"/>
            <a:ext cx="2816184" cy="1475509"/>
          </a:xfrm>
          <a:custGeom>
            <a:avLst/>
            <a:gdLst/>
            <a:ahLst/>
            <a:cxnLst/>
            <a:rect l="l" t="t" r="r" b="b"/>
            <a:pathLst>
              <a:path w="2684318" h="1967345">
                <a:moveTo>
                  <a:pt x="0" y="0"/>
                </a:moveTo>
                <a:lnTo>
                  <a:pt x="2684318" y="0"/>
                </a:lnTo>
                <a:lnTo>
                  <a:pt x="2684318" y="1967345"/>
                </a:lnTo>
                <a:lnTo>
                  <a:pt x="0" y="1967345"/>
                </a:lnTo>
                <a:lnTo>
                  <a:pt x="0" y="1730432"/>
                </a:lnTo>
                <a:lnTo>
                  <a:pt x="196175" y="1730432"/>
                </a:lnTo>
                <a:lnTo>
                  <a:pt x="196175" y="1409954"/>
                </a:lnTo>
                <a:lnTo>
                  <a:pt x="349673" y="1409954"/>
                </a:lnTo>
                <a:lnTo>
                  <a:pt x="349673" y="1140296"/>
                </a:lnTo>
                <a:lnTo>
                  <a:pt x="196175" y="1140296"/>
                </a:lnTo>
                <a:lnTo>
                  <a:pt x="196175" y="220347"/>
                </a:lnTo>
                <a:lnTo>
                  <a:pt x="0" y="220347"/>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just" rtl="1">
              <a:spcBef>
                <a:spcPts val="324"/>
              </a:spcBef>
            </a:pPr>
            <a:r>
              <a:rPr lang="ar-LB" altLang="en-US" b="1" dirty="0">
                <a:solidFill>
                  <a:schemeClr val="tx1"/>
                </a:solidFill>
                <a:cs typeface="Times" panose="02020603050405020304" pitchFamily="18" charset="0"/>
              </a:rPr>
              <a:t>الرّصيد من الميزانيّة السّنويّة المتبقّية</a:t>
            </a:r>
          </a:p>
        </p:txBody>
      </p:sp>
      <p:sp>
        <p:nvSpPr>
          <p:cNvPr id="73" name="Freeform: Shape 72">
            <a:extLst>
              <a:ext uri="{FF2B5EF4-FFF2-40B4-BE49-F238E27FC236}">
                <a16:creationId xmlns:a16="http://schemas.microsoft.com/office/drawing/2014/main" id="{F4DB1592-A938-4003-A488-5E0FA990771C}"/>
              </a:ext>
            </a:extLst>
          </p:cNvPr>
          <p:cNvSpPr/>
          <p:nvPr/>
        </p:nvSpPr>
        <p:spPr>
          <a:xfrm>
            <a:off x="4614281" y="2929605"/>
            <a:ext cx="904147" cy="1132564"/>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solidFill>
            <a:schemeClr val="accent4">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5" name="Freeform: Shape 74">
            <a:extLst>
              <a:ext uri="{FF2B5EF4-FFF2-40B4-BE49-F238E27FC236}">
                <a16:creationId xmlns:a16="http://schemas.microsoft.com/office/drawing/2014/main" id="{88E5127D-B1D5-4101-8078-4CD15E7DCD4D}"/>
              </a:ext>
            </a:extLst>
          </p:cNvPr>
          <p:cNvSpPr/>
          <p:nvPr/>
        </p:nvSpPr>
        <p:spPr>
          <a:xfrm>
            <a:off x="1401070" y="2802022"/>
            <a:ext cx="2816184"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4728 h 1967345"/>
              <a:gd name="connsiteX5" fmla="*/ 60641 w 2684318"/>
              <a:gd name="connsiteY5" fmla="*/ 1751175 h 1967345"/>
              <a:gd name="connsiteX6" fmla="*/ 337559 w 2684318"/>
              <a:gd name="connsiteY6" fmla="*/ 1687909 h 1967345"/>
              <a:gd name="connsiteX7" fmla="*/ 519578 w 2684318"/>
              <a:gd name="connsiteY7" fmla="*/ 1506927 h 1967345"/>
              <a:gd name="connsiteX8" fmla="*/ 584400 w 2684318"/>
              <a:gd name="connsiteY8" fmla="*/ 1244010 h 1967345"/>
              <a:gd name="connsiteX9" fmla="*/ 463572 w 2684318"/>
              <a:gd name="connsiteY9" fmla="*/ 870119 h 1967345"/>
              <a:gd name="connsiteX10" fmla="*/ 117684 w 2684318"/>
              <a:gd name="connsiteY10" fmla="*/ 736846 h 1967345"/>
              <a:gd name="connsiteX11" fmla="*/ 58955 w 2684318"/>
              <a:gd name="connsiteY11" fmla="*/ 741013 h 1967345"/>
              <a:gd name="connsiteX12" fmla="*/ 0 w 2684318"/>
              <a:gd name="connsiteY12" fmla="*/ 753291 h 1967345"/>
              <a:gd name="connsiteX13" fmla="*/ 0 w 2684318"/>
              <a:gd name="connsiteY13" fmla="*/ 490005 h 1967345"/>
              <a:gd name="connsiteX14" fmla="*/ 533579 w 2684318"/>
              <a:gd name="connsiteY14" fmla="*/ 490005 h 1967345"/>
              <a:gd name="connsiteX15" fmla="*/ 533579 w 2684318"/>
              <a:gd name="connsiteY15" fmla="*/ 220347 h 1967345"/>
              <a:gd name="connsiteX16" fmla="*/ 0 w 2684318"/>
              <a:gd name="connsiteY16" fmla="*/ 220347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4318" h="1967345">
                <a:moveTo>
                  <a:pt x="0" y="0"/>
                </a:moveTo>
                <a:lnTo>
                  <a:pt x="2684318" y="0"/>
                </a:lnTo>
                <a:lnTo>
                  <a:pt x="2684318" y="1967345"/>
                </a:lnTo>
                <a:lnTo>
                  <a:pt x="0" y="1967345"/>
                </a:lnTo>
                <a:lnTo>
                  <a:pt x="0" y="1744728"/>
                </a:lnTo>
                <a:lnTo>
                  <a:pt x="60641" y="1751175"/>
                </a:lnTo>
                <a:cubicBezTo>
                  <a:pt x="167121" y="1751175"/>
                  <a:pt x="259427" y="1730086"/>
                  <a:pt x="337559" y="1687909"/>
                </a:cubicBezTo>
                <a:cubicBezTo>
                  <a:pt x="415690" y="1645731"/>
                  <a:pt x="476363" y="1585404"/>
                  <a:pt x="519578" y="1506927"/>
                </a:cubicBezTo>
                <a:cubicBezTo>
                  <a:pt x="562792" y="1428449"/>
                  <a:pt x="584400" y="1340811"/>
                  <a:pt x="584400" y="1244010"/>
                </a:cubicBezTo>
                <a:cubicBezTo>
                  <a:pt x="584400" y="1083598"/>
                  <a:pt x="544124" y="958968"/>
                  <a:pt x="463572" y="870119"/>
                </a:cubicBezTo>
                <a:cubicBezTo>
                  <a:pt x="383020" y="781270"/>
                  <a:pt x="267724" y="736846"/>
                  <a:pt x="117684" y="736846"/>
                </a:cubicBezTo>
                <a:cubicBezTo>
                  <a:pt x="98324" y="736846"/>
                  <a:pt x="78748" y="738235"/>
                  <a:pt x="58955" y="741013"/>
                </a:cubicBezTo>
                <a:lnTo>
                  <a:pt x="0" y="753291"/>
                </a:lnTo>
                <a:lnTo>
                  <a:pt x="0" y="490005"/>
                </a:lnTo>
                <a:lnTo>
                  <a:pt x="533579" y="490005"/>
                </a:lnTo>
                <a:lnTo>
                  <a:pt x="533579" y="220347"/>
                </a:lnTo>
                <a:lnTo>
                  <a:pt x="0" y="220347"/>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just" rtl="1">
              <a:spcBef>
                <a:spcPts val="324"/>
              </a:spcBef>
            </a:pPr>
            <a:r>
              <a:rPr lang="ar-LB" altLang="en-US" b="1" dirty="0">
                <a:solidFill>
                  <a:schemeClr val="tx1"/>
                </a:solidFill>
                <a:cs typeface="Times" panose="02020603050405020304" pitchFamily="18" charset="0"/>
              </a:rPr>
              <a:t>المردود المتوقّع مقابل الموازنة في نهاية السّنة بعد الأخذ في الاعتبار جميع النّفقات المتوقّعة</a:t>
            </a:r>
          </a:p>
        </p:txBody>
      </p:sp>
      <p:sp>
        <p:nvSpPr>
          <p:cNvPr id="77" name="Freeform: Shape 76">
            <a:extLst>
              <a:ext uri="{FF2B5EF4-FFF2-40B4-BE49-F238E27FC236}">
                <a16:creationId xmlns:a16="http://schemas.microsoft.com/office/drawing/2014/main" id="{DE9C1F35-C777-4123-A8A4-439F73D165BB}"/>
              </a:ext>
            </a:extLst>
          </p:cNvPr>
          <p:cNvSpPr/>
          <p:nvPr/>
        </p:nvSpPr>
        <p:spPr>
          <a:xfrm>
            <a:off x="1175514" y="2959662"/>
            <a:ext cx="791096" cy="1148121"/>
          </a:xfrm>
          <a:custGeom>
            <a:avLst/>
            <a:gdLst/>
            <a:ahLst/>
            <a:cxnLst/>
            <a:rect l="l" t="t" r="r" b="b"/>
            <a:pathLst>
              <a:path w="1054794" h="1530828">
                <a:moveTo>
                  <a:pt x="121362" y="0"/>
                </a:moveTo>
                <a:lnTo>
                  <a:pt x="1003973" y="0"/>
                </a:lnTo>
                <a:lnTo>
                  <a:pt x="1003973" y="269658"/>
                </a:lnTo>
                <a:lnTo>
                  <a:pt x="405540" y="269658"/>
                </a:lnTo>
                <a:lnTo>
                  <a:pt x="371314" y="571711"/>
                </a:lnTo>
                <a:cubicBezTo>
                  <a:pt x="396206" y="557126"/>
                  <a:pt x="428876" y="544278"/>
                  <a:pt x="469325" y="533166"/>
                </a:cubicBezTo>
                <a:cubicBezTo>
                  <a:pt x="509773" y="522055"/>
                  <a:pt x="549358" y="516499"/>
                  <a:pt x="588078" y="516499"/>
                </a:cubicBezTo>
                <a:cubicBezTo>
                  <a:pt x="738118" y="516499"/>
                  <a:pt x="853414" y="560923"/>
                  <a:pt x="933966" y="649772"/>
                </a:cubicBezTo>
                <a:cubicBezTo>
                  <a:pt x="1014518" y="738621"/>
                  <a:pt x="1054794" y="863251"/>
                  <a:pt x="1054794" y="1023663"/>
                </a:cubicBezTo>
                <a:cubicBezTo>
                  <a:pt x="1054794" y="1120464"/>
                  <a:pt x="1033186" y="1208102"/>
                  <a:pt x="989972" y="1286580"/>
                </a:cubicBezTo>
                <a:cubicBezTo>
                  <a:pt x="946757" y="1365057"/>
                  <a:pt x="886084" y="1425384"/>
                  <a:pt x="807953" y="1467562"/>
                </a:cubicBezTo>
                <a:cubicBezTo>
                  <a:pt x="729821" y="1509739"/>
                  <a:pt x="637515" y="1530828"/>
                  <a:pt x="531035" y="1530828"/>
                </a:cubicBezTo>
                <a:cubicBezTo>
                  <a:pt x="436309" y="1530828"/>
                  <a:pt x="347460" y="1511311"/>
                  <a:pt x="264488" y="1472277"/>
                </a:cubicBezTo>
                <a:cubicBezTo>
                  <a:pt x="181517" y="1433244"/>
                  <a:pt x="116522" y="1379701"/>
                  <a:pt x="69505" y="1311649"/>
                </a:cubicBezTo>
                <a:cubicBezTo>
                  <a:pt x="22487" y="1243598"/>
                  <a:pt x="-675" y="1166741"/>
                  <a:pt x="16" y="1081079"/>
                </a:cubicBezTo>
                <a:lnTo>
                  <a:pt x="350571" y="1081079"/>
                </a:lnTo>
                <a:cubicBezTo>
                  <a:pt x="354029" y="1136275"/>
                  <a:pt x="371660" y="1180089"/>
                  <a:pt x="403466" y="1212521"/>
                </a:cubicBezTo>
                <a:cubicBezTo>
                  <a:pt x="435272" y="1244954"/>
                  <a:pt x="477103" y="1261170"/>
                  <a:pt x="528960" y="1261170"/>
                </a:cubicBezTo>
                <a:cubicBezTo>
                  <a:pt x="646504" y="1261170"/>
                  <a:pt x="705275" y="1174228"/>
                  <a:pt x="705275" y="1000344"/>
                </a:cubicBezTo>
                <a:cubicBezTo>
                  <a:pt x="705275" y="839575"/>
                  <a:pt x="633367" y="759191"/>
                  <a:pt x="489549" y="759191"/>
                </a:cubicBezTo>
                <a:cubicBezTo>
                  <a:pt x="407960" y="759191"/>
                  <a:pt x="347114" y="785411"/>
                  <a:pt x="307011" y="837852"/>
                </a:cubicBezTo>
                <a:lnTo>
                  <a:pt x="29056" y="772447"/>
                </a:lnTo>
                <a:lnTo>
                  <a:pt x="121362" y="0"/>
                </a:lnTo>
                <a:close/>
              </a:path>
            </a:pathLst>
          </a:custGeom>
          <a:solidFill>
            <a:schemeClr val="accent6">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TextBox 4">
            <a:extLst>
              <a:ext uri="{FF2B5EF4-FFF2-40B4-BE49-F238E27FC236}">
                <a16:creationId xmlns:a16="http://schemas.microsoft.com/office/drawing/2014/main" id="{8B000CAF-440B-421B-B690-CE557C7BF168}"/>
              </a:ext>
            </a:extLst>
          </p:cNvPr>
          <p:cNvSpPr txBox="1">
            <a:spLocks noChangeArrowheads="1"/>
          </p:cNvSpPr>
          <p:nvPr/>
        </p:nvSpPr>
        <p:spPr bwMode="auto">
          <a:xfrm>
            <a:off x="304799" y="4489691"/>
            <a:ext cx="84292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LB" altLang="en-US" b="1" dirty="0">
                <a:cs typeface="Times" panose="02020603050405020304" pitchFamily="18" charset="0"/>
              </a:rPr>
              <a:t>تحليل وتفسير أي فروقات إيجابيّة أو سلبيّة عند مقارنة النّفقات والمردود المتوقّع بالميزانيّة، بالإضافة إلى خطّة عمل موثّقة من أجل معالجة الفروقات السّلبيّة.</a:t>
            </a:r>
          </a:p>
        </p:txBody>
      </p:sp>
    </p:spTree>
    <p:extLst>
      <p:ext uri="{BB962C8B-B14F-4D97-AF65-F5344CB8AC3E}">
        <p14:creationId xmlns:p14="http://schemas.microsoft.com/office/powerpoint/2010/main" val="346318045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 name="Title 7">
            <a:extLst>
              <a:ext uri="{FF2B5EF4-FFF2-40B4-BE49-F238E27FC236}">
                <a16:creationId xmlns:a16="http://schemas.microsoft.com/office/drawing/2014/main" id="{5F715459-CDA0-4C13-A39A-BFAB6FD691EC}"/>
              </a:ext>
            </a:extLst>
          </p:cNvPr>
          <p:cNvSpPr txBox="1">
            <a:spLocks/>
          </p:cNvSpPr>
          <p:nvPr/>
        </p:nvSpPr>
        <p:spPr>
          <a:xfrm>
            <a:off x="961677" y="232240"/>
            <a:ext cx="7772400" cy="461665"/>
          </a:xfrm>
          <a:prstGeom prst="rect">
            <a:avLst/>
          </a:prstGeom>
        </p:spPr>
        <p:txBody>
          <a:bodyPr vert="horz" lIns="91436" tIns="45718" rIns="91436" bIns="45718" rtlCol="0" anchor="ctr">
            <a:noAutofit/>
          </a:bodyPr>
          <a:lst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a:lstStyle>
          <a:p>
            <a:pPr algn="just" rtl="1"/>
            <a:r>
              <a:rPr lang="ar-LB" altLang="en-US" sz="2300" b="1" dirty="0">
                <a:solidFill>
                  <a:srgbClr val="651D32"/>
                </a:solidFill>
              </a:rPr>
              <a:t>تسوية الموازنة</a:t>
            </a:r>
          </a:p>
        </p:txBody>
      </p:sp>
      <p:pic>
        <p:nvPicPr>
          <p:cNvPr id="5" name="Picture 4">
            <a:extLst>
              <a:ext uri="{FF2B5EF4-FFF2-40B4-BE49-F238E27FC236}">
                <a16:creationId xmlns:a16="http://schemas.microsoft.com/office/drawing/2014/main" id="{96267023-E040-493F-80FF-5E5FAEE11FD4}"/>
              </a:ext>
            </a:extLst>
          </p:cNvPr>
          <p:cNvPicPr>
            <a:picLocks noChangeAspect="1"/>
          </p:cNvPicPr>
          <p:nvPr/>
        </p:nvPicPr>
        <p:blipFill rotWithShape="1">
          <a:blip r:embed="rId3"/>
          <a:srcRect t="26489" r="4482" b="8824"/>
          <a:stretch/>
        </p:blipFill>
        <p:spPr>
          <a:xfrm>
            <a:off x="204961" y="1037345"/>
            <a:ext cx="8734077" cy="3327188"/>
          </a:xfrm>
          <a:prstGeom prst="rect">
            <a:avLst/>
          </a:prstGeom>
        </p:spPr>
      </p:pic>
    </p:spTree>
    <p:extLst>
      <p:ext uri="{BB962C8B-B14F-4D97-AF65-F5344CB8AC3E}">
        <p14:creationId xmlns:p14="http://schemas.microsoft.com/office/powerpoint/2010/main" val="160226530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 name="Title 7">
            <a:extLst>
              <a:ext uri="{FF2B5EF4-FFF2-40B4-BE49-F238E27FC236}">
                <a16:creationId xmlns:a16="http://schemas.microsoft.com/office/drawing/2014/main" id="{5F715459-CDA0-4C13-A39A-BFAB6FD691EC}"/>
              </a:ext>
            </a:extLst>
          </p:cNvPr>
          <p:cNvSpPr txBox="1">
            <a:spLocks/>
          </p:cNvSpPr>
          <p:nvPr/>
        </p:nvSpPr>
        <p:spPr>
          <a:xfrm>
            <a:off x="961677" y="232240"/>
            <a:ext cx="7772400" cy="461665"/>
          </a:xfrm>
          <a:prstGeom prst="rect">
            <a:avLst/>
          </a:prstGeom>
        </p:spPr>
        <p:txBody>
          <a:bodyPr vert="horz" lIns="91436" tIns="45718" rIns="91436" bIns="45718" rtlCol="0" anchor="ctr">
            <a:noAutofit/>
          </a:bodyPr>
          <a:lst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a:lstStyle>
          <a:p>
            <a:pPr algn="just" rtl="1"/>
            <a:r>
              <a:rPr lang="ar-LB" altLang="en-US" sz="2300" b="1" dirty="0">
                <a:solidFill>
                  <a:srgbClr val="651D32"/>
                </a:solidFill>
              </a:rPr>
              <a:t>الموازنة: المشاكل والحلول</a:t>
            </a:r>
          </a:p>
        </p:txBody>
      </p:sp>
      <p:graphicFrame>
        <p:nvGraphicFramePr>
          <p:cNvPr id="4" name="Content Placeholder 64">
            <a:extLst>
              <a:ext uri="{FF2B5EF4-FFF2-40B4-BE49-F238E27FC236}">
                <a16:creationId xmlns:a16="http://schemas.microsoft.com/office/drawing/2014/main" id="{5237FE00-F8D0-4D37-878D-27FC0987A920}"/>
              </a:ext>
            </a:extLst>
          </p:cNvPr>
          <p:cNvGraphicFramePr>
            <a:graphicFrameLocks/>
          </p:cNvGraphicFramePr>
          <p:nvPr/>
        </p:nvGraphicFramePr>
        <p:xfrm>
          <a:off x="961678" y="760588"/>
          <a:ext cx="7178120" cy="3653959"/>
        </p:xfrm>
        <a:graphic>
          <a:graphicData uri="http://schemas.openxmlformats.org/drawingml/2006/table">
            <a:tbl>
              <a:tblPr/>
              <a:tblGrid>
                <a:gridCol w="4016722">
                  <a:extLst>
                    <a:ext uri="{9D8B030D-6E8A-4147-A177-3AD203B41FA5}">
                      <a16:colId xmlns:a16="http://schemas.microsoft.com/office/drawing/2014/main" val="20000"/>
                    </a:ext>
                  </a:extLst>
                </a:gridCol>
                <a:gridCol w="3161398">
                  <a:extLst>
                    <a:ext uri="{9D8B030D-6E8A-4147-A177-3AD203B41FA5}">
                      <a16:colId xmlns:a16="http://schemas.microsoft.com/office/drawing/2014/main" val="20001"/>
                    </a:ext>
                  </a:extLst>
                </a:gridCol>
              </a:tblGrid>
              <a:tr h="210492">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algn="just" rtl="1" fontAlgn="b"/>
                      <a:r>
                        <a:rPr lang="ar-LB" sz="1600" b="1" u="none" strike="noStrike" dirty="0">
                          <a:solidFill>
                            <a:srgbClr val="C00000"/>
                          </a:solidFill>
                          <a:effectLst/>
                          <a:latin typeface="Times  (Body)"/>
                          <a:cs typeface="+mn-cs"/>
                        </a:rPr>
                        <a:t>الحلّ /</a:t>
                      </a:r>
                      <a:r>
                        <a:rPr lang="ar-LB" sz="1600" b="1" u="none" strike="noStrike" baseline="0" dirty="0">
                          <a:solidFill>
                            <a:srgbClr val="C00000"/>
                          </a:solidFill>
                          <a:effectLst/>
                          <a:latin typeface="Times  (Body)"/>
                          <a:cs typeface="+mn-cs"/>
                        </a:rPr>
                        <a:t> الإجراء</a:t>
                      </a:r>
                      <a:endParaRPr lang="en-US" sz="1600" b="1" i="0" u="none" strike="noStrike" dirty="0">
                        <a:solidFill>
                          <a:srgbClr val="C00000"/>
                        </a:solidFill>
                        <a:effectLst/>
                        <a:latin typeface="Times  (Body)"/>
                        <a:cs typeface="+mn-cs"/>
                      </a:endParaRPr>
                    </a:p>
                  </a:txBody>
                  <a:tcPr marL="5144" marR="5144" marT="514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algn="just" rtl="1" fontAlgn="b"/>
                      <a:r>
                        <a:rPr lang="ar-LB" sz="1600" b="1" u="none" strike="noStrike" dirty="0">
                          <a:solidFill>
                            <a:srgbClr val="C00000"/>
                          </a:solidFill>
                          <a:effectLst/>
                          <a:latin typeface="Times  (Body)"/>
                          <a:cs typeface="+mn-cs"/>
                        </a:rPr>
                        <a:t>المشكلة</a:t>
                      </a:r>
                      <a:endParaRPr lang="en-US" sz="1600" b="1" i="0" u="none" strike="noStrike" dirty="0">
                        <a:solidFill>
                          <a:srgbClr val="C00000"/>
                        </a:solidFill>
                        <a:effectLst/>
                        <a:latin typeface="Times  (Body)"/>
                        <a:cs typeface="+mn-cs"/>
                      </a:endParaRPr>
                    </a:p>
                  </a:txBody>
                  <a:tcPr marL="5144" marR="5144" marT="514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236321">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342900" indent="-227013" algn="just" rtl="1" fontAlgn="t">
                        <a:buFontTx/>
                        <a:buChar char="-"/>
                      </a:pPr>
                      <a:r>
                        <a:rPr lang="ar-LB" sz="1300" b="0" i="0" u="none" strike="noStrike" dirty="0">
                          <a:solidFill>
                            <a:schemeClr val="tx1"/>
                          </a:solidFill>
                          <a:effectLst/>
                          <a:latin typeface="Times  (Body)"/>
                          <a:cs typeface="+mn-cs"/>
                        </a:rPr>
                        <a:t>الحصول على إذن لاستخدام المدّخرات من المبالغ</a:t>
                      </a:r>
                      <a:r>
                        <a:rPr lang="ar-LB" sz="1300" b="0" i="0" u="none" strike="noStrike" baseline="0" dirty="0">
                          <a:solidFill>
                            <a:schemeClr val="tx1"/>
                          </a:solidFill>
                          <a:effectLst/>
                          <a:latin typeface="Times  (Body)"/>
                          <a:cs typeface="+mn-cs"/>
                        </a:rPr>
                        <a:t> غير المنفقة في أماكن أخرى في الموازنة؟</a:t>
                      </a:r>
                    </a:p>
                    <a:p>
                      <a:pPr marL="342900" indent="-227013" algn="just" rtl="1" fontAlgn="t">
                        <a:buFontTx/>
                        <a:buChar char="-"/>
                      </a:pPr>
                      <a:r>
                        <a:rPr lang="ar-LB" sz="1300" b="0" i="0" u="none" strike="noStrike" baseline="0" dirty="0">
                          <a:solidFill>
                            <a:schemeClr val="tx1"/>
                          </a:solidFill>
                          <a:effectLst/>
                          <a:latin typeface="Times  (Body)"/>
                          <a:cs typeface="+mn-cs"/>
                        </a:rPr>
                        <a:t>خفض أو تأجيل بعض الأنشظة</a:t>
                      </a:r>
                    </a:p>
                    <a:p>
                      <a:pPr marL="342900" indent="-227013" algn="just" rtl="1" fontAlgn="t">
                        <a:buFontTx/>
                        <a:buChar char="-"/>
                      </a:pPr>
                      <a:r>
                        <a:rPr lang="ar-LB" sz="1300" b="0" i="0" u="none" strike="noStrike" baseline="0" dirty="0">
                          <a:solidFill>
                            <a:schemeClr val="tx1"/>
                          </a:solidFill>
                          <a:effectLst/>
                          <a:latin typeface="Times  (Body)"/>
                          <a:cs typeface="+mn-cs"/>
                        </a:rPr>
                        <a:t>إجراء عمليّة جمع الأموال لزيادة الدّخل </a:t>
                      </a:r>
                    </a:p>
                    <a:p>
                      <a:pPr marL="342900" indent="-227013" algn="just" rtl="1" fontAlgn="t">
                        <a:buFontTx/>
                        <a:buChar char="-"/>
                      </a:pPr>
                      <a:r>
                        <a:rPr lang="ar-LB" sz="1300" b="0" i="0" u="none" strike="noStrike" baseline="0" dirty="0">
                          <a:solidFill>
                            <a:schemeClr val="tx1"/>
                          </a:solidFill>
                          <a:effectLst/>
                          <a:latin typeface="Times  (Body)"/>
                          <a:cs typeface="+mn-cs"/>
                        </a:rPr>
                        <a:t>توسيع الأنشطة التي تدرّ الإيرادات</a:t>
                      </a:r>
                    </a:p>
                    <a:p>
                      <a:pPr marL="342900" indent="-227013" algn="just" rtl="1" fontAlgn="t">
                        <a:buFontTx/>
                        <a:buChar char="-"/>
                      </a:pPr>
                      <a:r>
                        <a:rPr lang="ar-LB" sz="1300" b="0" i="0" u="none" strike="noStrike" baseline="0" dirty="0">
                          <a:solidFill>
                            <a:schemeClr val="tx1"/>
                          </a:solidFill>
                          <a:effectLst/>
                          <a:latin typeface="Times  (Body)"/>
                          <a:cs typeface="+mn-cs"/>
                        </a:rPr>
                        <a:t>إستخدام الإحتياطات لتمويل أيّ عجز</a:t>
                      </a:r>
                      <a:endParaRPr lang="en-US" sz="1300" b="0" i="0" u="none" strike="noStrike" dirty="0">
                        <a:solidFill>
                          <a:schemeClr val="tx1"/>
                        </a:solidFill>
                        <a:effectLst/>
                        <a:latin typeface="Times  (Body)"/>
                        <a:cs typeface="+mn-cs"/>
                      </a:endParaRPr>
                    </a:p>
                  </a:txBody>
                  <a:tcPr marL="5144" marR="5144" marT="514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58738" indent="0" algn="just" rtl="1" fontAlgn="b">
                        <a:buFont typeface="Arial" panose="020B0604020202020204" pitchFamily="34" charset="0"/>
                        <a:buNone/>
                      </a:pPr>
                      <a:r>
                        <a:rPr lang="ar-LB" sz="1300" b="1" i="0" u="none" strike="noStrike" dirty="0">
                          <a:solidFill>
                            <a:srgbClr val="C00000"/>
                          </a:solidFill>
                          <a:effectLst/>
                          <a:latin typeface="Times  (Body)"/>
                          <a:cs typeface="+mn-cs"/>
                        </a:rPr>
                        <a:t>بنود</a:t>
                      </a:r>
                      <a:r>
                        <a:rPr lang="ar-LB" sz="1300" b="1" i="0" u="none" strike="noStrike" baseline="0" dirty="0">
                          <a:solidFill>
                            <a:srgbClr val="C00000"/>
                          </a:solidFill>
                          <a:effectLst/>
                          <a:latin typeface="Times  (Body)"/>
                          <a:cs typeface="+mn-cs"/>
                        </a:rPr>
                        <a:t> الموازنة معرّضة لتخطّي النّفقات المخصّصة</a:t>
                      </a:r>
                    </a:p>
                    <a:p>
                      <a:pPr marL="342900" marR="0" indent="-227013" algn="just" defTabSz="1280160" rtl="1" eaLnBrk="1" fontAlgn="t" latinLnBrk="0" hangingPunct="1">
                        <a:lnSpc>
                          <a:spcPct val="100000"/>
                        </a:lnSpc>
                        <a:spcBef>
                          <a:spcPts val="0"/>
                        </a:spcBef>
                        <a:spcAft>
                          <a:spcPts val="0"/>
                        </a:spcAft>
                        <a:buClrTx/>
                        <a:buSzTx/>
                        <a:buFontTx/>
                        <a:buChar char="-"/>
                        <a:tabLst/>
                        <a:defRPr/>
                      </a:pPr>
                      <a:r>
                        <a:rPr lang="ar-LB" sz="1300" b="0" i="0" u="none" strike="noStrike" kern="1200" dirty="0">
                          <a:solidFill>
                            <a:schemeClr val="tx1"/>
                          </a:solidFill>
                          <a:effectLst/>
                          <a:latin typeface="Times  (Body)"/>
                          <a:ea typeface="+mn-ea"/>
                          <a:cs typeface="+mn-cs"/>
                        </a:rPr>
                        <a:t>لذلك قد لا تتوفّر أموال كافية لإنجاز المشروع</a:t>
                      </a:r>
                      <a:endParaRPr lang="en-US" sz="1300" b="0" i="0" u="none" strike="noStrike" kern="1200" dirty="0">
                        <a:solidFill>
                          <a:schemeClr val="tx1"/>
                        </a:solidFill>
                        <a:effectLst/>
                        <a:latin typeface="Times  (Body)"/>
                        <a:ea typeface="+mn-ea"/>
                        <a:cs typeface="+mn-cs"/>
                      </a:endParaRPr>
                    </a:p>
                  </a:txBody>
                  <a:tcPr marL="5144" marR="5144" marT="514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extLst>
                  <a:ext uri="{0D108BD9-81ED-4DB2-BD59-A6C34878D82A}">
                    <a16:rowId xmlns:a16="http://schemas.microsoft.com/office/drawing/2014/main" val="10001"/>
                  </a:ext>
                </a:extLst>
              </a:tr>
              <a:tr h="825989">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342900" marR="0" indent="-227013" algn="just" defTabSz="1280160" rtl="1" eaLnBrk="1" fontAlgn="t" latinLnBrk="0" hangingPunct="1">
                        <a:lnSpc>
                          <a:spcPct val="100000"/>
                        </a:lnSpc>
                        <a:spcBef>
                          <a:spcPts val="0"/>
                        </a:spcBef>
                        <a:spcAft>
                          <a:spcPts val="0"/>
                        </a:spcAft>
                        <a:buClrTx/>
                        <a:buSzTx/>
                        <a:buFontTx/>
                        <a:buChar char="-"/>
                        <a:tabLst/>
                        <a:defRPr/>
                      </a:pPr>
                      <a:r>
                        <a:rPr lang="ar-LB" sz="1300" b="0" i="0" u="none" strike="noStrike" kern="1200" dirty="0">
                          <a:solidFill>
                            <a:schemeClr val="tx1"/>
                          </a:solidFill>
                          <a:effectLst/>
                          <a:latin typeface="Times  (Body)"/>
                          <a:ea typeface="+mn-ea"/>
                          <a:cs typeface="+mn-cs"/>
                        </a:rPr>
                        <a:t>بذل جهود لتحفيز المشروع بحيث يتمّ تحقيق الأهداف والإلتزامات تجاه الوكالة المانحة</a:t>
                      </a:r>
                    </a:p>
                  </a:txBody>
                  <a:tcPr marL="5144" marR="5144" marT="514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0" indent="0" algn="just" defTabSz="1280160" rtl="1" eaLnBrk="1" fontAlgn="b" latinLnBrk="0" hangingPunct="1">
                        <a:buFont typeface="Arial" panose="020B0604020202020204" pitchFamily="34" charset="0"/>
                        <a:buNone/>
                      </a:pPr>
                      <a:endParaRPr lang="ar-LB" sz="1300" b="1" i="0" u="none" strike="noStrike" kern="1200" dirty="0">
                        <a:solidFill>
                          <a:srgbClr val="C00000"/>
                        </a:solidFill>
                        <a:effectLst/>
                        <a:latin typeface="Times  (Body)"/>
                        <a:ea typeface="+mn-ea"/>
                        <a:cs typeface="+mn-cs"/>
                      </a:endParaRPr>
                    </a:p>
                    <a:p>
                      <a:pPr marL="58738" indent="0" algn="just" defTabSz="1280160" rtl="1" eaLnBrk="1" fontAlgn="b" latinLnBrk="0" hangingPunct="1">
                        <a:buFont typeface="Arial" panose="020B0604020202020204" pitchFamily="34" charset="0"/>
                        <a:buNone/>
                      </a:pPr>
                      <a:r>
                        <a:rPr lang="ar-LB" sz="1300" b="1" i="0" u="none" strike="noStrike" kern="1200" dirty="0">
                          <a:solidFill>
                            <a:srgbClr val="C00000"/>
                          </a:solidFill>
                          <a:effectLst/>
                          <a:latin typeface="Times  (Body)"/>
                          <a:ea typeface="+mn-ea"/>
                          <a:cs typeface="+mn-cs"/>
                        </a:rPr>
                        <a:t>تظهر بنود الموازنة نقصّا في الإنفاق</a:t>
                      </a:r>
                    </a:p>
                    <a:p>
                      <a:pPr marL="342900" marR="0" indent="-227013" algn="just" defTabSz="1280160" rtl="1" eaLnBrk="1" fontAlgn="t" latinLnBrk="0" hangingPunct="1">
                        <a:lnSpc>
                          <a:spcPct val="100000"/>
                        </a:lnSpc>
                        <a:spcBef>
                          <a:spcPts val="0"/>
                        </a:spcBef>
                        <a:spcAft>
                          <a:spcPts val="0"/>
                        </a:spcAft>
                        <a:buClrTx/>
                        <a:buSzTx/>
                        <a:buFontTx/>
                        <a:buChar char="-"/>
                        <a:tabLst/>
                        <a:defRPr/>
                      </a:pPr>
                      <a:r>
                        <a:rPr lang="ar-LB" sz="1300" b="0" i="0" u="none" strike="noStrike" kern="1200" dirty="0">
                          <a:solidFill>
                            <a:schemeClr val="tx1"/>
                          </a:solidFill>
                          <a:effectLst/>
                          <a:latin typeface="Times  (Body)"/>
                          <a:ea typeface="+mn-ea"/>
                          <a:cs typeface="+mn-cs"/>
                        </a:rPr>
                        <a:t>يعني أنّه لم يتمّ إنجاز الأنشطة المخطّطة</a:t>
                      </a:r>
                    </a:p>
                    <a:p>
                      <a:pPr marL="0" indent="0" algn="just" defTabSz="1280160" rtl="1" eaLnBrk="1" fontAlgn="ctr" latinLnBrk="0" hangingPunct="1">
                        <a:buFont typeface="Arial" panose="020B0604020202020204" pitchFamily="34" charset="0"/>
                        <a:buNone/>
                      </a:pPr>
                      <a:endParaRPr lang="en-US" sz="1300" u="none" strike="noStrike" kern="1200" dirty="0">
                        <a:solidFill>
                          <a:srgbClr val="002A6C"/>
                        </a:solidFill>
                        <a:effectLst/>
                        <a:latin typeface="Times  (Body)"/>
                        <a:ea typeface="+mn-ea"/>
                        <a:cs typeface="+mn-cs"/>
                      </a:endParaRPr>
                    </a:p>
                  </a:txBody>
                  <a:tcPr marL="5144" marR="5144" marT="514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extLst>
                  <a:ext uri="{0D108BD9-81ED-4DB2-BD59-A6C34878D82A}">
                    <a16:rowId xmlns:a16="http://schemas.microsoft.com/office/drawing/2014/main" val="10002"/>
                  </a:ext>
                </a:extLst>
              </a:tr>
              <a:tr h="825989">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115888" indent="0" algn="just" rtl="1" fontAlgn="ctr"/>
                      <a:r>
                        <a:rPr lang="ar-LB" sz="1300" b="0" u="none" strike="noStrike" kern="1200" dirty="0">
                          <a:solidFill>
                            <a:schemeClr val="tx1"/>
                          </a:solidFill>
                          <a:effectLst/>
                          <a:latin typeface="Times  (Body)"/>
                          <a:ea typeface="+mn-ea"/>
                          <a:cs typeface="+mn-cs"/>
                        </a:rPr>
                        <a:t>إمّا:</a:t>
                      </a:r>
                    </a:p>
                    <a:p>
                      <a:pPr marL="342900" marR="0" indent="-227013" algn="just" defTabSz="1280160" rtl="1" eaLnBrk="1" fontAlgn="t" latinLnBrk="0" hangingPunct="1">
                        <a:lnSpc>
                          <a:spcPct val="100000"/>
                        </a:lnSpc>
                        <a:spcBef>
                          <a:spcPts val="0"/>
                        </a:spcBef>
                        <a:spcAft>
                          <a:spcPts val="0"/>
                        </a:spcAft>
                        <a:buClrTx/>
                        <a:buSzTx/>
                        <a:buFontTx/>
                        <a:buChar char="-"/>
                        <a:tabLst/>
                        <a:defRPr/>
                      </a:pPr>
                      <a:r>
                        <a:rPr lang="ar-LB" sz="1300" b="0" i="0" u="none" strike="noStrike" kern="1200" dirty="0">
                          <a:solidFill>
                            <a:schemeClr val="tx1"/>
                          </a:solidFill>
                          <a:effectLst/>
                          <a:latin typeface="Times  (Body)"/>
                          <a:ea typeface="+mn-ea"/>
                          <a:cs typeface="+mn-cs"/>
                        </a:rPr>
                        <a:t>زيادة النّشاط في مجالات معيّنة أوّ</a:t>
                      </a:r>
                    </a:p>
                    <a:p>
                      <a:pPr marL="342900" marR="0" indent="-227013" algn="just" defTabSz="1280160" rtl="1" eaLnBrk="1" fontAlgn="t" latinLnBrk="0" hangingPunct="1">
                        <a:lnSpc>
                          <a:spcPct val="100000"/>
                        </a:lnSpc>
                        <a:spcBef>
                          <a:spcPts val="0"/>
                        </a:spcBef>
                        <a:spcAft>
                          <a:spcPts val="0"/>
                        </a:spcAft>
                        <a:buClrTx/>
                        <a:buSzTx/>
                        <a:buFontTx/>
                        <a:buChar char="-"/>
                        <a:tabLst/>
                        <a:defRPr/>
                      </a:pPr>
                      <a:r>
                        <a:rPr lang="ar-LB" sz="1300" b="0" i="0" u="none" strike="noStrike" kern="1200" dirty="0">
                          <a:solidFill>
                            <a:schemeClr val="tx1"/>
                          </a:solidFill>
                          <a:effectLst/>
                          <a:latin typeface="Times  (Body)"/>
                          <a:ea typeface="+mn-ea"/>
                          <a:cs typeface="+mn-cs"/>
                        </a:rPr>
                        <a:t>وضع الفائض جانبّا «لليوم الأسود» (في حال موافقة الحهة المانحة)</a:t>
                      </a:r>
                      <a:endParaRPr lang="en-US" sz="1300" b="0" i="0" u="none" strike="noStrike" kern="1200" dirty="0">
                        <a:solidFill>
                          <a:schemeClr val="tx1"/>
                        </a:solidFill>
                        <a:effectLst/>
                        <a:latin typeface="Times  (Body)"/>
                        <a:ea typeface="+mn-ea"/>
                        <a:cs typeface="+mn-cs"/>
                      </a:endParaRPr>
                    </a:p>
                  </a:txBody>
                  <a:tcPr marL="5144" marR="5144" marT="514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58738" indent="0" algn="just" defTabSz="1280160" rtl="1" eaLnBrk="1" fontAlgn="b" latinLnBrk="0" hangingPunct="1">
                        <a:buFont typeface="Arial" panose="020B0604020202020204" pitchFamily="34" charset="0"/>
                        <a:buNone/>
                      </a:pPr>
                      <a:r>
                        <a:rPr lang="ar-LB" sz="1300" b="1" i="0" u="none" strike="noStrike" kern="1200" dirty="0">
                          <a:solidFill>
                            <a:srgbClr val="C00000"/>
                          </a:solidFill>
                          <a:effectLst/>
                          <a:latin typeface="Times  (Body)"/>
                          <a:ea typeface="+mn-ea"/>
                          <a:cs typeface="+mn-cs"/>
                        </a:rPr>
                        <a:t>الإيرادات إعلى من المتوقّع</a:t>
                      </a:r>
                      <a:endParaRPr lang="en-US" sz="1300" b="1" i="0" u="none" strike="noStrike" kern="1200" dirty="0">
                        <a:solidFill>
                          <a:srgbClr val="C00000"/>
                        </a:solidFill>
                        <a:effectLst/>
                        <a:latin typeface="Times  (Body)"/>
                        <a:ea typeface="+mn-ea"/>
                        <a:cs typeface="+mn-cs"/>
                      </a:endParaRPr>
                    </a:p>
                  </a:txBody>
                  <a:tcPr marL="5144" marR="5144" marT="514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extLst>
                  <a:ext uri="{0D108BD9-81ED-4DB2-BD59-A6C34878D82A}">
                    <a16:rowId xmlns:a16="http://schemas.microsoft.com/office/drawing/2014/main" val="10003"/>
                  </a:ext>
                </a:extLst>
              </a:tr>
              <a:tr h="516677">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58738" indent="0" algn="just" rtl="1" fontAlgn="b"/>
                      <a:r>
                        <a:rPr lang="ar-LB" sz="1300" b="0" u="none" strike="noStrike" kern="1200" dirty="0">
                          <a:solidFill>
                            <a:schemeClr val="tx1"/>
                          </a:solidFill>
                          <a:effectLst/>
                          <a:latin typeface="Times  (Body)"/>
                          <a:ea typeface="+mn-ea"/>
                          <a:cs typeface="+mn-cs"/>
                        </a:rPr>
                        <a:t>التّحقيق</a:t>
                      </a:r>
                      <a:r>
                        <a:rPr lang="ar-LB" sz="1300" b="0" i="0" u="none" strike="noStrike" dirty="0">
                          <a:solidFill>
                            <a:schemeClr val="tx1"/>
                          </a:solidFill>
                          <a:effectLst/>
                          <a:latin typeface="Times  (Body)"/>
                          <a:cs typeface="+mn-cs"/>
                        </a:rPr>
                        <a:t> في سبب حصول ذلك – قد يكون ذلك إنذار مبكر لاحتمال</a:t>
                      </a:r>
                      <a:r>
                        <a:rPr lang="en-US" sz="1300" b="0" i="0" u="none" strike="noStrike" dirty="0">
                          <a:solidFill>
                            <a:schemeClr val="tx1"/>
                          </a:solidFill>
                          <a:effectLst/>
                          <a:latin typeface="Times  (Body)"/>
                          <a:cs typeface="+mn-cs"/>
                        </a:rPr>
                        <a:t> </a:t>
                      </a:r>
                      <a:r>
                        <a:rPr lang="ar-LB" sz="1300" b="0" i="0" u="none" strike="noStrike" dirty="0">
                          <a:solidFill>
                            <a:schemeClr val="tx1"/>
                          </a:solidFill>
                          <a:effectLst/>
                          <a:latin typeface="Times  (Body)"/>
                          <a:cs typeface="+mn-cs"/>
                        </a:rPr>
                        <a:t>وجود احتيال</a:t>
                      </a:r>
                      <a:endParaRPr lang="en-US" sz="1300" b="0" i="0" u="none" strike="noStrike" dirty="0">
                        <a:solidFill>
                          <a:schemeClr val="tx1"/>
                        </a:solidFill>
                        <a:effectLst/>
                        <a:latin typeface="Times  (Body)"/>
                        <a:cs typeface="+mn-cs"/>
                      </a:endParaRPr>
                    </a:p>
                  </a:txBody>
                  <a:tcPr marL="5144" marR="5144" marT="514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tc>
                  <a:txBody>
                    <a:bodyPr/>
                    <a:lstStyle>
                      <a:lvl1pPr marL="0" algn="l" defTabSz="1280160" rtl="0" eaLnBrk="1" latinLnBrk="0" hangingPunct="1">
                        <a:defRPr sz="2520" kern="1200">
                          <a:solidFill>
                            <a:schemeClr val="dk1"/>
                          </a:solidFill>
                          <a:latin typeface="Calibri" panose="020F0502020204030204"/>
                        </a:defRPr>
                      </a:lvl1pPr>
                      <a:lvl2pPr marL="640080" algn="l" defTabSz="1280160" rtl="0" eaLnBrk="1" latinLnBrk="0" hangingPunct="1">
                        <a:defRPr sz="2520" kern="1200">
                          <a:solidFill>
                            <a:schemeClr val="dk1"/>
                          </a:solidFill>
                          <a:latin typeface="Calibri" panose="020F0502020204030204"/>
                        </a:defRPr>
                      </a:lvl2pPr>
                      <a:lvl3pPr marL="1280160" algn="l" defTabSz="1280160" rtl="0" eaLnBrk="1" latinLnBrk="0" hangingPunct="1">
                        <a:defRPr sz="2520" kern="1200">
                          <a:solidFill>
                            <a:schemeClr val="dk1"/>
                          </a:solidFill>
                          <a:latin typeface="Calibri" panose="020F0502020204030204"/>
                        </a:defRPr>
                      </a:lvl3pPr>
                      <a:lvl4pPr marL="1920240" algn="l" defTabSz="1280160" rtl="0" eaLnBrk="1" latinLnBrk="0" hangingPunct="1">
                        <a:defRPr sz="2520" kern="1200">
                          <a:solidFill>
                            <a:schemeClr val="dk1"/>
                          </a:solidFill>
                          <a:latin typeface="Calibri" panose="020F0502020204030204"/>
                        </a:defRPr>
                      </a:lvl4pPr>
                      <a:lvl5pPr marL="2560320" algn="l" defTabSz="1280160" rtl="0" eaLnBrk="1" latinLnBrk="0" hangingPunct="1">
                        <a:defRPr sz="2520" kern="1200">
                          <a:solidFill>
                            <a:schemeClr val="dk1"/>
                          </a:solidFill>
                          <a:latin typeface="Calibri" panose="020F0502020204030204"/>
                        </a:defRPr>
                      </a:lvl5pPr>
                      <a:lvl6pPr marL="3200400" algn="l" defTabSz="1280160" rtl="0" eaLnBrk="1" latinLnBrk="0" hangingPunct="1">
                        <a:defRPr sz="2520" kern="1200">
                          <a:solidFill>
                            <a:schemeClr val="dk1"/>
                          </a:solidFill>
                          <a:latin typeface="Calibri" panose="020F0502020204030204"/>
                        </a:defRPr>
                      </a:lvl6pPr>
                      <a:lvl7pPr marL="3840480" algn="l" defTabSz="1280160" rtl="0" eaLnBrk="1" latinLnBrk="0" hangingPunct="1">
                        <a:defRPr sz="2520" kern="1200">
                          <a:solidFill>
                            <a:schemeClr val="dk1"/>
                          </a:solidFill>
                          <a:latin typeface="Calibri" panose="020F0502020204030204"/>
                        </a:defRPr>
                      </a:lvl7pPr>
                      <a:lvl8pPr marL="4480560" algn="l" defTabSz="1280160" rtl="0" eaLnBrk="1" latinLnBrk="0" hangingPunct="1">
                        <a:defRPr sz="2520" kern="1200">
                          <a:solidFill>
                            <a:schemeClr val="dk1"/>
                          </a:solidFill>
                          <a:latin typeface="Calibri" panose="020F0502020204030204"/>
                        </a:defRPr>
                      </a:lvl8pPr>
                      <a:lvl9pPr marL="5120640" algn="l" defTabSz="1280160" rtl="0" eaLnBrk="1" latinLnBrk="0" hangingPunct="1">
                        <a:defRPr sz="2520" kern="1200">
                          <a:solidFill>
                            <a:schemeClr val="dk1"/>
                          </a:solidFill>
                          <a:latin typeface="Calibri" panose="020F0502020204030204"/>
                        </a:defRPr>
                      </a:lvl9pPr>
                    </a:lstStyle>
                    <a:p>
                      <a:pPr marL="58738" indent="0" algn="just" defTabSz="1280160" rtl="1" eaLnBrk="1" fontAlgn="b" latinLnBrk="0" hangingPunct="1">
                        <a:buFont typeface="Arial" panose="020B0604020202020204" pitchFamily="34" charset="0"/>
                        <a:buNone/>
                      </a:pPr>
                      <a:r>
                        <a:rPr lang="ar-LB" sz="1300" b="1" i="0" u="none" strike="noStrike" kern="1200" dirty="0">
                          <a:solidFill>
                            <a:srgbClr val="C00000"/>
                          </a:solidFill>
                          <a:effectLst/>
                          <a:latin typeface="Times  (Body)"/>
                          <a:ea typeface="+mn-ea"/>
                          <a:cs typeface="+mn-cs"/>
                        </a:rPr>
                        <a:t>يظهر خطّ البنود المرتبط نتائج مختلفة </a:t>
                      </a:r>
                    </a:p>
                    <a:p>
                      <a:pPr marL="342900" marR="0" indent="-227013" algn="just" defTabSz="1280160" rtl="1" eaLnBrk="1" fontAlgn="t" latinLnBrk="0" hangingPunct="1">
                        <a:lnSpc>
                          <a:spcPct val="100000"/>
                        </a:lnSpc>
                        <a:spcBef>
                          <a:spcPts val="0"/>
                        </a:spcBef>
                        <a:spcAft>
                          <a:spcPts val="0"/>
                        </a:spcAft>
                        <a:buClrTx/>
                        <a:buSzTx/>
                        <a:buFontTx/>
                        <a:buChar char="-"/>
                        <a:tabLst/>
                        <a:defRPr/>
                      </a:pPr>
                      <a:r>
                        <a:rPr lang="ar-LB" sz="1300" b="0" i="0" u="none" strike="noStrike" kern="1200" dirty="0">
                          <a:solidFill>
                            <a:schemeClr val="tx1"/>
                          </a:solidFill>
                          <a:effectLst/>
                          <a:latin typeface="Times  (Body)"/>
                          <a:ea typeface="+mn-ea"/>
                          <a:cs typeface="+mn-cs"/>
                        </a:rPr>
                        <a:t>تزوير أو إساءة استعمال الموازنة</a:t>
                      </a:r>
                    </a:p>
                  </a:txBody>
                  <a:tcPr marL="5144" marR="5144" marT="514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0">
                          <a:schemeClr val="accent1">
                            <a:lumMod val="5000"/>
                            <a:lumOff val="95000"/>
                          </a:schemeClr>
                        </a:gs>
                        <a:gs pos="74000">
                          <a:schemeClr val="bg1">
                            <a:lumMod val="95000"/>
                          </a:schemeClr>
                        </a:gs>
                        <a:gs pos="83000">
                          <a:schemeClr val="bg1">
                            <a:lumMod val="95000"/>
                          </a:schemeClr>
                        </a:gs>
                        <a:gs pos="100000">
                          <a:schemeClr val="bg1">
                            <a:lumMod val="95000"/>
                          </a:schemeClr>
                        </a:gs>
                      </a:gsLst>
                      <a:lin ang="5400000" scaled="1"/>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615419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632D7BFD-4387-4426-9FD5-D8B2E735BE6F}"/>
              </a:ext>
            </a:extLst>
          </p:cNvPr>
          <p:cNvSpPr txBox="1">
            <a:spLocks/>
          </p:cNvSpPr>
          <p:nvPr/>
        </p:nvSpPr>
        <p:spPr>
          <a:xfrm>
            <a:off x="6813050" y="4429141"/>
            <a:ext cx="2178550" cy="18614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latin typeface="+mj-lt"/>
              </a:rPr>
              <a:pPr/>
              <a:t>19</a:t>
            </a:fld>
            <a:endParaRPr lang="en-US">
              <a:latin typeface="+mj-lt"/>
            </a:endParaRPr>
          </a:p>
        </p:txBody>
      </p:sp>
      <p:sp>
        <p:nvSpPr>
          <p:cNvPr id="4" name="Title 1">
            <a:extLst>
              <a:ext uri="{FF2B5EF4-FFF2-40B4-BE49-F238E27FC236}">
                <a16:creationId xmlns:a16="http://schemas.microsoft.com/office/drawing/2014/main" id="{05A7D6EB-5577-4E0B-B678-EFBEB173BC9B}"/>
              </a:ext>
            </a:extLst>
          </p:cNvPr>
          <p:cNvSpPr txBox="1">
            <a:spLocks/>
          </p:cNvSpPr>
          <p:nvPr/>
        </p:nvSpPr>
        <p:spPr>
          <a:xfrm>
            <a:off x="2055228" y="1008196"/>
            <a:ext cx="4752207" cy="775096"/>
          </a:xfrm>
          <a:prstGeom prst="rect">
            <a:avLst/>
          </a:prstGeom>
          <a:noFill/>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072" i="1" dirty="0"/>
              <a:t>Building Alliance for Local Advancement, Development, and Investment – CAP</a:t>
            </a:r>
          </a:p>
          <a:p>
            <a:pPr>
              <a:defRPr/>
            </a:pPr>
            <a:br>
              <a:rPr lang="en-US" sz="1072" i="1" dirty="0"/>
            </a:br>
            <a:r>
              <a:rPr lang="en-US" sz="2357" b="1" dirty="0">
                <a:solidFill>
                  <a:srgbClr val="C00000"/>
                </a:solidFill>
              </a:rPr>
              <a:t>BALADI CAP</a:t>
            </a:r>
          </a:p>
        </p:txBody>
      </p:sp>
      <p:sp>
        <p:nvSpPr>
          <p:cNvPr id="5" name="Rectangle 4">
            <a:extLst>
              <a:ext uri="{FF2B5EF4-FFF2-40B4-BE49-F238E27FC236}">
                <a16:creationId xmlns:a16="http://schemas.microsoft.com/office/drawing/2014/main" id="{73FFADE7-FBA8-4039-BC69-50F0681CAEBD}"/>
              </a:ext>
            </a:extLst>
          </p:cNvPr>
          <p:cNvSpPr>
            <a:spLocks noChangeArrowheads="1"/>
          </p:cNvSpPr>
          <p:nvPr/>
        </p:nvSpPr>
        <p:spPr bwMode="auto">
          <a:xfrm>
            <a:off x="2353018" y="606445"/>
            <a:ext cx="4168667" cy="415498"/>
          </a:xfrm>
          <a:prstGeom prst="rect">
            <a:avLst/>
          </a:prstGeom>
          <a:noFill/>
          <a:ln>
            <a:noFill/>
          </a:ln>
        </p:spPr>
        <p:txBody>
          <a:bodyPr wrap="square">
            <a:spAutoFit/>
          </a:bodyPr>
          <a:lstStyle>
            <a:lvl1pPr>
              <a:defRPr sz="3900">
                <a:solidFill>
                  <a:schemeClr val="tx1"/>
                </a:solidFill>
                <a:latin typeface="Times" panose="02020603050405020304" pitchFamily="18" charset="0"/>
                <a:cs typeface="Arial" panose="020B0604020202020204" pitchFamily="34" charset="0"/>
              </a:defRPr>
            </a:lvl1pPr>
            <a:lvl2pPr marL="742950" indent="-285750">
              <a:defRPr sz="3900">
                <a:solidFill>
                  <a:schemeClr val="tx1"/>
                </a:solidFill>
                <a:latin typeface="Times" panose="02020603050405020304" pitchFamily="18" charset="0"/>
                <a:cs typeface="Arial" panose="020B0604020202020204" pitchFamily="34" charset="0"/>
              </a:defRPr>
            </a:lvl2pPr>
            <a:lvl3pPr marL="1143000" indent="-228600">
              <a:defRPr sz="3900">
                <a:solidFill>
                  <a:schemeClr val="tx1"/>
                </a:solidFill>
                <a:latin typeface="Times" panose="02020603050405020304" pitchFamily="18" charset="0"/>
                <a:cs typeface="Arial" panose="020B0604020202020204" pitchFamily="34" charset="0"/>
              </a:defRPr>
            </a:lvl3pPr>
            <a:lvl4pPr marL="1600200" indent="-228600">
              <a:defRPr sz="3900">
                <a:solidFill>
                  <a:schemeClr val="tx1"/>
                </a:solidFill>
                <a:latin typeface="Times" panose="02020603050405020304" pitchFamily="18" charset="0"/>
                <a:cs typeface="Arial" panose="020B0604020202020204" pitchFamily="34" charset="0"/>
              </a:defRPr>
            </a:lvl4pPr>
            <a:lvl5pPr marL="2057400" indent="-228600">
              <a:defRPr sz="39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9pPr>
          </a:lstStyle>
          <a:p>
            <a:pPr algn="ctr">
              <a:defRPr/>
            </a:pPr>
            <a:r>
              <a:rPr lang="ar-LB" altLang="en-US" sz="2100" b="1" dirty="0">
                <a:latin typeface="+mj-lt"/>
              </a:rPr>
              <a:t>لمزيد من المعلومات</a:t>
            </a:r>
            <a:endParaRPr lang="en-US" altLang="en-US" sz="2100" b="1" dirty="0">
              <a:latin typeface="+mj-lt"/>
            </a:endParaRPr>
          </a:p>
        </p:txBody>
      </p:sp>
      <p:pic>
        <p:nvPicPr>
          <p:cNvPr id="6" name="Picture 2" descr="C:\Users\Pamela Chemali\Desktop\images.jpg">
            <a:extLst>
              <a:ext uri="{FF2B5EF4-FFF2-40B4-BE49-F238E27FC236}">
                <a16:creationId xmlns:a16="http://schemas.microsoft.com/office/drawing/2014/main" id="{D5225CCF-B7B9-441A-8F48-B2A7747D6B9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528" r="15089"/>
          <a:stretch>
            <a:fillRect/>
          </a:stretch>
        </p:blipFill>
        <p:spPr bwMode="auto">
          <a:xfrm>
            <a:off x="2047142" y="2784109"/>
            <a:ext cx="391888" cy="383381"/>
          </a:xfrm>
          <a:prstGeom prst="rect">
            <a:avLst/>
          </a:prstGeom>
          <a:noFill/>
          <a:ln>
            <a:noFill/>
          </a:ln>
        </p:spPr>
      </p:pic>
      <p:pic>
        <p:nvPicPr>
          <p:cNvPr id="7" name="Picture 3" descr="C:\Users\Pamela Chemali\Desktop\images.png">
            <a:extLst>
              <a:ext uri="{FF2B5EF4-FFF2-40B4-BE49-F238E27FC236}">
                <a16:creationId xmlns:a16="http://schemas.microsoft.com/office/drawing/2014/main" id="{9ABD52CE-97FF-4C4B-8408-32FF5B4A72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5375" y="3308127"/>
            <a:ext cx="389026" cy="309563"/>
          </a:xfrm>
          <a:prstGeom prst="rect">
            <a:avLst/>
          </a:prstGeom>
          <a:noFill/>
          <a:ln>
            <a:solidFill>
              <a:schemeClr val="bg1"/>
            </a:solidFill>
          </a:ln>
        </p:spPr>
      </p:pic>
      <p:pic>
        <p:nvPicPr>
          <p:cNvPr id="8" name="Picture 4" descr="C:\Users\Pamela Chemali\Desktop\download.jpg">
            <a:extLst>
              <a:ext uri="{FF2B5EF4-FFF2-40B4-BE49-F238E27FC236}">
                <a16:creationId xmlns:a16="http://schemas.microsoft.com/office/drawing/2014/main" id="{EE8A296C-51B6-40F9-97C6-351FC9171BB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560" r="16382"/>
          <a:stretch>
            <a:fillRect/>
          </a:stretch>
        </p:blipFill>
        <p:spPr bwMode="auto">
          <a:xfrm>
            <a:off x="5456322" y="2819827"/>
            <a:ext cx="398753" cy="347662"/>
          </a:xfrm>
          <a:prstGeom prst="rect">
            <a:avLst/>
          </a:prstGeom>
          <a:noFill/>
          <a:ln>
            <a:noFill/>
          </a:ln>
        </p:spPr>
      </p:pic>
      <p:sp>
        <p:nvSpPr>
          <p:cNvPr id="9" name="Rectangle 8">
            <a:extLst>
              <a:ext uri="{FF2B5EF4-FFF2-40B4-BE49-F238E27FC236}">
                <a16:creationId xmlns:a16="http://schemas.microsoft.com/office/drawing/2014/main" id="{5065D9CE-BBFA-42D1-A45E-B185CE655D4E}"/>
              </a:ext>
            </a:extLst>
          </p:cNvPr>
          <p:cNvSpPr>
            <a:spLocks noChangeArrowheads="1"/>
          </p:cNvSpPr>
          <p:nvPr/>
        </p:nvSpPr>
        <p:spPr bwMode="auto">
          <a:xfrm>
            <a:off x="2230386" y="1690422"/>
            <a:ext cx="4168666" cy="389017"/>
          </a:xfrm>
          <a:prstGeom prst="rect">
            <a:avLst/>
          </a:prstGeom>
          <a:noFill/>
          <a:ln>
            <a:noFill/>
          </a:ln>
        </p:spPr>
        <p:txBody>
          <a:bodyPr wrap="square">
            <a:spAutoFit/>
          </a:bodyPr>
          <a:lstStyle>
            <a:lvl1pPr>
              <a:defRPr sz="3900">
                <a:solidFill>
                  <a:schemeClr val="tx1"/>
                </a:solidFill>
                <a:latin typeface="Times" panose="02020603050405020304" pitchFamily="18" charset="0"/>
                <a:cs typeface="Arial" panose="020B0604020202020204" pitchFamily="34" charset="0"/>
              </a:defRPr>
            </a:lvl1pPr>
            <a:lvl2pPr marL="742950" indent="-285750">
              <a:defRPr sz="3900">
                <a:solidFill>
                  <a:schemeClr val="tx1"/>
                </a:solidFill>
                <a:latin typeface="Times" panose="02020603050405020304" pitchFamily="18" charset="0"/>
                <a:cs typeface="Arial" panose="020B0604020202020204" pitchFamily="34" charset="0"/>
              </a:defRPr>
            </a:lvl2pPr>
            <a:lvl3pPr marL="1143000" indent="-228600">
              <a:defRPr sz="3900">
                <a:solidFill>
                  <a:schemeClr val="tx1"/>
                </a:solidFill>
                <a:latin typeface="Times" panose="02020603050405020304" pitchFamily="18" charset="0"/>
                <a:cs typeface="Arial" panose="020B0604020202020204" pitchFamily="34" charset="0"/>
              </a:defRPr>
            </a:lvl3pPr>
            <a:lvl4pPr marL="1600200" indent="-228600">
              <a:defRPr sz="3900">
                <a:solidFill>
                  <a:schemeClr val="tx1"/>
                </a:solidFill>
                <a:latin typeface="Times" panose="02020603050405020304" pitchFamily="18" charset="0"/>
                <a:cs typeface="Arial" panose="020B0604020202020204" pitchFamily="34" charset="0"/>
              </a:defRPr>
            </a:lvl4pPr>
            <a:lvl5pPr marL="2057400" indent="-228600">
              <a:defRPr sz="39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9pPr>
          </a:lstStyle>
          <a:p>
            <a:pPr algn="ctr">
              <a:defRPr/>
            </a:pPr>
            <a:r>
              <a:rPr lang="ar-LB" altLang="en-US" sz="1715" b="1" dirty="0">
                <a:latin typeface="+mj-lt"/>
              </a:rPr>
              <a:t>تابعونا</a:t>
            </a:r>
            <a:r>
              <a:rPr lang="ar-LB" altLang="en-US" sz="1928" b="1" dirty="0">
                <a:latin typeface="+mj-lt"/>
              </a:rPr>
              <a:t> على </a:t>
            </a:r>
            <a:endParaRPr lang="en-US" altLang="en-US" sz="1928" b="1" dirty="0">
              <a:latin typeface="+mj-lt"/>
            </a:endParaRPr>
          </a:p>
        </p:txBody>
      </p:sp>
      <p:sp>
        <p:nvSpPr>
          <p:cNvPr id="10" name="Rectangle 9">
            <a:extLst>
              <a:ext uri="{FF2B5EF4-FFF2-40B4-BE49-F238E27FC236}">
                <a16:creationId xmlns:a16="http://schemas.microsoft.com/office/drawing/2014/main" id="{239CF7A3-5039-4623-887B-D5D757650E3A}"/>
              </a:ext>
            </a:extLst>
          </p:cNvPr>
          <p:cNvSpPr>
            <a:spLocks noChangeArrowheads="1"/>
          </p:cNvSpPr>
          <p:nvPr/>
        </p:nvSpPr>
        <p:spPr bwMode="auto">
          <a:xfrm>
            <a:off x="2459146" y="3350598"/>
            <a:ext cx="188623" cy="276999"/>
          </a:xfrm>
          <a:prstGeom prst="rect">
            <a:avLst/>
          </a:prstGeom>
          <a:noFill/>
          <a:ln>
            <a:noFill/>
          </a:ln>
        </p:spPr>
        <p:txBody>
          <a:bodyPr wrap="square">
            <a:spAutoFit/>
          </a:bodyPr>
          <a:lstStyle/>
          <a:p>
            <a:pPr>
              <a:defRPr/>
            </a:pPr>
            <a:endParaRPr lang="en-US" altLang="en-US" sz="1200" b="1" dirty="0">
              <a:solidFill>
                <a:srgbClr val="6C6463"/>
              </a:solidFill>
              <a:latin typeface="+mj-lt"/>
            </a:endParaRPr>
          </a:p>
        </p:txBody>
      </p:sp>
      <p:sp>
        <p:nvSpPr>
          <p:cNvPr id="11" name="Rectangle 10">
            <a:extLst>
              <a:ext uri="{FF2B5EF4-FFF2-40B4-BE49-F238E27FC236}">
                <a16:creationId xmlns:a16="http://schemas.microsoft.com/office/drawing/2014/main" id="{4EA289D7-8D24-4BE6-A076-419EE7675400}"/>
              </a:ext>
            </a:extLst>
          </p:cNvPr>
          <p:cNvSpPr>
            <a:spLocks noChangeArrowheads="1"/>
          </p:cNvSpPr>
          <p:nvPr/>
        </p:nvSpPr>
        <p:spPr bwMode="auto">
          <a:xfrm>
            <a:off x="2443305" y="2903086"/>
            <a:ext cx="956335" cy="276999"/>
          </a:xfrm>
          <a:prstGeom prst="rect">
            <a:avLst/>
          </a:prstGeom>
          <a:noFill/>
          <a:ln>
            <a:noFill/>
          </a:ln>
        </p:spPr>
        <p:txBody>
          <a:bodyPr wrap="square">
            <a:spAutoFit/>
          </a:bodyPr>
          <a:lstStyle/>
          <a:p>
            <a:pPr>
              <a:defRPr/>
            </a:pPr>
            <a:r>
              <a:rPr lang="en-US" sz="1200" dirty="0">
                <a:latin typeface="+mj-lt"/>
              </a:rPr>
              <a:t>@baladi.cap</a:t>
            </a:r>
            <a:endParaRPr lang="en-US" altLang="en-US" sz="1200" dirty="0">
              <a:latin typeface="+mj-lt"/>
            </a:endParaRPr>
          </a:p>
        </p:txBody>
      </p:sp>
      <p:sp>
        <p:nvSpPr>
          <p:cNvPr id="12" name="Rectangle 11">
            <a:extLst>
              <a:ext uri="{FF2B5EF4-FFF2-40B4-BE49-F238E27FC236}">
                <a16:creationId xmlns:a16="http://schemas.microsoft.com/office/drawing/2014/main" id="{CBE03387-CAA3-4252-906D-7DE6E4317C27}"/>
              </a:ext>
            </a:extLst>
          </p:cNvPr>
          <p:cNvSpPr>
            <a:spLocks noChangeArrowheads="1"/>
          </p:cNvSpPr>
          <p:nvPr/>
        </p:nvSpPr>
        <p:spPr bwMode="auto">
          <a:xfrm>
            <a:off x="5837039" y="2853165"/>
            <a:ext cx="931784" cy="276999"/>
          </a:xfrm>
          <a:prstGeom prst="rect">
            <a:avLst/>
          </a:prstGeom>
          <a:noFill/>
          <a:ln>
            <a:noFill/>
          </a:ln>
        </p:spPr>
        <p:txBody>
          <a:bodyPr wrap="square">
            <a:spAutoFit/>
          </a:bodyPr>
          <a:lstStyle/>
          <a:p>
            <a:pPr>
              <a:defRPr/>
            </a:pPr>
            <a:r>
              <a:rPr lang="en-US" altLang="en-US" sz="1200" dirty="0">
                <a:latin typeface="+mj-lt"/>
              </a:rPr>
              <a:t>@Baladicap</a:t>
            </a:r>
          </a:p>
        </p:txBody>
      </p:sp>
      <p:sp>
        <p:nvSpPr>
          <p:cNvPr id="13" name="TextBox 12">
            <a:extLst>
              <a:ext uri="{FF2B5EF4-FFF2-40B4-BE49-F238E27FC236}">
                <a16:creationId xmlns:a16="http://schemas.microsoft.com/office/drawing/2014/main" id="{FBBAAD14-7447-4A62-95E9-066D46743B79}"/>
              </a:ext>
            </a:extLst>
          </p:cNvPr>
          <p:cNvSpPr txBox="1"/>
          <p:nvPr/>
        </p:nvSpPr>
        <p:spPr>
          <a:xfrm>
            <a:off x="2453686" y="3339056"/>
            <a:ext cx="1003916" cy="276999"/>
          </a:xfrm>
          <a:prstGeom prst="rect">
            <a:avLst/>
          </a:prstGeom>
          <a:noFill/>
        </p:spPr>
        <p:txBody>
          <a:bodyPr wrap="square" rtlCol="0">
            <a:spAutoFit/>
          </a:bodyPr>
          <a:lstStyle/>
          <a:p>
            <a:r>
              <a:rPr lang="en-US" sz="1200" dirty="0">
                <a:latin typeface="+mj-lt"/>
              </a:rPr>
              <a:t>@Baladicap</a:t>
            </a:r>
          </a:p>
        </p:txBody>
      </p:sp>
      <p:pic>
        <p:nvPicPr>
          <p:cNvPr id="14" name="Picture 13" descr="A close up of a logo&#10;&#10;Description automatically generated">
            <a:extLst>
              <a:ext uri="{FF2B5EF4-FFF2-40B4-BE49-F238E27FC236}">
                <a16:creationId xmlns:a16="http://schemas.microsoft.com/office/drawing/2014/main" id="{9CC449A0-82B2-41C2-8E36-D998914C55AA}"/>
              </a:ext>
            </a:extLst>
          </p:cNvPr>
          <p:cNvPicPr>
            <a:picLocks noChangeAspect="1"/>
          </p:cNvPicPr>
          <p:nvPr/>
        </p:nvPicPr>
        <p:blipFill>
          <a:blip r:embed="rId5"/>
          <a:stretch>
            <a:fillRect/>
          </a:stretch>
        </p:blipFill>
        <p:spPr>
          <a:xfrm>
            <a:off x="5196109" y="3388648"/>
            <a:ext cx="687530" cy="389043"/>
          </a:xfrm>
          <a:prstGeom prst="rect">
            <a:avLst/>
          </a:prstGeom>
        </p:spPr>
      </p:pic>
      <p:sp>
        <p:nvSpPr>
          <p:cNvPr id="15" name="TextBox 14">
            <a:extLst>
              <a:ext uri="{FF2B5EF4-FFF2-40B4-BE49-F238E27FC236}">
                <a16:creationId xmlns:a16="http://schemas.microsoft.com/office/drawing/2014/main" id="{82D5C9A8-B1AE-4860-822C-BFA3E47FE5B5}"/>
              </a:ext>
            </a:extLst>
          </p:cNvPr>
          <p:cNvSpPr txBox="1"/>
          <p:nvPr/>
        </p:nvSpPr>
        <p:spPr>
          <a:xfrm>
            <a:off x="5870855" y="3454472"/>
            <a:ext cx="1342143" cy="276999"/>
          </a:xfrm>
          <a:prstGeom prst="rect">
            <a:avLst/>
          </a:prstGeom>
          <a:noFill/>
        </p:spPr>
        <p:txBody>
          <a:bodyPr wrap="square" rtlCol="0">
            <a:spAutoFit/>
          </a:bodyPr>
          <a:lstStyle/>
          <a:p>
            <a:r>
              <a:rPr lang="en-US" sz="1200" dirty="0">
                <a:latin typeface="+mj-lt"/>
              </a:rPr>
              <a:t>Baladicap.com</a:t>
            </a:r>
          </a:p>
        </p:txBody>
      </p:sp>
      <p:sp>
        <p:nvSpPr>
          <p:cNvPr id="16" name="TextBox 15">
            <a:extLst>
              <a:ext uri="{FF2B5EF4-FFF2-40B4-BE49-F238E27FC236}">
                <a16:creationId xmlns:a16="http://schemas.microsoft.com/office/drawing/2014/main" id="{88FE09FF-610A-4AEB-8606-3403CC7EBB7D}"/>
              </a:ext>
            </a:extLst>
          </p:cNvPr>
          <p:cNvSpPr txBox="1"/>
          <p:nvPr/>
        </p:nvSpPr>
        <p:spPr>
          <a:xfrm>
            <a:off x="1254857" y="4045380"/>
            <a:ext cx="6892887" cy="458587"/>
          </a:xfrm>
          <a:prstGeom prst="rect">
            <a:avLst/>
          </a:prstGeom>
          <a:noFill/>
        </p:spPr>
        <p:txBody>
          <a:bodyPr wrap="square">
            <a:spAutoFit/>
          </a:bodyPr>
          <a:lstStyle/>
          <a:p>
            <a:pPr marL="231502" lvl="3" algn="ctr" rtl="1">
              <a:spcBef>
                <a:spcPct val="0"/>
              </a:spcBef>
            </a:pPr>
            <a:r>
              <a:rPr lang="ar-LB" altLang="en-US" sz="1190" dirty="0">
                <a:cs typeface="Arial" panose="020B0604020202020204" pitchFamily="34" charset="0"/>
              </a:rPr>
              <a:t>” تم تطوير هذه المنشورة بفضل دعم الشعب الأميركي من خلال الوكالة الأمريكية للتنمية الدولية</a:t>
            </a:r>
            <a:r>
              <a:rPr lang="en-US" altLang="en-US" sz="1190" dirty="0">
                <a:cs typeface="Arial" panose="020B0604020202020204" pitchFamily="34" charset="0"/>
              </a:rPr>
              <a:t>USAID) </a:t>
            </a:r>
            <a:r>
              <a:rPr lang="ar-SA" altLang="en-US" sz="1190" dirty="0">
                <a:cs typeface="Arial" panose="020B0604020202020204" pitchFamily="34" charset="0"/>
              </a:rPr>
              <a:t>). </a:t>
            </a:r>
            <a:r>
              <a:rPr lang="ar-LB" altLang="en-US" sz="1190" dirty="0">
                <a:cs typeface="Arial" panose="020B0604020202020204" pitchFamily="34" charset="0"/>
              </a:rPr>
              <a:t>محتويات هذه المنشورة هي مسؤولية شركة </a:t>
            </a:r>
            <a:r>
              <a:rPr lang="en-US" altLang="en-US" sz="1190" dirty="0">
                <a:cs typeface="Arial" panose="020B0604020202020204" pitchFamily="34" charset="0"/>
              </a:rPr>
              <a:t>MSI</a:t>
            </a:r>
            <a:r>
              <a:rPr lang="ar-LB" altLang="en-US" sz="1190" dirty="0">
                <a:cs typeface="Arial" panose="020B0604020202020204" pitchFamily="34" charset="0"/>
              </a:rPr>
              <a:t>، ولا تعكس بالضرورة وجهة نظر او اراء الوكالة الأميركية للتنمية أو حكومة الولايات المتحدة"</a:t>
            </a:r>
            <a:endParaRPr lang="en-US" altLang="en-US" sz="1190" dirty="0">
              <a:latin typeface="Times" panose="02020603050405020304" pitchFamily="18" charset="0"/>
            </a:endParaRPr>
          </a:p>
        </p:txBody>
      </p:sp>
    </p:spTree>
    <p:extLst>
      <p:ext uri="{BB962C8B-B14F-4D97-AF65-F5344CB8AC3E}">
        <p14:creationId xmlns:p14="http://schemas.microsoft.com/office/powerpoint/2010/main" val="155072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465831"/>
            <a:ext cx="7040496" cy="461665"/>
          </a:xfrm>
        </p:spPr>
        <p:txBody>
          <a:bodyPr/>
          <a:lstStyle/>
          <a:p>
            <a:r>
              <a:rPr lang="ar-LB" b="1" dirty="0"/>
              <a:t>برنامج التدريب – القسم الثاني</a:t>
            </a:r>
            <a:endParaRPr lang="en-US" b="1" dirty="0">
              <a:solidFill>
                <a:srgbClr val="000000"/>
              </a:solidFill>
            </a:endParaRPr>
          </a:p>
        </p:txBody>
      </p:sp>
      <p:sp>
        <p:nvSpPr>
          <p:cNvPr id="2" name="Date Placeholder 1"/>
          <p:cNvSpPr>
            <a:spLocks noGrp="1"/>
          </p:cNvSpPr>
          <p:nvPr>
            <p:ph type="dt" sz="half" idx="4294967295"/>
          </p:nvPr>
        </p:nvSpPr>
        <p:spPr>
          <a:xfrm>
            <a:off x="152400" y="4844639"/>
            <a:ext cx="2133600" cy="186148"/>
          </a:xfrm>
        </p:spPr>
        <p:txBody>
          <a:bodyPr/>
          <a:lstStyle/>
          <a:p>
            <a:fld id="{97F57F02-9C8D-9C43-8CF1-E7D544BE7C72}" type="datetime1">
              <a:rPr lang="en-US" smtClean="0"/>
              <a:pPr/>
              <a:t>10/30/2020</a:t>
            </a:fld>
            <a:endParaRPr lang="en-US"/>
          </a:p>
        </p:txBody>
      </p:sp>
      <p:sp>
        <p:nvSpPr>
          <p:cNvPr id="4" name="Footer Placeholder 3"/>
          <p:cNvSpPr>
            <a:spLocks noGrp="1"/>
          </p:cNvSpPr>
          <p:nvPr>
            <p:ph type="ftr" sz="quarter" idx="4294967295"/>
          </p:nvPr>
        </p:nvSpPr>
        <p:spPr>
          <a:xfrm>
            <a:off x="3124200" y="4844639"/>
            <a:ext cx="2895600" cy="186148"/>
          </a:xfrm>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2</a:t>
            </a:fld>
            <a:endParaRPr lang="en-US"/>
          </a:p>
        </p:txBody>
      </p:sp>
      <p:graphicFrame>
        <p:nvGraphicFramePr>
          <p:cNvPr id="6" name="Table 6">
            <a:extLst>
              <a:ext uri="{FF2B5EF4-FFF2-40B4-BE49-F238E27FC236}">
                <a16:creationId xmlns:a16="http://schemas.microsoft.com/office/drawing/2014/main" id="{3945AE2B-DB20-44F0-86EA-23F4D456016C}"/>
              </a:ext>
            </a:extLst>
          </p:cNvPr>
          <p:cNvGraphicFramePr>
            <a:graphicFrameLocks noGrp="1"/>
          </p:cNvGraphicFramePr>
          <p:nvPr>
            <p:extLst>
              <p:ext uri="{D42A27DB-BD31-4B8C-83A1-F6EECF244321}">
                <p14:modId xmlns:p14="http://schemas.microsoft.com/office/powerpoint/2010/main" val="3371474490"/>
              </p:ext>
            </p:extLst>
          </p:nvPr>
        </p:nvGraphicFramePr>
        <p:xfrm>
          <a:off x="822191" y="1076007"/>
          <a:ext cx="7622562" cy="2026920"/>
        </p:xfrm>
        <a:graphic>
          <a:graphicData uri="http://schemas.openxmlformats.org/drawingml/2006/table">
            <a:tbl>
              <a:tblPr firstRow="1" bandRow="1">
                <a:tableStyleId>{46F890A9-2807-4EBB-B81D-B2AA78EC7F39}</a:tableStyleId>
              </a:tblPr>
              <a:tblGrid>
                <a:gridCol w="7622562">
                  <a:extLst>
                    <a:ext uri="{9D8B030D-6E8A-4147-A177-3AD203B41FA5}">
                      <a16:colId xmlns:a16="http://schemas.microsoft.com/office/drawing/2014/main" val="3709890237"/>
                    </a:ext>
                  </a:extLst>
                </a:gridCol>
              </a:tblGrid>
              <a:tr h="251105">
                <a:tc>
                  <a:txBody>
                    <a:bodyPr/>
                    <a:lstStyle/>
                    <a:p>
                      <a:pPr algn="r" rtl="1"/>
                      <a:r>
                        <a:rPr lang="ar-LB" sz="1600" dirty="0"/>
                        <a:t>الموضوع</a:t>
                      </a:r>
                      <a:endParaRPr lang="en-US" sz="1600" dirty="0"/>
                    </a:p>
                  </a:txBody>
                  <a:tcPr>
                    <a:solidFill>
                      <a:schemeClr val="bg1">
                        <a:lumMod val="50000"/>
                      </a:schemeClr>
                    </a:solidFill>
                  </a:tcPr>
                </a:tc>
                <a:extLst>
                  <a:ext uri="{0D108BD9-81ED-4DB2-BD59-A6C34878D82A}">
                    <a16:rowId xmlns:a16="http://schemas.microsoft.com/office/drawing/2014/main" val="302450163"/>
                  </a:ext>
                </a:extLst>
              </a:tr>
              <a:tr h="370840">
                <a:tc>
                  <a:txBody>
                    <a:bodyPr/>
                    <a:lstStyle/>
                    <a:p>
                      <a:pPr marL="285750" indent="-285750" algn="r" rtl="1">
                        <a:buFont typeface="Wingdings" panose="05000000000000000000" pitchFamily="2" charset="2"/>
                        <a:buChar char="§"/>
                      </a:pPr>
                      <a:r>
                        <a:rPr lang="ar-LB" sz="1600" dirty="0"/>
                        <a:t>التوقعات</a:t>
                      </a:r>
                    </a:p>
                    <a:p>
                      <a:pPr marL="285750" indent="-285750" algn="r" rtl="1">
                        <a:buFont typeface="Wingdings" panose="05000000000000000000" pitchFamily="2" charset="2"/>
                        <a:buChar char="§"/>
                      </a:pPr>
                      <a:r>
                        <a:rPr lang="ar-LB" sz="1600" dirty="0"/>
                        <a:t>أهداف الجلسة التدريبية الاولى </a:t>
                      </a:r>
                    </a:p>
                  </a:txBody>
                  <a:tcPr/>
                </a:tc>
                <a:extLst>
                  <a:ext uri="{0D108BD9-81ED-4DB2-BD59-A6C34878D82A}">
                    <a16:rowId xmlns:a16="http://schemas.microsoft.com/office/drawing/2014/main" val="1325791735"/>
                  </a:ext>
                </a:extLst>
              </a:tr>
              <a:tr h="370840">
                <a:tc>
                  <a:txBody>
                    <a:bodyPr/>
                    <a:lstStyle/>
                    <a:p>
                      <a:pPr marL="285750" marR="0" lvl="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LB" sz="1600" kern="1200" dirty="0">
                          <a:solidFill>
                            <a:schemeClr val="dk1"/>
                          </a:solidFill>
                          <a:latin typeface="+mn-lt"/>
                          <a:ea typeface="+mn-ea"/>
                          <a:cs typeface="+mn-cs"/>
                        </a:rPr>
                        <a:t>تعريف موازنة المنظمات غير الحكومية واسس تحضيرها</a:t>
                      </a:r>
                    </a:p>
                  </a:txBody>
                  <a:tcPr/>
                </a:tc>
                <a:extLst>
                  <a:ext uri="{0D108BD9-81ED-4DB2-BD59-A6C34878D82A}">
                    <a16:rowId xmlns:a16="http://schemas.microsoft.com/office/drawing/2014/main" val="3204988688"/>
                  </a:ext>
                </a:extLst>
              </a:tr>
              <a:tr h="370840">
                <a:tc>
                  <a:txBody>
                    <a:bodyPr/>
                    <a:lstStyle/>
                    <a:p>
                      <a:pPr marL="285750" marR="0" lvl="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LB" sz="1600" kern="1200" dirty="0">
                          <a:solidFill>
                            <a:schemeClr val="dk1"/>
                          </a:solidFill>
                          <a:latin typeface="+mn-lt"/>
                          <a:ea typeface="+mn-ea"/>
                          <a:cs typeface="+mn-cs"/>
                        </a:rPr>
                        <a:t>توزيع التكاليف المباشرة وغير المباشرة</a:t>
                      </a:r>
                    </a:p>
                  </a:txBody>
                  <a:tcPr/>
                </a:tc>
                <a:extLst>
                  <a:ext uri="{0D108BD9-81ED-4DB2-BD59-A6C34878D82A}">
                    <a16:rowId xmlns:a16="http://schemas.microsoft.com/office/drawing/2014/main" val="2396715963"/>
                  </a:ext>
                </a:extLst>
              </a:tr>
              <a:tr h="370840">
                <a:tc>
                  <a:txBody>
                    <a:bodyPr/>
                    <a:lstStyle/>
                    <a:p>
                      <a:pPr marL="285750" marR="0" lvl="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LB" sz="1600" kern="1200" dirty="0">
                          <a:solidFill>
                            <a:schemeClr val="dk1"/>
                          </a:solidFill>
                          <a:latin typeface="+mn-lt"/>
                          <a:ea typeface="+mn-ea"/>
                          <a:cs typeface="+mn-cs"/>
                        </a:rPr>
                        <a:t>مراقبة الموازنة</a:t>
                      </a:r>
                    </a:p>
                  </a:txBody>
                  <a:tcPr/>
                </a:tc>
                <a:extLst>
                  <a:ext uri="{0D108BD9-81ED-4DB2-BD59-A6C34878D82A}">
                    <a16:rowId xmlns:a16="http://schemas.microsoft.com/office/drawing/2014/main" val="3930643611"/>
                  </a:ext>
                </a:extLst>
              </a:tr>
            </a:tbl>
          </a:graphicData>
        </a:graphic>
      </p:graphicFrame>
    </p:spTree>
    <p:extLst>
      <p:ext uri="{BB962C8B-B14F-4D97-AF65-F5344CB8AC3E}">
        <p14:creationId xmlns:p14="http://schemas.microsoft.com/office/powerpoint/2010/main" val="19431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2782948-4DBE-204D-AB9E-B65E067054AE}" type="slidenum">
              <a:rPr lang="en-US" smtClean="0"/>
              <a:pPr/>
              <a:t>3</a:t>
            </a:fld>
            <a:endParaRPr lang="en-US"/>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1278879"/>
            <a:ext cx="3657600" cy="830997"/>
          </a:xfrm>
        </p:spPr>
        <p:txBody>
          <a:bodyPr/>
          <a:lstStyle/>
          <a:p>
            <a:pPr algn="r" rtl="1"/>
            <a:r>
              <a:rPr lang="ar-LB" b="1" dirty="0">
                <a:solidFill>
                  <a:srgbClr val="651D32"/>
                </a:solidFill>
              </a:rPr>
              <a:t>تعريف موازنة المنظمات غير الحكومية واسس تحضيرها</a:t>
            </a:r>
            <a:endParaRPr lang="en-US" b="1" dirty="0"/>
          </a:p>
        </p:txBody>
      </p:sp>
      <p:pic>
        <p:nvPicPr>
          <p:cNvPr id="1026" name="Picture 2">
            <a:extLst>
              <a:ext uri="{FF2B5EF4-FFF2-40B4-BE49-F238E27FC236}">
                <a16:creationId xmlns:a16="http://schemas.microsoft.com/office/drawing/2014/main" id="{30E05DAE-6379-4776-9804-888E6C8A1C26}"/>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4547" r="245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3" name="Title 7">
            <a:extLst>
              <a:ext uri="{FF2B5EF4-FFF2-40B4-BE49-F238E27FC236}">
                <a16:creationId xmlns:a16="http://schemas.microsoft.com/office/drawing/2014/main" id="{2EFE7E12-DC62-443A-818C-A3304E6363C0}"/>
              </a:ext>
            </a:extLst>
          </p:cNvPr>
          <p:cNvSpPr>
            <a:spLocks noGrp="1"/>
          </p:cNvSpPr>
          <p:nvPr>
            <p:ph type="title"/>
          </p:nvPr>
        </p:nvSpPr>
        <p:spPr>
          <a:xfrm>
            <a:off x="961677" y="232240"/>
            <a:ext cx="7772400" cy="461665"/>
          </a:xfrm>
        </p:spPr>
        <p:txBody>
          <a:bodyPr>
            <a:normAutofit fontScale="90000"/>
          </a:bodyPr>
          <a:lstStyle/>
          <a:p>
            <a:pPr algn="r" rtl="1"/>
            <a:r>
              <a:rPr lang="ar-LB" b="1" dirty="0">
                <a:solidFill>
                  <a:srgbClr val="651D32"/>
                </a:solidFill>
              </a:rPr>
              <a:t>الموازنة</a:t>
            </a:r>
            <a:endParaRPr lang="en-US" b="1" dirty="0"/>
          </a:p>
        </p:txBody>
      </p:sp>
      <p:grpSp>
        <p:nvGrpSpPr>
          <p:cNvPr id="5" name="Group 4">
            <a:extLst>
              <a:ext uri="{FF2B5EF4-FFF2-40B4-BE49-F238E27FC236}">
                <a16:creationId xmlns:a16="http://schemas.microsoft.com/office/drawing/2014/main" id="{09582F40-6DD6-4C99-BFC7-2CB3AC8E3E9B}"/>
              </a:ext>
            </a:extLst>
          </p:cNvPr>
          <p:cNvGrpSpPr/>
          <p:nvPr/>
        </p:nvGrpSpPr>
        <p:grpSpPr>
          <a:xfrm>
            <a:off x="6702960" y="1104489"/>
            <a:ext cx="1425040" cy="808511"/>
            <a:chOff x="1626919" y="3550723"/>
            <a:chExt cx="1425040" cy="808511"/>
          </a:xfrm>
          <a:solidFill>
            <a:srgbClr val="C00000"/>
          </a:solidFill>
        </p:grpSpPr>
        <p:sp>
          <p:nvSpPr>
            <p:cNvPr id="6" name="Rounded Rectangle 3">
              <a:extLst>
                <a:ext uri="{FF2B5EF4-FFF2-40B4-BE49-F238E27FC236}">
                  <a16:creationId xmlns:a16="http://schemas.microsoft.com/office/drawing/2014/main" id="{5FE9874D-C604-418D-A936-B6F66648AC48}"/>
                </a:ext>
              </a:extLst>
            </p:cNvPr>
            <p:cNvSpPr/>
            <p:nvPr/>
          </p:nvSpPr>
          <p:spPr>
            <a:xfrm>
              <a:off x="2256312" y="4062352"/>
              <a:ext cx="795647" cy="296882"/>
            </a:xfrm>
            <a:prstGeom prst="roundRect">
              <a:avLst>
                <a:gd name="adj" fmla="val 281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150">
                <a:latin typeface="Arial" panose="020B0604020202020204" pitchFamily="34" charset="0"/>
                <a:cs typeface="Arial" panose="020B0604020202020204" pitchFamily="34" charset="0"/>
              </a:endParaRPr>
            </a:p>
          </p:txBody>
        </p:sp>
        <p:sp>
          <p:nvSpPr>
            <p:cNvPr id="7" name="Rounded Rectangle 2">
              <a:extLst>
                <a:ext uri="{FF2B5EF4-FFF2-40B4-BE49-F238E27FC236}">
                  <a16:creationId xmlns:a16="http://schemas.microsoft.com/office/drawing/2014/main" id="{20A9467E-8812-41D7-B1F4-0D6F92A83CFD}"/>
                </a:ext>
              </a:extLst>
            </p:cNvPr>
            <p:cNvSpPr/>
            <p:nvPr/>
          </p:nvSpPr>
          <p:spPr>
            <a:xfrm>
              <a:off x="1626919" y="3550723"/>
              <a:ext cx="795647" cy="296882"/>
            </a:xfrm>
            <a:prstGeom prst="roundRect">
              <a:avLst>
                <a:gd name="adj" fmla="val 281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150" dirty="0">
                <a:latin typeface="Arial" panose="020B0604020202020204" pitchFamily="34" charset="0"/>
                <a:cs typeface="Arial" panose="020B0604020202020204" pitchFamily="34" charset="0"/>
              </a:endParaRPr>
            </a:p>
          </p:txBody>
        </p:sp>
        <p:sp>
          <p:nvSpPr>
            <p:cNvPr id="8" name="Rounded Rectangle 1">
              <a:extLst>
                <a:ext uri="{FF2B5EF4-FFF2-40B4-BE49-F238E27FC236}">
                  <a16:creationId xmlns:a16="http://schemas.microsoft.com/office/drawing/2014/main" id="{EC8C9322-12A7-499B-B68D-A807A5746990}"/>
                </a:ext>
              </a:extLst>
            </p:cNvPr>
            <p:cNvSpPr/>
            <p:nvPr/>
          </p:nvSpPr>
          <p:spPr>
            <a:xfrm>
              <a:off x="1935678" y="3550723"/>
              <a:ext cx="807522" cy="8075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50" dirty="0">
                  <a:latin typeface="Arial" panose="020B0604020202020204" pitchFamily="34" charset="0"/>
                  <a:cs typeface="Arial" panose="020B0604020202020204" pitchFamily="34" charset="0"/>
                </a:rPr>
                <a:t>01</a:t>
              </a:r>
            </a:p>
          </p:txBody>
        </p:sp>
      </p:grpSp>
      <p:grpSp>
        <p:nvGrpSpPr>
          <p:cNvPr id="9" name="Group 8">
            <a:extLst>
              <a:ext uri="{FF2B5EF4-FFF2-40B4-BE49-F238E27FC236}">
                <a16:creationId xmlns:a16="http://schemas.microsoft.com/office/drawing/2014/main" id="{6E381B37-032A-4F7D-802C-A64DBD8E4C22}"/>
              </a:ext>
            </a:extLst>
          </p:cNvPr>
          <p:cNvGrpSpPr/>
          <p:nvPr/>
        </p:nvGrpSpPr>
        <p:grpSpPr>
          <a:xfrm>
            <a:off x="3755240" y="1160330"/>
            <a:ext cx="1425040" cy="808511"/>
            <a:chOff x="1626919" y="3550723"/>
            <a:chExt cx="1425040" cy="808511"/>
          </a:xfrm>
          <a:solidFill>
            <a:srgbClr val="F5617D"/>
          </a:solidFill>
        </p:grpSpPr>
        <p:sp>
          <p:nvSpPr>
            <p:cNvPr id="10" name="Rounded Rectangle 7">
              <a:extLst>
                <a:ext uri="{FF2B5EF4-FFF2-40B4-BE49-F238E27FC236}">
                  <a16:creationId xmlns:a16="http://schemas.microsoft.com/office/drawing/2014/main" id="{53FC9C69-3E03-4AC9-A34B-8858FEB4ABEF}"/>
                </a:ext>
              </a:extLst>
            </p:cNvPr>
            <p:cNvSpPr/>
            <p:nvPr/>
          </p:nvSpPr>
          <p:spPr>
            <a:xfrm>
              <a:off x="2256312" y="4062352"/>
              <a:ext cx="795647" cy="296882"/>
            </a:xfrm>
            <a:prstGeom prst="roundRect">
              <a:avLst>
                <a:gd name="adj" fmla="val 281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150">
                <a:latin typeface="Arial" panose="020B0604020202020204" pitchFamily="34" charset="0"/>
                <a:cs typeface="Arial" panose="020B0604020202020204" pitchFamily="34" charset="0"/>
              </a:endParaRPr>
            </a:p>
          </p:txBody>
        </p:sp>
        <p:sp>
          <p:nvSpPr>
            <p:cNvPr id="11" name="Rounded Rectangle 8">
              <a:extLst>
                <a:ext uri="{FF2B5EF4-FFF2-40B4-BE49-F238E27FC236}">
                  <a16:creationId xmlns:a16="http://schemas.microsoft.com/office/drawing/2014/main" id="{BDA29F2D-0F0B-41A6-873B-4DC0DD871EF3}"/>
                </a:ext>
              </a:extLst>
            </p:cNvPr>
            <p:cNvSpPr/>
            <p:nvPr/>
          </p:nvSpPr>
          <p:spPr>
            <a:xfrm>
              <a:off x="1626919" y="3550723"/>
              <a:ext cx="795647" cy="296882"/>
            </a:xfrm>
            <a:prstGeom prst="roundRect">
              <a:avLst>
                <a:gd name="adj" fmla="val 281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150">
                <a:latin typeface="Arial" panose="020B0604020202020204" pitchFamily="34" charset="0"/>
                <a:cs typeface="Arial" panose="020B0604020202020204" pitchFamily="34" charset="0"/>
              </a:endParaRPr>
            </a:p>
          </p:txBody>
        </p:sp>
        <p:sp>
          <p:nvSpPr>
            <p:cNvPr id="12" name="Rounded Rectangle 9">
              <a:extLst>
                <a:ext uri="{FF2B5EF4-FFF2-40B4-BE49-F238E27FC236}">
                  <a16:creationId xmlns:a16="http://schemas.microsoft.com/office/drawing/2014/main" id="{ECD009C9-A336-440F-8CC6-2CE255BFF922}"/>
                </a:ext>
              </a:extLst>
            </p:cNvPr>
            <p:cNvSpPr/>
            <p:nvPr/>
          </p:nvSpPr>
          <p:spPr>
            <a:xfrm>
              <a:off x="1935678" y="3550723"/>
              <a:ext cx="807522" cy="8075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50" dirty="0">
                  <a:latin typeface="Arial" panose="020B0604020202020204" pitchFamily="34" charset="0"/>
                  <a:cs typeface="Arial" panose="020B0604020202020204" pitchFamily="34" charset="0"/>
                </a:rPr>
                <a:t>02</a:t>
              </a:r>
            </a:p>
          </p:txBody>
        </p:sp>
      </p:grpSp>
      <p:grpSp>
        <p:nvGrpSpPr>
          <p:cNvPr id="13" name="Group 12">
            <a:extLst>
              <a:ext uri="{FF2B5EF4-FFF2-40B4-BE49-F238E27FC236}">
                <a16:creationId xmlns:a16="http://schemas.microsoft.com/office/drawing/2014/main" id="{C9C1629B-7872-48E6-9837-C3E2D4C7865C}"/>
              </a:ext>
            </a:extLst>
          </p:cNvPr>
          <p:cNvGrpSpPr/>
          <p:nvPr/>
        </p:nvGrpSpPr>
        <p:grpSpPr>
          <a:xfrm>
            <a:off x="1138874" y="1211862"/>
            <a:ext cx="1425040" cy="808511"/>
            <a:chOff x="1626919" y="3550723"/>
            <a:chExt cx="1425040" cy="808511"/>
          </a:xfrm>
          <a:solidFill>
            <a:schemeClr val="accent5"/>
          </a:solidFill>
        </p:grpSpPr>
        <p:sp>
          <p:nvSpPr>
            <p:cNvPr id="14" name="Rounded Rectangle 11">
              <a:extLst>
                <a:ext uri="{FF2B5EF4-FFF2-40B4-BE49-F238E27FC236}">
                  <a16:creationId xmlns:a16="http://schemas.microsoft.com/office/drawing/2014/main" id="{417DEFEC-D832-4E81-BA85-EC98F3B360E3}"/>
                </a:ext>
              </a:extLst>
            </p:cNvPr>
            <p:cNvSpPr/>
            <p:nvPr/>
          </p:nvSpPr>
          <p:spPr>
            <a:xfrm>
              <a:off x="2256312" y="4062352"/>
              <a:ext cx="795647" cy="296882"/>
            </a:xfrm>
            <a:prstGeom prst="roundRect">
              <a:avLst>
                <a:gd name="adj" fmla="val 281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150">
                <a:latin typeface="Arial" panose="020B0604020202020204" pitchFamily="34" charset="0"/>
                <a:cs typeface="Arial" panose="020B0604020202020204" pitchFamily="34" charset="0"/>
              </a:endParaRPr>
            </a:p>
          </p:txBody>
        </p:sp>
        <p:sp>
          <p:nvSpPr>
            <p:cNvPr id="15" name="Rounded Rectangle 12">
              <a:extLst>
                <a:ext uri="{FF2B5EF4-FFF2-40B4-BE49-F238E27FC236}">
                  <a16:creationId xmlns:a16="http://schemas.microsoft.com/office/drawing/2014/main" id="{7934FB65-BCFF-4D5E-A483-D3FA110A5730}"/>
                </a:ext>
              </a:extLst>
            </p:cNvPr>
            <p:cNvSpPr/>
            <p:nvPr/>
          </p:nvSpPr>
          <p:spPr>
            <a:xfrm>
              <a:off x="1626919" y="3550723"/>
              <a:ext cx="795647" cy="296882"/>
            </a:xfrm>
            <a:prstGeom prst="roundRect">
              <a:avLst>
                <a:gd name="adj" fmla="val 281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150">
                <a:latin typeface="Arial" panose="020B0604020202020204" pitchFamily="34" charset="0"/>
                <a:cs typeface="Arial" panose="020B0604020202020204" pitchFamily="34" charset="0"/>
              </a:endParaRPr>
            </a:p>
          </p:txBody>
        </p:sp>
        <p:sp>
          <p:nvSpPr>
            <p:cNvPr id="16" name="Rounded Rectangle 13">
              <a:extLst>
                <a:ext uri="{FF2B5EF4-FFF2-40B4-BE49-F238E27FC236}">
                  <a16:creationId xmlns:a16="http://schemas.microsoft.com/office/drawing/2014/main" id="{7218A682-3EE9-407B-988C-49EC6FCD569C}"/>
                </a:ext>
              </a:extLst>
            </p:cNvPr>
            <p:cNvSpPr/>
            <p:nvPr/>
          </p:nvSpPr>
          <p:spPr>
            <a:xfrm>
              <a:off x="1935678" y="3550723"/>
              <a:ext cx="807522" cy="8075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50" dirty="0">
                  <a:latin typeface="Arial" panose="020B0604020202020204" pitchFamily="34" charset="0"/>
                  <a:cs typeface="Arial" panose="020B0604020202020204" pitchFamily="34" charset="0"/>
                </a:rPr>
                <a:t>03</a:t>
              </a:r>
            </a:p>
          </p:txBody>
        </p:sp>
      </p:grpSp>
      <p:sp>
        <p:nvSpPr>
          <p:cNvPr id="17" name="TextBox 16">
            <a:extLst>
              <a:ext uri="{FF2B5EF4-FFF2-40B4-BE49-F238E27FC236}">
                <a16:creationId xmlns:a16="http://schemas.microsoft.com/office/drawing/2014/main" id="{96382DB0-7CE8-490D-8981-10A11BF22F5E}"/>
              </a:ext>
            </a:extLst>
          </p:cNvPr>
          <p:cNvSpPr txBox="1"/>
          <p:nvPr/>
        </p:nvSpPr>
        <p:spPr>
          <a:xfrm>
            <a:off x="6542643" y="2223738"/>
            <a:ext cx="1976254" cy="646331"/>
          </a:xfrm>
          <a:prstGeom prst="rect">
            <a:avLst/>
          </a:prstGeom>
          <a:noFill/>
        </p:spPr>
        <p:txBody>
          <a:bodyPr wrap="square" rtlCol="0">
            <a:spAutoFit/>
          </a:bodyPr>
          <a:lstStyle/>
          <a:p>
            <a:pPr algn="ctr"/>
            <a:r>
              <a:rPr lang="ar-LB" dirty="0">
                <a:solidFill>
                  <a:schemeClr val="tx1">
                    <a:lumMod val="65000"/>
                    <a:lumOff val="35000"/>
                  </a:schemeClr>
                </a:solidFill>
                <a:latin typeface="Arial" panose="020B0604020202020204" pitchFamily="34" charset="0"/>
                <a:cs typeface="Arial" panose="020B0604020202020204" pitchFamily="34" charset="0"/>
              </a:rPr>
              <a:t>تعريف الموازنة ووظائفها</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B2C0438-927A-4B65-80D9-0C38269628EF}"/>
              </a:ext>
            </a:extLst>
          </p:cNvPr>
          <p:cNvSpPr txBox="1"/>
          <p:nvPr/>
        </p:nvSpPr>
        <p:spPr>
          <a:xfrm>
            <a:off x="3594923" y="2279579"/>
            <a:ext cx="1976254" cy="369332"/>
          </a:xfrm>
          <a:prstGeom prst="rect">
            <a:avLst/>
          </a:prstGeom>
          <a:noFill/>
        </p:spPr>
        <p:txBody>
          <a:bodyPr wrap="square" rtlCol="0">
            <a:spAutoFit/>
          </a:bodyPr>
          <a:lstStyle/>
          <a:p>
            <a:pPr algn="ctr"/>
            <a:r>
              <a:rPr lang="ar-LB" dirty="0">
                <a:solidFill>
                  <a:schemeClr val="tx1">
                    <a:lumMod val="65000"/>
                    <a:lumOff val="35000"/>
                  </a:schemeClr>
                </a:solidFill>
                <a:latin typeface="Arial" panose="020B0604020202020204" pitchFamily="34" charset="0"/>
                <a:cs typeface="Arial" panose="020B0604020202020204" pitchFamily="34" charset="0"/>
              </a:rPr>
              <a:t>اسس اعداد الموازنة</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7B12468-C1DD-4504-91A4-C0058D5BBD9A}"/>
              </a:ext>
            </a:extLst>
          </p:cNvPr>
          <p:cNvSpPr txBox="1"/>
          <p:nvPr/>
        </p:nvSpPr>
        <p:spPr>
          <a:xfrm>
            <a:off x="978557" y="2319234"/>
            <a:ext cx="1976254" cy="369332"/>
          </a:xfrm>
          <a:prstGeom prst="rect">
            <a:avLst/>
          </a:prstGeom>
          <a:noFill/>
        </p:spPr>
        <p:txBody>
          <a:bodyPr wrap="square" rtlCol="0">
            <a:spAutoFit/>
          </a:bodyPr>
          <a:lstStyle/>
          <a:p>
            <a:pPr algn="ctr"/>
            <a:r>
              <a:rPr lang="ar-LB" dirty="0">
                <a:solidFill>
                  <a:schemeClr val="tx1">
                    <a:lumMod val="65000"/>
                    <a:lumOff val="35000"/>
                  </a:schemeClr>
                </a:solidFill>
                <a:latin typeface="Arial" panose="020B0604020202020204" pitchFamily="34" charset="0"/>
                <a:cs typeface="Arial" panose="020B0604020202020204" pitchFamily="34" charset="0"/>
              </a:rPr>
              <a:t>مراقبة الموازنة</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8353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3" name="Title 7">
            <a:extLst>
              <a:ext uri="{FF2B5EF4-FFF2-40B4-BE49-F238E27FC236}">
                <a16:creationId xmlns:a16="http://schemas.microsoft.com/office/drawing/2014/main" id="{2EFE7E12-DC62-443A-818C-A3304E6363C0}"/>
              </a:ext>
            </a:extLst>
          </p:cNvPr>
          <p:cNvSpPr>
            <a:spLocks noGrp="1"/>
          </p:cNvSpPr>
          <p:nvPr>
            <p:ph type="title"/>
          </p:nvPr>
        </p:nvSpPr>
        <p:spPr>
          <a:xfrm>
            <a:off x="961677" y="232240"/>
            <a:ext cx="7772400" cy="461665"/>
          </a:xfrm>
        </p:spPr>
        <p:txBody>
          <a:bodyPr>
            <a:normAutofit fontScale="90000"/>
          </a:bodyPr>
          <a:lstStyle/>
          <a:p>
            <a:pPr algn="r" rtl="1"/>
            <a:r>
              <a:rPr lang="ar-LB" b="1" dirty="0">
                <a:solidFill>
                  <a:srgbClr val="651D32"/>
                </a:solidFill>
              </a:rPr>
              <a:t>ما هي الموازنة</a:t>
            </a:r>
            <a:endParaRPr lang="en-US" b="1" dirty="0"/>
          </a:p>
        </p:txBody>
      </p:sp>
      <p:grpSp>
        <p:nvGrpSpPr>
          <p:cNvPr id="21" name="Group 43">
            <a:extLst>
              <a:ext uri="{FF2B5EF4-FFF2-40B4-BE49-F238E27FC236}">
                <a16:creationId xmlns:a16="http://schemas.microsoft.com/office/drawing/2014/main" id="{6D4AB333-4D7F-4F61-890D-C55BFCE97621}"/>
              </a:ext>
            </a:extLst>
          </p:cNvPr>
          <p:cNvGrpSpPr/>
          <p:nvPr/>
        </p:nvGrpSpPr>
        <p:grpSpPr>
          <a:xfrm>
            <a:off x="1105665" y="1494242"/>
            <a:ext cx="2655095" cy="2750864"/>
            <a:chOff x="2438399" y="1581150"/>
            <a:chExt cx="2671482" cy="2671482"/>
          </a:xfrm>
          <a:scene3d>
            <a:camera prst="perspectiveContrastingRightFacing" fov="7200000">
              <a:rot lat="600000" lon="19200000" rev="600000"/>
            </a:camera>
            <a:lightRig rig="threePt" dir="t"/>
          </a:scene3d>
        </p:grpSpPr>
        <p:sp>
          <p:nvSpPr>
            <p:cNvPr id="22" name="Oval 21">
              <a:extLst>
                <a:ext uri="{FF2B5EF4-FFF2-40B4-BE49-F238E27FC236}">
                  <a16:creationId xmlns:a16="http://schemas.microsoft.com/office/drawing/2014/main" id="{8B0BE619-067C-494C-B1C0-828CE6DDBF17}"/>
                </a:ext>
              </a:extLst>
            </p:cNvPr>
            <p:cNvSpPr/>
            <p:nvPr/>
          </p:nvSpPr>
          <p:spPr>
            <a:xfrm>
              <a:off x="2438399" y="1581150"/>
              <a:ext cx="2671482" cy="2671482"/>
            </a:xfrm>
            <a:prstGeom prst="ellipse">
              <a:avLst/>
            </a:prstGeom>
            <a:solidFill>
              <a:srgbClr val="C00000"/>
            </a:solidFill>
            <a:ln>
              <a:noFill/>
            </a:ln>
            <a:sp3d prstMaterial="dkEdg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24" name="Oval 23">
              <a:extLst>
                <a:ext uri="{FF2B5EF4-FFF2-40B4-BE49-F238E27FC236}">
                  <a16:creationId xmlns:a16="http://schemas.microsoft.com/office/drawing/2014/main" id="{7A1B8573-D76C-47DE-85C0-8D20F0913B2D}"/>
                </a:ext>
              </a:extLst>
            </p:cNvPr>
            <p:cNvSpPr/>
            <p:nvPr/>
          </p:nvSpPr>
          <p:spPr>
            <a:xfrm>
              <a:off x="2683248" y="1825999"/>
              <a:ext cx="2181785" cy="2181785"/>
            </a:xfrm>
            <a:prstGeom prst="ellipse">
              <a:avLst/>
            </a:prstGeom>
            <a:solidFill>
              <a:schemeClr val="bg1"/>
            </a:solidFill>
            <a:ln>
              <a:noFill/>
            </a:ln>
            <a:sp3d prstMaterial="dkEdg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5" name="Oval 24">
              <a:extLst>
                <a:ext uri="{FF2B5EF4-FFF2-40B4-BE49-F238E27FC236}">
                  <a16:creationId xmlns:a16="http://schemas.microsoft.com/office/drawing/2014/main" id="{CFBF9767-6AA2-495F-8E0D-F23B9C39A29D}"/>
                </a:ext>
              </a:extLst>
            </p:cNvPr>
            <p:cNvSpPr/>
            <p:nvPr/>
          </p:nvSpPr>
          <p:spPr>
            <a:xfrm>
              <a:off x="2892518" y="2035269"/>
              <a:ext cx="1763245" cy="1763245"/>
            </a:xfrm>
            <a:prstGeom prst="ellipse">
              <a:avLst/>
            </a:prstGeom>
            <a:solidFill>
              <a:schemeClr val="accent2"/>
            </a:solidFill>
            <a:ln>
              <a:noFill/>
            </a:ln>
            <a:sp3d prstMaterial="dkEdg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6" name="Oval 25">
              <a:extLst>
                <a:ext uri="{FF2B5EF4-FFF2-40B4-BE49-F238E27FC236}">
                  <a16:creationId xmlns:a16="http://schemas.microsoft.com/office/drawing/2014/main" id="{F74D0365-45AF-435C-85F8-BCB7986ED2F5}"/>
                </a:ext>
              </a:extLst>
            </p:cNvPr>
            <p:cNvSpPr/>
            <p:nvPr/>
          </p:nvSpPr>
          <p:spPr>
            <a:xfrm>
              <a:off x="3140168" y="2282919"/>
              <a:ext cx="1267945" cy="1267945"/>
            </a:xfrm>
            <a:prstGeom prst="ellipse">
              <a:avLst/>
            </a:prstGeom>
            <a:solidFill>
              <a:schemeClr val="bg1"/>
            </a:solidFill>
            <a:ln>
              <a:noFill/>
            </a:ln>
            <a:sp3d prstMaterial="dkEdg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7" name="Oval 26">
              <a:extLst>
                <a:ext uri="{FF2B5EF4-FFF2-40B4-BE49-F238E27FC236}">
                  <a16:creationId xmlns:a16="http://schemas.microsoft.com/office/drawing/2014/main" id="{D9CADDE5-3190-4E43-B0CC-F26C8D727DBE}"/>
                </a:ext>
              </a:extLst>
            </p:cNvPr>
            <p:cNvSpPr/>
            <p:nvPr/>
          </p:nvSpPr>
          <p:spPr>
            <a:xfrm>
              <a:off x="3355042" y="2497792"/>
              <a:ext cx="838200" cy="838200"/>
            </a:xfrm>
            <a:prstGeom prst="ellipse">
              <a:avLst/>
            </a:prstGeom>
            <a:solidFill>
              <a:schemeClr val="accent1"/>
            </a:solidFill>
            <a:ln>
              <a:noFill/>
            </a:ln>
            <a:sp3d prstMaterial="dkEdg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8" name="Oval 27">
              <a:extLst>
                <a:ext uri="{FF2B5EF4-FFF2-40B4-BE49-F238E27FC236}">
                  <a16:creationId xmlns:a16="http://schemas.microsoft.com/office/drawing/2014/main" id="{9CF053E1-073F-467F-BF86-259473E97BB8}"/>
                </a:ext>
              </a:extLst>
            </p:cNvPr>
            <p:cNvSpPr/>
            <p:nvPr/>
          </p:nvSpPr>
          <p:spPr>
            <a:xfrm>
              <a:off x="3545541" y="2688291"/>
              <a:ext cx="457200" cy="457200"/>
            </a:xfrm>
            <a:prstGeom prst="ellipse">
              <a:avLst/>
            </a:prstGeom>
            <a:solidFill>
              <a:srgbClr val="C00000"/>
            </a:solidFill>
            <a:ln>
              <a:noFill/>
            </a:ln>
            <a:sp3d prstMaterial="dkEdg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grpSp>
      <p:grpSp>
        <p:nvGrpSpPr>
          <p:cNvPr id="29" name="Group 28">
            <a:extLst>
              <a:ext uri="{FF2B5EF4-FFF2-40B4-BE49-F238E27FC236}">
                <a16:creationId xmlns:a16="http://schemas.microsoft.com/office/drawing/2014/main" id="{0DC2EB72-EB52-40C7-99B9-485B312DBEA7}"/>
              </a:ext>
            </a:extLst>
          </p:cNvPr>
          <p:cNvGrpSpPr/>
          <p:nvPr/>
        </p:nvGrpSpPr>
        <p:grpSpPr>
          <a:xfrm>
            <a:off x="2468269" y="999660"/>
            <a:ext cx="5906474" cy="3761026"/>
            <a:chOff x="3055563" y="1321646"/>
            <a:chExt cx="4511787" cy="3203454"/>
          </a:xfrm>
          <a:solidFill>
            <a:srgbClr val="C00000"/>
          </a:solidFill>
          <a:effectLst>
            <a:outerShdw blurRad="342900" dir="7560000" sy="23000" kx="1200000" algn="br" rotWithShape="0">
              <a:prstClr val="black">
                <a:alpha val="34000"/>
              </a:prstClr>
            </a:outerShdw>
          </a:effectLst>
        </p:grpSpPr>
        <p:sp>
          <p:nvSpPr>
            <p:cNvPr id="30" name="Freeform 36">
              <a:extLst>
                <a:ext uri="{FF2B5EF4-FFF2-40B4-BE49-F238E27FC236}">
                  <a16:creationId xmlns:a16="http://schemas.microsoft.com/office/drawing/2014/main" id="{2E71879D-1C96-46E6-A26A-388110DEFD88}"/>
                </a:ext>
              </a:extLst>
            </p:cNvPr>
            <p:cNvSpPr/>
            <p:nvPr/>
          </p:nvSpPr>
          <p:spPr>
            <a:xfrm>
              <a:off x="5917844" y="1321646"/>
              <a:ext cx="1649506" cy="3203454"/>
            </a:xfrm>
            <a:custGeom>
              <a:avLst/>
              <a:gdLst>
                <a:gd name="connsiteX0" fmla="*/ 0 w 1649506"/>
                <a:gd name="connsiteY0" fmla="*/ 0 h 3276600"/>
                <a:gd name="connsiteX1" fmla="*/ 1649506 w 1649506"/>
                <a:gd name="connsiteY1" fmla="*/ 0 h 3276600"/>
                <a:gd name="connsiteX2" fmla="*/ 1649506 w 1649506"/>
                <a:gd name="connsiteY2" fmla="*/ 3276600 h 3276600"/>
                <a:gd name="connsiteX3" fmla="*/ 0 w 1649506"/>
                <a:gd name="connsiteY3" fmla="*/ 3276600 h 3276600"/>
                <a:gd name="connsiteX4" fmla="*/ 0 w 1649506"/>
                <a:gd name="connsiteY4" fmla="*/ 0 h 3276600"/>
                <a:gd name="connsiteX0" fmla="*/ 0 w 1649506"/>
                <a:gd name="connsiteY0" fmla="*/ 590550 h 3276600"/>
                <a:gd name="connsiteX1" fmla="*/ 1649506 w 1649506"/>
                <a:gd name="connsiteY1" fmla="*/ 0 h 3276600"/>
                <a:gd name="connsiteX2" fmla="*/ 1649506 w 1649506"/>
                <a:gd name="connsiteY2" fmla="*/ 3276600 h 3276600"/>
                <a:gd name="connsiteX3" fmla="*/ 0 w 1649506"/>
                <a:gd name="connsiteY3" fmla="*/ 3276600 h 3276600"/>
                <a:gd name="connsiteX4" fmla="*/ 0 w 1649506"/>
                <a:gd name="connsiteY4" fmla="*/ 590550 h 3276600"/>
                <a:gd name="connsiteX0" fmla="*/ 0 w 1649506"/>
                <a:gd name="connsiteY0" fmla="*/ 590550 h 3276600"/>
                <a:gd name="connsiteX1" fmla="*/ 1649506 w 1649506"/>
                <a:gd name="connsiteY1" fmla="*/ 0 h 3276600"/>
                <a:gd name="connsiteX2" fmla="*/ 1649506 w 1649506"/>
                <a:gd name="connsiteY2" fmla="*/ 3276600 h 3276600"/>
                <a:gd name="connsiteX3" fmla="*/ 0 w 1649506"/>
                <a:gd name="connsiteY3" fmla="*/ 2681568 h 3276600"/>
                <a:gd name="connsiteX4" fmla="*/ 0 w 1649506"/>
                <a:gd name="connsiteY4" fmla="*/ 59055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506" h="3276600">
                  <a:moveTo>
                    <a:pt x="0" y="590550"/>
                  </a:moveTo>
                  <a:lnTo>
                    <a:pt x="1649506" y="0"/>
                  </a:lnTo>
                  <a:lnTo>
                    <a:pt x="1649506" y="3276600"/>
                  </a:lnTo>
                  <a:lnTo>
                    <a:pt x="0" y="2681568"/>
                  </a:lnTo>
                  <a:lnTo>
                    <a:pt x="0" y="5905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31" name="Freeform 37">
              <a:extLst>
                <a:ext uri="{FF2B5EF4-FFF2-40B4-BE49-F238E27FC236}">
                  <a16:creationId xmlns:a16="http://schemas.microsoft.com/office/drawing/2014/main" id="{9EF1B251-1B51-47B9-B897-AFC0799C2B26}"/>
                </a:ext>
              </a:extLst>
            </p:cNvPr>
            <p:cNvSpPr/>
            <p:nvPr/>
          </p:nvSpPr>
          <p:spPr>
            <a:xfrm>
              <a:off x="4422505" y="1892389"/>
              <a:ext cx="1495339" cy="2049556"/>
            </a:xfrm>
            <a:custGeom>
              <a:avLst/>
              <a:gdLst>
                <a:gd name="connsiteX0" fmla="*/ 0 w 1506071"/>
                <a:gd name="connsiteY0" fmla="*/ 0 h 2049556"/>
                <a:gd name="connsiteX1" fmla="*/ 1506071 w 1506071"/>
                <a:gd name="connsiteY1" fmla="*/ 0 h 2049556"/>
                <a:gd name="connsiteX2" fmla="*/ 1506071 w 1506071"/>
                <a:gd name="connsiteY2" fmla="*/ 2049556 h 2049556"/>
                <a:gd name="connsiteX3" fmla="*/ 0 w 1506071"/>
                <a:gd name="connsiteY3" fmla="*/ 2049556 h 2049556"/>
                <a:gd name="connsiteX4" fmla="*/ 0 w 1506071"/>
                <a:gd name="connsiteY4" fmla="*/ 0 h 2049556"/>
                <a:gd name="connsiteX0" fmla="*/ 0 w 1506071"/>
                <a:gd name="connsiteY0" fmla="*/ 514350 h 2049556"/>
                <a:gd name="connsiteX1" fmla="*/ 1506071 w 1506071"/>
                <a:gd name="connsiteY1" fmla="*/ 0 h 2049556"/>
                <a:gd name="connsiteX2" fmla="*/ 1506071 w 1506071"/>
                <a:gd name="connsiteY2" fmla="*/ 2049556 h 2049556"/>
                <a:gd name="connsiteX3" fmla="*/ 0 w 1506071"/>
                <a:gd name="connsiteY3" fmla="*/ 2049556 h 2049556"/>
                <a:gd name="connsiteX4" fmla="*/ 0 w 1506071"/>
                <a:gd name="connsiteY4" fmla="*/ 514350 h 2049556"/>
                <a:gd name="connsiteX0" fmla="*/ 0 w 1506071"/>
                <a:gd name="connsiteY0" fmla="*/ 514350 h 2049556"/>
                <a:gd name="connsiteX1" fmla="*/ 1506071 w 1506071"/>
                <a:gd name="connsiteY1" fmla="*/ 0 h 2049556"/>
                <a:gd name="connsiteX2" fmla="*/ 1506071 w 1506071"/>
                <a:gd name="connsiteY2" fmla="*/ 2049556 h 2049556"/>
                <a:gd name="connsiteX3" fmla="*/ 10732 w 1506071"/>
                <a:gd name="connsiteY3" fmla="*/ 1519107 h 2049556"/>
                <a:gd name="connsiteX4" fmla="*/ 0 w 1506071"/>
                <a:gd name="connsiteY4" fmla="*/ 514350 h 2049556"/>
                <a:gd name="connsiteX0" fmla="*/ 2146 w 1495339"/>
                <a:gd name="connsiteY0" fmla="*/ 527229 h 2049556"/>
                <a:gd name="connsiteX1" fmla="*/ 1495339 w 1495339"/>
                <a:gd name="connsiteY1" fmla="*/ 0 h 2049556"/>
                <a:gd name="connsiteX2" fmla="*/ 1495339 w 1495339"/>
                <a:gd name="connsiteY2" fmla="*/ 2049556 h 2049556"/>
                <a:gd name="connsiteX3" fmla="*/ 0 w 1495339"/>
                <a:gd name="connsiteY3" fmla="*/ 1519107 h 2049556"/>
                <a:gd name="connsiteX4" fmla="*/ 2146 w 1495339"/>
                <a:gd name="connsiteY4" fmla="*/ 527229 h 2049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339" h="2049556">
                  <a:moveTo>
                    <a:pt x="2146" y="527229"/>
                  </a:moveTo>
                  <a:lnTo>
                    <a:pt x="1495339" y="0"/>
                  </a:lnTo>
                  <a:lnTo>
                    <a:pt x="1495339" y="2049556"/>
                  </a:lnTo>
                  <a:lnTo>
                    <a:pt x="0" y="1519107"/>
                  </a:lnTo>
                  <a:cubicBezTo>
                    <a:pt x="715" y="1188481"/>
                    <a:pt x="1431" y="857855"/>
                    <a:pt x="2146" y="52722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32" name="Isosceles Triangle 31">
              <a:extLst>
                <a:ext uri="{FF2B5EF4-FFF2-40B4-BE49-F238E27FC236}">
                  <a16:creationId xmlns:a16="http://schemas.microsoft.com/office/drawing/2014/main" id="{239C879F-1172-46B7-BA7E-D0051B0A11DA}"/>
                </a:ext>
              </a:extLst>
            </p:cNvPr>
            <p:cNvSpPr/>
            <p:nvPr/>
          </p:nvSpPr>
          <p:spPr>
            <a:xfrm rot="16200000">
              <a:off x="3245193" y="2230913"/>
              <a:ext cx="992339" cy="1371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grpSp>
      <p:sp>
        <p:nvSpPr>
          <p:cNvPr id="33" name="TextBox 32">
            <a:extLst>
              <a:ext uri="{FF2B5EF4-FFF2-40B4-BE49-F238E27FC236}">
                <a16:creationId xmlns:a16="http://schemas.microsoft.com/office/drawing/2014/main" id="{2C35E2CC-576F-4452-82A3-AA4D9110645C}"/>
              </a:ext>
            </a:extLst>
          </p:cNvPr>
          <p:cNvSpPr txBox="1"/>
          <p:nvPr/>
        </p:nvSpPr>
        <p:spPr>
          <a:xfrm>
            <a:off x="5393791" y="1870866"/>
            <a:ext cx="2980952" cy="2062103"/>
          </a:xfrm>
          <a:prstGeom prst="rect">
            <a:avLst/>
          </a:prstGeom>
          <a:noFill/>
        </p:spPr>
        <p:txBody>
          <a:bodyPr wrap="square">
            <a:spAutoFit/>
          </a:bodyPr>
          <a:lstStyle/>
          <a:p>
            <a:pPr marL="174625" indent="-174625" algn="just" rtl="1">
              <a:buFont typeface="Wingdings" panose="05000000000000000000" pitchFamily="2" charset="2"/>
              <a:buChar char="§"/>
            </a:pPr>
            <a:r>
              <a:rPr lang="ar-LB" altLang="en-US" sz="1600" b="1" dirty="0">
                <a:solidFill>
                  <a:schemeClr val="bg1"/>
                </a:solidFill>
              </a:rPr>
              <a:t>تصف الموازنة مبلغ من المال تخطّط المنظّمة لجمعه وإنفاقه لغرض محدّد خلال فترة زمنيّة معيّنة</a:t>
            </a:r>
          </a:p>
          <a:p>
            <a:pPr marL="174625" indent="-174625" algn="just" rtl="1">
              <a:buFont typeface="Wingdings" panose="05000000000000000000" pitchFamily="2" charset="2"/>
              <a:buChar char="§"/>
            </a:pPr>
            <a:r>
              <a:rPr lang="ar-LB" altLang="en-US" sz="1600" b="1" dirty="0">
                <a:solidFill>
                  <a:schemeClr val="bg1"/>
                </a:solidFill>
              </a:rPr>
              <a:t>تعتبر الموازنة أداة التّخطيط الأساسيّة للإدارة الماليّة من أجل تحقيق أهداف البرنامج بشكل عادل ومنصف</a:t>
            </a:r>
            <a:endParaRPr lang="en-US" altLang="en-US" sz="1600" b="1" dirty="0">
              <a:solidFill>
                <a:schemeClr val="bg1"/>
              </a:solidFill>
            </a:endParaRPr>
          </a:p>
          <a:p>
            <a:pPr marL="174625" indent="-174625" algn="just" rtl="1">
              <a:buFont typeface="Wingdings" panose="05000000000000000000" pitchFamily="2" charset="2"/>
              <a:buChar char="§"/>
            </a:pPr>
            <a:r>
              <a:rPr lang="ar-LB" altLang="en-US" sz="1600" b="1" dirty="0">
                <a:solidFill>
                  <a:schemeClr val="bg1"/>
                </a:solidFill>
              </a:rPr>
              <a:t>تحدّد الأرصدة بين الإيرادات والنّفقات</a:t>
            </a:r>
            <a:endParaRPr lang="en-US" altLang="en-US" sz="1600" b="1" dirty="0">
              <a:solidFill>
                <a:schemeClr val="bg1"/>
              </a:solidFill>
            </a:endParaRPr>
          </a:p>
          <a:p>
            <a:pPr marL="174625" indent="-174625" algn="just" rtl="1">
              <a:buFont typeface="Wingdings" panose="05000000000000000000" pitchFamily="2" charset="2"/>
              <a:buChar char="§"/>
            </a:pPr>
            <a:r>
              <a:rPr lang="ar-LB" altLang="en-US" sz="1600" b="1" dirty="0">
                <a:solidFill>
                  <a:schemeClr val="bg1"/>
                </a:solidFill>
              </a:rPr>
              <a:t>تؤمن تأكيد لخطّة طويلة الأجل</a:t>
            </a:r>
            <a:endParaRPr lang="en-US" altLang="en-US" sz="1600" b="1" dirty="0">
              <a:solidFill>
                <a:schemeClr val="bg1"/>
              </a:solidFill>
            </a:endParaRPr>
          </a:p>
        </p:txBody>
      </p:sp>
    </p:spTree>
    <p:extLst>
      <p:ext uri="{BB962C8B-B14F-4D97-AF65-F5344CB8AC3E}">
        <p14:creationId xmlns:p14="http://schemas.microsoft.com/office/powerpoint/2010/main" val="984229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3" name="Title 7">
            <a:extLst>
              <a:ext uri="{FF2B5EF4-FFF2-40B4-BE49-F238E27FC236}">
                <a16:creationId xmlns:a16="http://schemas.microsoft.com/office/drawing/2014/main" id="{2EFE7E12-DC62-443A-818C-A3304E6363C0}"/>
              </a:ext>
            </a:extLst>
          </p:cNvPr>
          <p:cNvSpPr>
            <a:spLocks noGrp="1"/>
          </p:cNvSpPr>
          <p:nvPr>
            <p:ph type="title"/>
          </p:nvPr>
        </p:nvSpPr>
        <p:spPr>
          <a:xfrm>
            <a:off x="961677" y="232240"/>
            <a:ext cx="7772400" cy="461665"/>
          </a:xfrm>
        </p:spPr>
        <p:txBody>
          <a:bodyPr>
            <a:normAutofit fontScale="90000"/>
          </a:bodyPr>
          <a:lstStyle/>
          <a:p>
            <a:pPr algn="r" rtl="1"/>
            <a:r>
              <a:rPr lang="ar-LB" b="1" dirty="0">
                <a:solidFill>
                  <a:srgbClr val="651D32"/>
                </a:solidFill>
              </a:rPr>
              <a:t>وظائف الموازنة</a:t>
            </a:r>
            <a:endParaRPr lang="en-US" b="1" dirty="0"/>
          </a:p>
        </p:txBody>
      </p:sp>
      <p:sp>
        <p:nvSpPr>
          <p:cNvPr id="2" name="Rectangle 4">
            <a:extLst>
              <a:ext uri="{FF2B5EF4-FFF2-40B4-BE49-F238E27FC236}">
                <a16:creationId xmlns:a16="http://schemas.microsoft.com/office/drawing/2014/main" id="{F28ABAE9-2FEB-4655-ABBD-9FABB7562019}"/>
              </a:ext>
            </a:extLst>
          </p:cNvPr>
          <p:cNvSpPr>
            <a:spLocks noChangeArrowheads="1"/>
          </p:cNvSpPr>
          <p:nvPr/>
        </p:nvSpPr>
        <p:spPr bwMode="auto">
          <a:xfrm>
            <a:off x="696686" y="895934"/>
            <a:ext cx="8128471" cy="308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rtl="1"/>
            <a:r>
              <a:rPr lang="ar-LB" altLang="en-US" sz="1404" dirty="0"/>
              <a:t>للموازنة وظائف مختلفة، وهي مهمّة في كلّ مرحلة من مراحل المشروع</a:t>
            </a:r>
            <a:r>
              <a:rPr lang="en-US" altLang="en-US" sz="1404"/>
              <a:t>: </a:t>
            </a:r>
            <a:endParaRPr lang="ar-LB" altLang="en-US" sz="1404" dirty="0"/>
          </a:p>
          <a:p>
            <a:pPr lvl="1" indent="-282575" algn="just" rtl="1">
              <a:spcBef>
                <a:spcPts val="1200"/>
              </a:spcBef>
              <a:buFont typeface="Arial" panose="020B0604020202020204" pitchFamily="34" charset="0"/>
              <a:buChar char="•"/>
            </a:pPr>
            <a:r>
              <a:rPr lang="ar-LB" altLang="en-US" sz="1404" dirty="0">
                <a:solidFill>
                  <a:srgbClr val="C00000"/>
                </a:solidFill>
              </a:rPr>
              <a:t>التّخطيط: </a:t>
            </a:r>
            <a:r>
              <a:rPr lang="ar-LB" altLang="en-US" sz="1404" dirty="0"/>
              <a:t>تعتبر الموازنة ضروريّة للتّخطيط لمشروع جديد، بحيث يمكن للجهاز الإداري بناء فكرة دقيقة عن تكلفة المشروع . وهذا يسمح له بالعمل في حال توفّر المال لإكمال المشروع والاستفادة القصوى من الأموال المتاحة لديه.</a:t>
            </a:r>
          </a:p>
          <a:p>
            <a:pPr lvl="1" indent="-282575" algn="just" rtl="1">
              <a:spcBef>
                <a:spcPts val="1200"/>
              </a:spcBef>
              <a:buFont typeface="Arial" panose="020B0604020202020204" pitchFamily="34" charset="0"/>
              <a:buChar char="•"/>
            </a:pPr>
            <a:r>
              <a:rPr lang="ar-LB" altLang="en-US" sz="1404" dirty="0">
                <a:solidFill>
                  <a:srgbClr val="C00000"/>
                </a:solidFill>
              </a:rPr>
              <a:t>جمع التّبرّعات: </a:t>
            </a:r>
            <a:r>
              <a:rPr lang="ar-LB" altLang="en-US" sz="1404" dirty="0"/>
              <a:t>تعتبر الموازنة جزءً هامًّا من أيّ مفاوضات مع الجهات المانحة. وتحدّد الموازنة تفصيليًّا ما ستفعله المنظّمات غير الحكوميّة بالمنحة، بما في ذلك هدف إنفاق المال، والنّتائج الّتي ستحقّق .</a:t>
            </a:r>
          </a:p>
          <a:p>
            <a:pPr lvl="1" indent="-282575" algn="just" rtl="1">
              <a:spcBef>
                <a:spcPts val="1200"/>
              </a:spcBef>
              <a:buFont typeface="Arial" panose="020B0604020202020204" pitchFamily="34" charset="0"/>
              <a:buChar char="•"/>
            </a:pPr>
            <a:r>
              <a:rPr lang="ar-LB" altLang="en-US" sz="1404" dirty="0">
                <a:solidFill>
                  <a:srgbClr val="C00000"/>
                </a:solidFill>
              </a:rPr>
              <a:t>تنفيذ المشروع: </a:t>
            </a:r>
            <a:r>
              <a:rPr lang="ar-LB" altLang="en-US" sz="1404" dirty="0"/>
              <a:t>هناك حاجة لموازنة دقيقة لمراقبة المشروع، فور بدء تشغيله. وتتمثّل أهم أداة للمراقبة المستمرّة في مقارنة التّكاليف الفعليّة مع التّكاليف المدرجة في الموازنة، وهذا أمر مستحيل من دون وجود موازنة دقيقة. قد يكون من الضّروري مراجعة الموازنة بعد بدء المشروع بسبب تغيير الخطط في بعض الأحيان.</a:t>
            </a:r>
          </a:p>
          <a:p>
            <a:pPr lvl="1" indent="-282575" algn="just" rtl="1">
              <a:spcBef>
                <a:spcPts val="1200"/>
              </a:spcBef>
              <a:buFont typeface="Arial" panose="020B0604020202020204" pitchFamily="34" charset="0"/>
              <a:buChar char="•"/>
            </a:pPr>
            <a:r>
              <a:rPr lang="ar-LB" altLang="en-US" sz="1404" dirty="0">
                <a:solidFill>
                  <a:srgbClr val="C00000"/>
                </a:solidFill>
              </a:rPr>
              <a:t>المراقبة والتّقييم: </a:t>
            </a:r>
            <a:r>
              <a:rPr lang="ar-LB" altLang="en-US" sz="1404" dirty="0"/>
              <a:t>يتمّ استخدام الموازنة كأداة لتقييم نجاح المشروع، عند انتهائه. كما تساعد على الإجابة على السّؤال : " هل نجح المشروع في تحقيق أهدافه؟ "</a:t>
            </a:r>
            <a:endParaRPr lang="en-US" altLang="en-US" sz="1404" dirty="0"/>
          </a:p>
          <a:p>
            <a:pPr lvl="1" algn="just"/>
            <a:endParaRPr lang="en-US" altLang="en-US" sz="1404" dirty="0"/>
          </a:p>
        </p:txBody>
      </p:sp>
      <p:graphicFrame>
        <p:nvGraphicFramePr>
          <p:cNvPr id="4" name="Diagram 3">
            <a:extLst>
              <a:ext uri="{FF2B5EF4-FFF2-40B4-BE49-F238E27FC236}">
                <a16:creationId xmlns:a16="http://schemas.microsoft.com/office/drawing/2014/main" id="{D47A2DD1-ABC6-4EDE-A885-D960014FEACB}"/>
              </a:ext>
            </a:extLst>
          </p:cNvPr>
          <p:cNvGraphicFramePr/>
          <p:nvPr>
            <p:extLst>
              <p:ext uri="{D42A27DB-BD31-4B8C-83A1-F6EECF244321}">
                <p14:modId xmlns:p14="http://schemas.microsoft.com/office/powerpoint/2010/main" val="960045089"/>
              </p:ext>
            </p:extLst>
          </p:nvPr>
        </p:nvGraphicFramePr>
        <p:xfrm>
          <a:off x="1409730" y="243834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666263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5" name="Content Placeholder 2">
            <a:extLst>
              <a:ext uri="{FF2B5EF4-FFF2-40B4-BE49-F238E27FC236}">
                <a16:creationId xmlns:a16="http://schemas.microsoft.com/office/drawing/2014/main" id="{B71297F5-7B58-4186-8930-9291AA33A197}"/>
              </a:ext>
            </a:extLst>
          </p:cNvPr>
          <p:cNvSpPr txBox="1">
            <a:spLocks/>
          </p:cNvSpPr>
          <p:nvPr/>
        </p:nvSpPr>
        <p:spPr bwMode="auto">
          <a:xfrm>
            <a:off x="224971" y="915458"/>
            <a:ext cx="8384161" cy="34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300">
                <a:solidFill>
                  <a:schemeClr val="tx1"/>
                </a:solidFill>
                <a:latin typeface="Arial" panose="020B0604020202020204" pitchFamily="34" charset="0"/>
              </a:defRPr>
            </a:lvl1pPr>
            <a:lvl2pPr marL="457200" indent="-400050">
              <a:spcBef>
                <a:spcPct val="20000"/>
              </a:spcBef>
              <a:buChar char="–"/>
              <a:defRPr sz="2800">
                <a:solidFill>
                  <a:schemeClr val="tx1"/>
                </a:solidFill>
                <a:latin typeface="Arial" panose="020B0604020202020204" pitchFamily="34" charset="0"/>
              </a:defRPr>
            </a:lvl2pPr>
            <a:lvl3pPr marL="914400" indent="-319088">
              <a:spcBef>
                <a:spcPct val="20000"/>
              </a:spcBef>
              <a:buChar char="•"/>
              <a:defRPr>
                <a:solidFill>
                  <a:schemeClr val="tx1"/>
                </a:solidFill>
                <a:latin typeface="Arial" panose="020B0604020202020204" pitchFamily="34" charset="0"/>
              </a:defRPr>
            </a:lvl3pPr>
            <a:lvl4pPr marL="1371600" indent="-319088">
              <a:spcBef>
                <a:spcPct val="20000"/>
              </a:spcBef>
              <a:buChar char="–"/>
              <a:defRPr sz="2200">
                <a:solidFill>
                  <a:schemeClr val="tx1"/>
                </a:solidFill>
                <a:latin typeface="Arial" panose="020B0604020202020204" pitchFamily="34" charset="0"/>
              </a:defRPr>
            </a:lvl4pPr>
            <a:lvl5pPr marL="1828800" indent="-319088">
              <a:spcBef>
                <a:spcPct val="20000"/>
              </a:spcBef>
              <a:buChar char="»"/>
              <a:defRPr sz="2200">
                <a:solidFill>
                  <a:schemeClr val="tx1"/>
                </a:solidFill>
                <a:latin typeface="Arial" panose="020B0604020202020204" pitchFamily="34" charset="0"/>
              </a:defRPr>
            </a:lvl5pPr>
            <a:lvl6pPr indent="-319088" eaLnBrk="0" fontAlgn="base" hangingPunct="0">
              <a:spcBef>
                <a:spcPct val="20000"/>
              </a:spcBef>
              <a:spcAft>
                <a:spcPct val="0"/>
              </a:spcAft>
              <a:buChar char="»"/>
              <a:defRPr sz="2200">
                <a:solidFill>
                  <a:schemeClr val="tx1"/>
                </a:solidFill>
                <a:latin typeface="Arial" panose="020B0604020202020204" pitchFamily="34" charset="0"/>
              </a:defRPr>
            </a:lvl6pPr>
            <a:lvl7pPr indent="-319088" eaLnBrk="0" fontAlgn="base" hangingPunct="0">
              <a:spcBef>
                <a:spcPct val="20000"/>
              </a:spcBef>
              <a:spcAft>
                <a:spcPct val="0"/>
              </a:spcAft>
              <a:buChar char="»"/>
              <a:defRPr sz="2200">
                <a:solidFill>
                  <a:schemeClr val="tx1"/>
                </a:solidFill>
                <a:latin typeface="Arial" panose="020B0604020202020204" pitchFamily="34" charset="0"/>
              </a:defRPr>
            </a:lvl7pPr>
            <a:lvl8pPr indent="-319088" eaLnBrk="0" fontAlgn="base" hangingPunct="0">
              <a:spcBef>
                <a:spcPct val="20000"/>
              </a:spcBef>
              <a:spcAft>
                <a:spcPct val="0"/>
              </a:spcAft>
              <a:buChar char="»"/>
              <a:defRPr sz="2200">
                <a:solidFill>
                  <a:schemeClr val="tx1"/>
                </a:solidFill>
                <a:latin typeface="Arial" panose="020B0604020202020204" pitchFamily="34" charset="0"/>
              </a:defRPr>
            </a:lvl8pPr>
            <a:lvl9pPr indent="-319088" eaLnBrk="0" fontAlgn="base" hangingPunct="0">
              <a:spcBef>
                <a:spcPct val="20000"/>
              </a:spcBef>
              <a:spcAft>
                <a:spcPct val="0"/>
              </a:spcAft>
              <a:buChar char="»"/>
              <a:defRPr sz="2200">
                <a:solidFill>
                  <a:schemeClr val="tx1"/>
                </a:solidFill>
                <a:latin typeface="Arial" panose="020B0604020202020204" pitchFamily="34" charset="0"/>
              </a:defRPr>
            </a:lvl9pPr>
          </a:lstStyle>
          <a:p>
            <a:pPr lvl="1" indent="-282575" algn="just" rtl="1">
              <a:spcBef>
                <a:spcPts val="1200"/>
              </a:spcBef>
              <a:buClr>
                <a:srgbClr val="C00000"/>
              </a:buClr>
              <a:buFont typeface="Arial" panose="020B0604020202020204" pitchFamily="34" charset="0"/>
              <a:buChar char="•"/>
            </a:pPr>
            <a:r>
              <a:rPr lang="ar-LB" altLang="en-US" sz="1800" dirty="0">
                <a:solidFill>
                  <a:srgbClr val="C00000"/>
                </a:solidFill>
                <a:latin typeface="+mn-lt"/>
              </a:rPr>
              <a:t>الوضوح والدّقة: </a:t>
            </a:r>
            <a:r>
              <a:rPr lang="ar-LB" altLang="en-US" sz="1800" dirty="0">
                <a:latin typeface="+mn-lt"/>
              </a:rPr>
              <a:t>بما أنّه يتعيّن على العديد من النّاس استخدام الموازنة لأغراض مختلفة، يجب أن يكونوا قادرين على فهم ذلك من دون أيّ معلومات إضافيّة </a:t>
            </a:r>
          </a:p>
          <a:p>
            <a:pPr lvl="1" indent="-282575" algn="just" rtl="1">
              <a:spcBef>
                <a:spcPts val="1200"/>
              </a:spcBef>
              <a:buClr>
                <a:srgbClr val="C00000"/>
              </a:buClr>
              <a:buFont typeface="Arial" panose="020B0604020202020204" pitchFamily="34" charset="0"/>
              <a:buChar char="•"/>
            </a:pPr>
            <a:r>
              <a:rPr lang="ar-LB" altLang="en-US" sz="1800" dirty="0">
                <a:solidFill>
                  <a:srgbClr val="C00000"/>
                </a:solidFill>
                <a:latin typeface="+mn-lt"/>
              </a:rPr>
              <a:t>ربط الموازنة بالرّسم البياني للحساب: </a:t>
            </a:r>
            <a:r>
              <a:rPr lang="ar-LB" altLang="en-US" sz="1800" dirty="0">
                <a:latin typeface="+mn-lt"/>
              </a:rPr>
              <a:t>بما أنه يتعيّن على بنود الموازنة أن تظهر في دفاتر الحسابات والتّقارير الإداريّة. يجب أن تكون بنود الموازنة والسّجلات المحاسبيّة منسّقة مما يسمح بوضع تقارير المراقبة. </a:t>
            </a:r>
          </a:p>
          <a:p>
            <a:pPr lvl="1" indent="-282575" algn="just" rtl="1">
              <a:spcBef>
                <a:spcPts val="1200"/>
              </a:spcBef>
              <a:buClr>
                <a:srgbClr val="C00000"/>
              </a:buClr>
              <a:buFont typeface="Arial" panose="020B0604020202020204" pitchFamily="34" charset="0"/>
              <a:buChar char="•"/>
            </a:pPr>
            <a:r>
              <a:rPr lang="ar-LB" altLang="en-US" sz="1800" dirty="0">
                <a:solidFill>
                  <a:srgbClr val="C00000"/>
                </a:solidFill>
                <a:latin typeface="+mn-lt"/>
              </a:rPr>
              <a:t>المبالغ المقدّرة مبرّرة: </a:t>
            </a:r>
            <a:r>
              <a:rPr lang="ar-LB" altLang="en-US" sz="1800" dirty="0">
                <a:latin typeface="+mn-lt"/>
              </a:rPr>
              <a:t>بناء على التّكاليف والأسعار التّاريخيّة.... </a:t>
            </a:r>
          </a:p>
          <a:p>
            <a:pPr lvl="1" indent="-282575" algn="just" rtl="1">
              <a:spcBef>
                <a:spcPts val="1200"/>
              </a:spcBef>
              <a:buClr>
                <a:srgbClr val="C00000"/>
              </a:buClr>
              <a:buFont typeface="Arial" panose="020B0604020202020204" pitchFamily="34" charset="0"/>
              <a:buChar char="•"/>
            </a:pPr>
            <a:r>
              <a:rPr lang="ar-LB" altLang="en-US" sz="1800" dirty="0">
                <a:latin typeface="+mn-lt"/>
              </a:rPr>
              <a:t>يجب أن تكون أرقام الموازنة معقولة، مسموح بها ومنسّقة </a:t>
            </a:r>
          </a:p>
          <a:p>
            <a:pPr lvl="1" indent="-282575" algn="just" rtl="1">
              <a:spcBef>
                <a:spcPts val="1200"/>
              </a:spcBef>
              <a:buClr>
                <a:srgbClr val="C00000"/>
              </a:buClr>
              <a:buFont typeface="Arial" panose="020B0604020202020204" pitchFamily="34" charset="0"/>
              <a:buChar char="•"/>
            </a:pPr>
            <a:r>
              <a:rPr lang="ar-LB" altLang="en-US" sz="1800" dirty="0">
                <a:latin typeface="+mn-lt"/>
              </a:rPr>
              <a:t>لا يجب أن تحتوي الموازنة على  بند للطّوارئ كنسبة مئويّة</a:t>
            </a:r>
          </a:p>
          <a:p>
            <a:pPr lvl="1" indent="-282575" algn="just" rtl="1">
              <a:spcBef>
                <a:spcPts val="1200"/>
              </a:spcBef>
              <a:buClr>
                <a:srgbClr val="C00000"/>
              </a:buClr>
              <a:buFont typeface="Arial" panose="020B0604020202020204" pitchFamily="34" charset="0"/>
              <a:buChar char="•"/>
            </a:pPr>
            <a:r>
              <a:rPr lang="ar-LB" altLang="en-US" sz="1800" dirty="0">
                <a:latin typeface="+mn-lt"/>
              </a:rPr>
              <a:t>يجب أن تتضمّن الموازنة التّكاليف المباشرة وغير المباشرة </a:t>
            </a:r>
          </a:p>
          <a:p>
            <a:pPr lvl="1" indent="-282575" algn="just" rtl="1">
              <a:spcBef>
                <a:spcPts val="1200"/>
              </a:spcBef>
              <a:buClr>
                <a:srgbClr val="C00000"/>
              </a:buClr>
              <a:buFont typeface="Arial" panose="020B0604020202020204" pitchFamily="34" charset="0"/>
              <a:buChar char="•"/>
            </a:pPr>
            <a:r>
              <a:rPr lang="ar-LB" altLang="en-US" sz="1800" dirty="0">
                <a:latin typeface="+mn-lt"/>
              </a:rPr>
              <a:t>يجب أن تأخذ الموازنة بعين الإعتبار أيّة تدريبات أو إحتياطات لدمج موضوع الجندر بالبرنامج المطروح تنفيذه كي يفسح المجال لمشاركة متساوية للرّجل والمرأة بالمشروع</a:t>
            </a:r>
          </a:p>
        </p:txBody>
      </p:sp>
      <p:sp>
        <p:nvSpPr>
          <p:cNvPr id="9" name="Title 7">
            <a:extLst>
              <a:ext uri="{FF2B5EF4-FFF2-40B4-BE49-F238E27FC236}">
                <a16:creationId xmlns:a16="http://schemas.microsoft.com/office/drawing/2014/main" id="{9EFA9716-B47A-48A2-BB4A-3D257641D3A3}"/>
              </a:ext>
            </a:extLst>
          </p:cNvPr>
          <p:cNvSpPr txBox="1">
            <a:spLocks/>
          </p:cNvSpPr>
          <p:nvPr/>
        </p:nvSpPr>
        <p:spPr>
          <a:xfrm>
            <a:off x="961677" y="232240"/>
            <a:ext cx="7772400" cy="461665"/>
          </a:xfrm>
          <a:prstGeom prst="rect">
            <a:avLst/>
          </a:prstGeom>
        </p:spPr>
        <p:txBody>
          <a:bodyPr vert="horz" lIns="91436" tIns="45718" rIns="91436" bIns="45718" rtlCol="0" anchor="ctr">
            <a:normAutofit fontScale="97500"/>
          </a:bodyPr>
          <a:lst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a:lstStyle>
          <a:p>
            <a:pPr algn="r" rtl="1"/>
            <a:r>
              <a:rPr lang="ar-LB" b="1" dirty="0">
                <a:solidFill>
                  <a:srgbClr val="651D32"/>
                </a:solidFill>
              </a:rPr>
              <a:t>الاسس الصحيحة لاعداد الموازنة</a:t>
            </a:r>
            <a:endParaRPr lang="en-US" b="1" dirty="0"/>
          </a:p>
        </p:txBody>
      </p:sp>
    </p:spTree>
    <p:extLst>
      <p:ext uri="{BB962C8B-B14F-4D97-AF65-F5344CB8AC3E}">
        <p14:creationId xmlns:p14="http://schemas.microsoft.com/office/powerpoint/2010/main" val="310685178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2782948-4DBE-204D-AB9E-B65E067054AE}" type="slidenum">
              <a:rPr lang="en-US" smtClean="0"/>
              <a:pPr/>
              <a:t>8</a:t>
            </a:fld>
            <a:endParaRPr lang="en-US"/>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1648211"/>
            <a:ext cx="3657600" cy="461665"/>
          </a:xfrm>
        </p:spPr>
        <p:txBody>
          <a:bodyPr/>
          <a:lstStyle/>
          <a:p>
            <a:pPr algn="r" rtl="1"/>
            <a:r>
              <a:rPr lang="ar-LB" b="1" dirty="0">
                <a:solidFill>
                  <a:srgbClr val="651D32"/>
                </a:solidFill>
              </a:rPr>
              <a:t>الايرادات</a:t>
            </a:r>
            <a:endParaRPr lang="en-US" b="1" dirty="0"/>
          </a:p>
        </p:txBody>
      </p:sp>
      <p:pic>
        <p:nvPicPr>
          <p:cNvPr id="2050" name="Picture 2" descr="Cost Allocation Images, Stock Photos &amp; Vectors | Shutterstock">
            <a:extLst>
              <a:ext uri="{FF2B5EF4-FFF2-40B4-BE49-F238E27FC236}">
                <a16:creationId xmlns:a16="http://schemas.microsoft.com/office/drawing/2014/main" id="{3C143D7A-DC62-4639-976C-FDA7AEF1697E}"/>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1202" r="1202" b="7614"/>
          <a:stretch/>
        </p:blipFill>
        <p:spPr bwMode="auto">
          <a:xfrm>
            <a:off x="4572000" y="153989"/>
            <a:ext cx="4419600" cy="487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84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val 2"/>
          <p:cNvSpPr/>
          <p:nvPr/>
        </p:nvSpPr>
        <p:spPr>
          <a:xfrm>
            <a:off x="4686271" y="4477847"/>
            <a:ext cx="3999458" cy="399946"/>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595">
              <a:defRPr/>
            </a:pPr>
            <a:endParaRPr lang="en-US" sz="1349" kern="0">
              <a:solidFill>
                <a:sysClr val="window" lastClr="FFFFFF"/>
              </a:solidFill>
              <a:latin typeface="Calibri"/>
            </a:endParaRPr>
          </a:p>
        </p:txBody>
      </p:sp>
      <p:sp>
        <p:nvSpPr>
          <p:cNvPr id="2" name="Title 7">
            <a:extLst>
              <a:ext uri="{FF2B5EF4-FFF2-40B4-BE49-F238E27FC236}">
                <a16:creationId xmlns:a16="http://schemas.microsoft.com/office/drawing/2014/main" id="{5F715459-CDA0-4C13-A39A-BFAB6FD691EC}"/>
              </a:ext>
            </a:extLst>
          </p:cNvPr>
          <p:cNvSpPr txBox="1">
            <a:spLocks/>
          </p:cNvSpPr>
          <p:nvPr/>
        </p:nvSpPr>
        <p:spPr>
          <a:xfrm>
            <a:off x="961677" y="232240"/>
            <a:ext cx="7772400" cy="461665"/>
          </a:xfrm>
          <a:prstGeom prst="rect">
            <a:avLst/>
          </a:prstGeom>
        </p:spPr>
        <p:txBody>
          <a:bodyPr vert="horz" lIns="91436" tIns="45718" rIns="91436" bIns="45718" rtlCol="0" anchor="ctr">
            <a:normAutofit fontScale="97500"/>
          </a:bodyPr>
          <a:lstStyle>
            <a:lvl1pPr algn="l" defTabSz="914134" rtl="0" eaLnBrk="1" latinLnBrk="0" hangingPunct="1">
              <a:spcBef>
                <a:spcPct val="0"/>
              </a:spcBef>
              <a:buNone/>
              <a:defRPr sz="2399" kern="1200">
                <a:solidFill>
                  <a:schemeClr val="tx1">
                    <a:lumMod val="65000"/>
                    <a:lumOff val="35000"/>
                  </a:schemeClr>
                </a:solidFill>
                <a:latin typeface="+mj-lt"/>
                <a:ea typeface="+mj-ea"/>
                <a:cs typeface="+mj-cs"/>
              </a:defRPr>
            </a:lvl1pPr>
          </a:lstStyle>
          <a:p>
            <a:pPr algn="r" rtl="1"/>
            <a:r>
              <a:rPr lang="ar-LB" b="1" dirty="0">
                <a:solidFill>
                  <a:srgbClr val="651D32"/>
                </a:solidFill>
              </a:rPr>
              <a:t>توزيع الايرادات</a:t>
            </a:r>
            <a:endParaRPr lang="en-US" b="1" dirty="0"/>
          </a:p>
        </p:txBody>
      </p:sp>
      <p:sp>
        <p:nvSpPr>
          <p:cNvPr id="8" name="TextBox 7">
            <a:extLst>
              <a:ext uri="{FF2B5EF4-FFF2-40B4-BE49-F238E27FC236}">
                <a16:creationId xmlns:a16="http://schemas.microsoft.com/office/drawing/2014/main" id="{910804CB-3EA7-4153-84FE-DCC3974F54B2}"/>
              </a:ext>
            </a:extLst>
          </p:cNvPr>
          <p:cNvSpPr txBox="1"/>
          <p:nvPr/>
        </p:nvSpPr>
        <p:spPr>
          <a:xfrm>
            <a:off x="3236686" y="1547602"/>
            <a:ext cx="805542" cy="646331"/>
          </a:xfrm>
          <a:prstGeom prst="rect">
            <a:avLst/>
          </a:prstGeom>
          <a:noFill/>
        </p:spPr>
        <p:txBody>
          <a:bodyPr wrap="square" rtlCol="0">
            <a:spAutoFit/>
          </a:bodyPr>
          <a:lstStyle/>
          <a:p>
            <a:pPr algn="ctr"/>
            <a:r>
              <a:rPr lang="ar-LB" dirty="0">
                <a:solidFill>
                  <a:schemeClr val="bg1">
                    <a:lumMod val="95000"/>
                  </a:schemeClr>
                </a:solidFill>
              </a:rPr>
              <a:t>التكاليف المباشرة</a:t>
            </a:r>
            <a:endParaRPr lang="en-US" dirty="0">
              <a:solidFill>
                <a:schemeClr val="bg1">
                  <a:lumMod val="95000"/>
                </a:schemeClr>
              </a:solidFill>
            </a:endParaRPr>
          </a:p>
        </p:txBody>
      </p:sp>
      <p:sp>
        <p:nvSpPr>
          <p:cNvPr id="12" name="TextBox 11">
            <a:extLst>
              <a:ext uri="{FF2B5EF4-FFF2-40B4-BE49-F238E27FC236}">
                <a16:creationId xmlns:a16="http://schemas.microsoft.com/office/drawing/2014/main" id="{DF319599-88DE-43D5-A0A8-D9774F8B7A5B}"/>
              </a:ext>
            </a:extLst>
          </p:cNvPr>
          <p:cNvSpPr txBox="1"/>
          <p:nvPr/>
        </p:nvSpPr>
        <p:spPr>
          <a:xfrm>
            <a:off x="3947886" y="3376402"/>
            <a:ext cx="805542" cy="923330"/>
          </a:xfrm>
          <a:prstGeom prst="rect">
            <a:avLst/>
          </a:prstGeom>
          <a:noFill/>
        </p:spPr>
        <p:txBody>
          <a:bodyPr wrap="square" rtlCol="0">
            <a:spAutoFit/>
          </a:bodyPr>
          <a:lstStyle/>
          <a:p>
            <a:pPr algn="ctr"/>
            <a:r>
              <a:rPr lang="ar-LB" dirty="0">
                <a:solidFill>
                  <a:schemeClr val="bg1">
                    <a:lumMod val="95000"/>
                  </a:schemeClr>
                </a:solidFill>
              </a:rPr>
              <a:t>التكاليف غير المباشرة</a:t>
            </a:r>
            <a:endParaRPr lang="en-US" dirty="0">
              <a:solidFill>
                <a:schemeClr val="bg1">
                  <a:lumMod val="95000"/>
                </a:schemeClr>
              </a:solidFill>
            </a:endParaRPr>
          </a:p>
        </p:txBody>
      </p:sp>
      <p:graphicFrame>
        <p:nvGraphicFramePr>
          <p:cNvPr id="5" name="Diagram 4">
            <a:extLst>
              <a:ext uri="{FF2B5EF4-FFF2-40B4-BE49-F238E27FC236}">
                <a16:creationId xmlns:a16="http://schemas.microsoft.com/office/drawing/2014/main" id="{7FF06BF2-9BA0-432F-81F5-DCF251108BC0}"/>
              </a:ext>
            </a:extLst>
          </p:cNvPr>
          <p:cNvGraphicFramePr/>
          <p:nvPr>
            <p:extLst>
              <p:ext uri="{D42A27DB-BD31-4B8C-83A1-F6EECF244321}">
                <p14:modId xmlns:p14="http://schemas.microsoft.com/office/powerpoint/2010/main" val="1039924961"/>
              </p:ext>
            </p:extLst>
          </p:nvPr>
        </p:nvGraphicFramePr>
        <p:xfrm>
          <a:off x="1524000" y="1083450"/>
          <a:ext cx="6096000" cy="329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24035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10.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11.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12.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2.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3.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4.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5.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6.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7.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8.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ppt/theme/themeOverride9.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16.9-Template_12.7.2016</Template>
  <TotalTime>492</TotalTime>
  <Words>859</Words>
  <Application>Microsoft Office PowerPoint</Application>
  <PresentationFormat>Custom</PresentationFormat>
  <Paragraphs>128</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Gill Sans MT</vt:lpstr>
      <vt:lpstr>inherit</vt:lpstr>
      <vt:lpstr>Times</vt:lpstr>
      <vt:lpstr>Times  (Body)</vt:lpstr>
      <vt:lpstr>Wingdings</vt:lpstr>
      <vt:lpstr>16.9-Template_12.7.2016</vt:lpstr>
      <vt:lpstr>7_Office Theme</vt:lpstr>
      <vt:lpstr>الموازنة</vt:lpstr>
      <vt:lpstr>برنامج التدريب – القسم الثاني</vt:lpstr>
      <vt:lpstr>تعريف موازنة المنظمات غير الحكومية واسس تحضيرها</vt:lpstr>
      <vt:lpstr>الموازنة</vt:lpstr>
      <vt:lpstr>ما هي الموازنة</vt:lpstr>
      <vt:lpstr>وظائف الموازنة</vt:lpstr>
      <vt:lpstr>PowerPoint Presentation</vt:lpstr>
      <vt:lpstr>الايرادات</vt:lpstr>
      <vt:lpstr>PowerPoint Presentation</vt:lpstr>
      <vt:lpstr>PowerPoint Presentation</vt:lpstr>
      <vt:lpstr>توزيع التكاليف المباشرة وغير المباشرة</vt:lpstr>
      <vt:lpstr>PowerPoint Presentation</vt:lpstr>
      <vt:lpstr>PowerPoint Presentation</vt:lpstr>
      <vt:lpstr>مراقبة الموازنة</vt:lpstr>
      <vt:lpstr>PowerPoint Presentation</vt:lpstr>
      <vt:lpstr>PowerPoint Presentation</vt:lpstr>
      <vt:lpstr>PowerPoint Presentation</vt:lpstr>
      <vt:lpstr>PowerPoint Presentation</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MSI MEL</cp:lastModifiedBy>
  <cp:revision>73</cp:revision>
  <dcterms:created xsi:type="dcterms:W3CDTF">2017-03-16T17:43:27Z</dcterms:created>
  <dcterms:modified xsi:type="dcterms:W3CDTF">2020-10-30T10:28:17Z</dcterms:modified>
</cp:coreProperties>
</file>