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8288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02C"/>
    <a:srgbClr val="BFC0C1"/>
    <a:srgbClr val="212723"/>
    <a:srgbClr val="F3F3F3"/>
    <a:srgbClr val="FFFFFF"/>
    <a:srgbClr val="BA0C2F"/>
    <a:srgbClr val="022F6B"/>
    <a:srgbClr val="8B8A85"/>
    <a:srgbClr val="002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21" autoAdjust="0"/>
    <p:restoredTop sz="94660"/>
  </p:normalViewPr>
  <p:slideViewPr>
    <p:cSldViewPr snapToGrid="0">
      <p:cViewPr varScale="1">
        <p:scale>
          <a:sx n="26" d="100"/>
          <a:sy n="26" d="100"/>
        </p:scale>
        <p:origin x="22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992968"/>
            <a:ext cx="15544800" cy="6366933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9605435"/>
            <a:ext cx="13716000" cy="4415365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1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6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973667"/>
            <a:ext cx="3943350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973667"/>
            <a:ext cx="11601450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5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4559305"/>
            <a:ext cx="15773400" cy="7607299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12238572"/>
            <a:ext cx="15773400" cy="4000499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4868333"/>
            <a:ext cx="777240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4868333"/>
            <a:ext cx="7772400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7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73671"/>
            <a:ext cx="15773400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4483101"/>
            <a:ext cx="7736680" cy="219709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6680200"/>
            <a:ext cx="7736680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4483101"/>
            <a:ext cx="7774782" cy="2197099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6680200"/>
            <a:ext cx="7774782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3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219200"/>
            <a:ext cx="5898356" cy="42672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2633138"/>
            <a:ext cx="9258300" cy="12996333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5486400"/>
            <a:ext cx="5898356" cy="10164235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8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1219200"/>
            <a:ext cx="5898356" cy="42672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2633138"/>
            <a:ext cx="9258300" cy="12996333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5486400"/>
            <a:ext cx="5898356" cy="10164235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7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973671"/>
            <a:ext cx="15773400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4868333"/>
            <a:ext cx="15773400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6950271"/>
            <a:ext cx="41148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FF78-8718-4A40-BA3E-4C0F4FB7257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6950271"/>
            <a:ext cx="61722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6950271"/>
            <a:ext cx="4114800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9DB2-B59C-42BC-A5F0-B96F2E8D9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667">
            <a:extLst>
              <a:ext uri="{FF2B5EF4-FFF2-40B4-BE49-F238E27FC236}">
                <a16:creationId xmlns:a16="http://schemas.microsoft.com/office/drawing/2014/main" id="{C59DD2A5-C718-4A15-B4DA-42C18AE4E25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6350"/>
            <a:ext cx="18294350" cy="182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669">
            <a:extLst>
              <a:ext uri="{FF2B5EF4-FFF2-40B4-BE49-F238E27FC236}">
                <a16:creationId xmlns:a16="http://schemas.microsoft.com/office/drawing/2014/main" id="{D94330E1-5405-4743-AF87-36A687E6F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1125"/>
            <a:ext cx="18281650" cy="18281650"/>
          </a:xfrm>
          <a:prstGeom prst="rect">
            <a:avLst/>
          </a:pr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2671">
            <a:extLst>
              <a:ext uri="{FF2B5EF4-FFF2-40B4-BE49-F238E27FC236}">
                <a16:creationId xmlns:a16="http://schemas.microsoft.com/office/drawing/2014/main" id="{15EDBDDE-41AC-4671-9069-BA0E46CF0A19}"/>
              </a:ext>
            </a:extLst>
          </p:cNvPr>
          <p:cNvSpPr>
            <a:spLocks/>
          </p:cNvSpPr>
          <p:nvPr/>
        </p:nvSpPr>
        <p:spPr bwMode="auto">
          <a:xfrm>
            <a:off x="5564188" y="7188200"/>
            <a:ext cx="3111500" cy="6673850"/>
          </a:xfrm>
          <a:custGeom>
            <a:avLst/>
            <a:gdLst>
              <a:gd name="T0" fmla="*/ 735 w 735"/>
              <a:gd name="T1" fmla="*/ 0 h 1577"/>
              <a:gd name="T2" fmla="*/ 26 w 735"/>
              <a:gd name="T3" fmla="*/ 765 h 1577"/>
              <a:gd name="T4" fmla="*/ 511 w 735"/>
              <a:gd name="T5" fmla="*/ 1577 h 1577"/>
              <a:gd name="T6" fmla="*/ 577 w 735"/>
              <a:gd name="T7" fmla="*/ 1420 h 1577"/>
              <a:gd name="T8" fmla="*/ 560 w 735"/>
              <a:gd name="T9" fmla="*/ 1411 h 1577"/>
              <a:gd name="T10" fmla="*/ 207 w 735"/>
              <a:gd name="T11" fmla="*/ 701 h 1577"/>
              <a:gd name="T12" fmla="*/ 655 w 735"/>
              <a:gd name="T13" fmla="*/ 193 h 1577"/>
              <a:gd name="T14" fmla="*/ 660 w 735"/>
              <a:gd name="T15" fmla="*/ 191 h 1577"/>
              <a:gd name="T16" fmla="*/ 670 w 735"/>
              <a:gd name="T17" fmla="*/ 187 h 1577"/>
              <a:gd name="T18" fmla="*/ 735 w 735"/>
              <a:gd name="T19" fmla="*/ 0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5" h="1577">
                <a:moveTo>
                  <a:pt x="735" y="0"/>
                </a:moveTo>
                <a:cubicBezTo>
                  <a:pt x="364" y="53"/>
                  <a:pt x="54" y="361"/>
                  <a:pt x="26" y="765"/>
                </a:cubicBezTo>
                <a:cubicBezTo>
                  <a:pt x="0" y="1144"/>
                  <a:pt x="231" y="1454"/>
                  <a:pt x="511" y="1577"/>
                </a:cubicBezTo>
                <a:cubicBezTo>
                  <a:pt x="533" y="1525"/>
                  <a:pt x="555" y="1473"/>
                  <a:pt x="577" y="1420"/>
                </a:cubicBezTo>
                <a:cubicBezTo>
                  <a:pt x="571" y="1417"/>
                  <a:pt x="565" y="1414"/>
                  <a:pt x="560" y="1411"/>
                </a:cubicBezTo>
                <a:cubicBezTo>
                  <a:pt x="297" y="1279"/>
                  <a:pt x="149" y="988"/>
                  <a:pt x="207" y="701"/>
                </a:cubicBezTo>
                <a:cubicBezTo>
                  <a:pt x="258" y="448"/>
                  <a:pt x="411" y="279"/>
                  <a:pt x="655" y="193"/>
                </a:cubicBezTo>
                <a:cubicBezTo>
                  <a:pt x="657" y="193"/>
                  <a:pt x="658" y="192"/>
                  <a:pt x="660" y="191"/>
                </a:cubicBezTo>
                <a:cubicBezTo>
                  <a:pt x="670" y="187"/>
                  <a:pt x="670" y="187"/>
                  <a:pt x="670" y="187"/>
                </a:cubicBezTo>
                <a:cubicBezTo>
                  <a:pt x="735" y="0"/>
                  <a:pt x="735" y="0"/>
                  <a:pt x="735" y="0"/>
                </a:cubicBezTo>
              </a:path>
            </a:pathLst>
          </a:custGeom>
          <a:solidFill>
            <a:srgbClr val="A2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2672">
            <a:extLst>
              <a:ext uri="{FF2B5EF4-FFF2-40B4-BE49-F238E27FC236}">
                <a16:creationId xmlns:a16="http://schemas.microsoft.com/office/drawing/2014/main" id="{D542A1FE-416A-4DEA-B8B8-2E202F562E61}"/>
              </a:ext>
            </a:extLst>
          </p:cNvPr>
          <p:cNvSpPr>
            <a:spLocks/>
          </p:cNvSpPr>
          <p:nvPr/>
        </p:nvSpPr>
        <p:spPr bwMode="auto">
          <a:xfrm>
            <a:off x="8993188" y="7991475"/>
            <a:ext cx="3803650" cy="6188075"/>
          </a:xfrm>
          <a:custGeom>
            <a:avLst/>
            <a:gdLst>
              <a:gd name="T0" fmla="*/ 584 w 899"/>
              <a:gd name="T1" fmla="*/ 0 h 1462"/>
              <a:gd name="T2" fmla="*/ 489 w 899"/>
              <a:gd name="T3" fmla="*/ 144 h 1462"/>
              <a:gd name="T4" fmla="*/ 508 w 899"/>
              <a:gd name="T5" fmla="*/ 162 h 1462"/>
              <a:gd name="T6" fmla="*/ 686 w 899"/>
              <a:gd name="T7" fmla="*/ 785 h 1462"/>
              <a:gd name="T8" fmla="*/ 149 w 899"/>
              <a:gd name="T9" fmla="*/ 1283 h 1462"/>
              <a:gd name="T10" fmla="*/ 148 w 899"/>
              <a:gd name="T11" fmla="*/ 1284 h 1462"/>
              <a:gd name="T12" fmla="*/ 136 w 899"/>
              <a:gd name="T13" fmla="*/ 1286 h 1462"/>
              <a:gd name="T14" fmla="*/ 135 w 899"/>
              <a:gd name="T15" fmla="*/ 1286 h 1462"/>
              <a:gd name="T16" fmla="*/ 123 w 899"/>
              <a:gd name="T17" fmla="*/ 1288 h 1462"/>
              <a:gd name="T18" fmla="*/ 107 w 899"/>
              <a:gd name="T19" fmla="*/ 1310 h 1462"/>
              <a:gd name="T20" fmla="*/ 76 w 899"/>
              <a:gd name="T21" fmla="*/ 1353 h 1462"/>
              <a:gd name="T22" fmla="*/ 0 w 899"/>
              <a:gd name="T23" fmla="*/ 1460 h 1462"/>
              <a:gd name="T24" fmla="*/ 55 w 899"/>
              <a:gd name="T25" fmla="*/ 1462 h 1462"/>
              <a:gd name="T26" fmla="*/ 837 w 899"/>
              <a:gd name="T27" fmla="*/ 883 h 1462"/>
              <a:gd name="T28" fmla="*/ 810 w 899"/>
              <a:gd name="T29" fmla="*/ 307 h 1462"/>
              <a:gd name="T30" fmla="*/ 584 w 899"/>
              <a:gd name="T31" fmla="*/ 0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99" h="1462">
                <a:moveTo>
                  <a:pt x="584" y="0"/>
                </a:moveTo>
                <a:cubicBezTo>
                  <a:pt x="489" y="144"/>
                  <a:pt x="489" y="144"/>
                  <a:pt x="489" y="144"/>
                </a:cubicBezTo>
                <a:cubicBezTo>
                  <a:pt x="508" y="162"/>
                  <a:pt x="508" y="162"/>
                  <a:pt x="508" y="162"/>
                </a:cubicBezTo>
                <a:cubicBezTo>
                  <a:pt x="678" y="338"/>
                  <a:pt x="741" y="547"/>
                  <a:pt x="686" y="785"/>
                </a:cubicBezTo>
                <a:cubicBezTo>
                  <a:pt x="625" y="1048"/>
                  <a:pt x="415" y="1238"/>
                  <a:pt x="149" y="1283"/>
                </a:cubicBezTo>
                <a:cubicBezTo>
                  <a:pt x="148" y="1284"/>
                  <a:pt x="148" y="1284"/>
                  <a:pt x="148" y="1284"/>
                </a:cubicBezTo>
                <a:cubicBezTo>
                  <a:pt x="144" y="1284"/>
                  <a:pt x="140" y="1285"/>
                  <a:pt x="136" y="1286"/>
                </a:cubicBezTo>
                <a:cubicBezTo>
                  <a:pt x="136" y="1286"/>
                  <a:pt x="135" y="1286"/>
                  <a:pt x="135" y="1286"/>
                </a:cubicBezTo>
                <a:cubicBezTo>
                  <a:pt x="123" y="1288"/>
                  <a:pt x="123" y="1288"/>
                  <a:pt x="123" y="1288"/>
                </a:cubicBezTo>
                <a:cubicBezTo>
                  <a:pt x="107" y="1310"/>
                  <a:pt x="107" y="1310"/>
                  <a:pt x="107" y="1310"/>
                </a:cubicBezTo>
                <a:cubicBezTo>
                  <a:pt x="97" y="1324"/>
                  <a:pt x="87" y="1339"/>
                  <a:pt x="76" y="1353"/>
                </a:cubicBezTo>
                <a:cubicBezTo>
                  <a:pt x="51" y="1388"/>
                  <a:pt x="26" y="1423"/>
                  <a:pt x="0" y="1460"/>
                </a:cubicBezTo>
                <a:cubicBezTo>
                  <a:pt x="18" y="1461"/>
                  <a:pt x="36" y="1462"/>
                  <a:pt x="55" y="1462"/>
                </a:cubicBezTo>
                <a:cubicBezTo>
                  <a:pt x="370" y="1462"/>
                  <a:pt x="716" y="1261"/>
                  <a:pt x="837" y="883"/>
                </a:cubicBezTo>
                <a:cubicBezTo>
                  <a:pt x="899" y="689"/>
                  <a:pt x="889" y="495"/>
                  <a:pt x="810" y="307"/>
                </a:cubicBezTo>
                <a:cubicBezTo>
                  <a:pt x="760" y="187"/>
                  <a:pt x="684" y="86"/>
                  <a:pt x="584" y="0"/>
                </a:cubicBezTo>
              </a:path>
            </a:pathLst>
          </a:custGeom>
          <a:solidFill>
            <a:srgbClr val="A2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673">
            <a:extLst>
              <a:ext uri="{FF2B5EF4-FFF2-40B4-BE49-F238E27FC236}">
                <a16:creationId xmlns:a16="http://schemas.microsoft.com/office/drawing/2014/main" id="{22279873-C1E0-40D5-8D03-B55503C8F47A}"/>
              </a:ext>
            </a:extLst>
          </p:cNvPr>
          <p:cNvSpPr>
            <a:spLocks noEditPoints="1"/>
          </p:cNvSpPr>
          <p:nvPr/>
        </p:nvSpPr>
        <p:spPr bwMode="auto">
          <a:xfrm>
            <a:off x="7766050" y="6637338"/>
            <a:ext cx="3998913" cy="8366125"/>
          </a:xfrm>
          <a:custGeom>
            <a:avLst/>
            <a:gdLst>
              <a:gd name="T0" fmla="*/ 5 w 945"/>
              <a:gd name="T1" fmla="*/ 1977 h 1977"/>
              <a:gd name="T2" fmla="*/ 5 w 945"/>
              <a:gd name="T3" fmla="*/ 1977 h 1977"/>
              <a:gd name="T4" fmla="*/ 5 w 945"/>
              <a:gd name="T5" fmla="*/ 1977 h 1977"/>
              <a:gd name="T6" fmla="*/ 5 w 945"/>
              <a:gd name="T7" fmla="*/ 1977 h 1977"/>
              <a:gd name="T8" fmla="*/ 4 w 945"/>
              <a:gd name="T9" fmla="*/ 1977 h 1977"/>
              <a:gd name="T10" fmla="*/ 5 w 945"/>
              <a:gd name="T11" fmla="*/ 1977 h 1977"/>
              <a:gd name="T12" fmla="*/ 4 w 945"/>
              <a:gd name="T13" fmla="*/ 1977 h 1977"/>
              <a:gd name="T14" fmla="*/ 449 w 945"/>
              <a:gd name="T15" fmla="*/ 0 h 1977"/>
              <a:gd name="T16" fmla="*/ 449 w 945"/>
              <a:gd name="T17" fmla="*/ 0 h 1977"/>
              <a:gd name="T18" fmla="*/ 384 w 945"/>
              <a:gd name="T19" fmla="*/ 0 h 1977"/>
              <a:gd name="T20" fmla="*/ 383 w 945"/>
              <a:gd name="T21" fmla="*/ 3 h 1977"/>
              <a:gd name="T22" fmla="*/ 29 w 945"/>
              <a:gd name="T23" fmla="*/ 1005 h 1977"/>
              <a:gd name="T24" fmla="*/ 0 w 945"/>
              <a:gd name="T25" fmla="*/ 1088 h 1977"/>
              <a:gd name="T26" fmla="*/ 381 w 945"/>
              <a:gd name="T27" fmla="*/ 1088 h 1977"/>
              <a:gd name="T28" fmla="*/ 5 w 945"/>
              <a:gd name="T29" fmla="*/ 1977 h 1977"/>
              <a:gd name="T30" fmla="*/ 820 w 945"/>
              <a:gd name="T31" fmla="*/ 844 h 1977"/>
              <a:gd name="T32" fmla="*/ 391 w 945"/>
              <a:gd name="T33" fmla="*/ 844 h 1977"/>
              <a:gd name="T34" fmla="*/ 668 w 945"/>
              <a:gd name="T35" fmla="*/ 422 h 1977"/>
              <a:gd name="T36" fmla="*/ 945 w 945"/>
              <a:gd name="T37" fmla="*/ 0 h 1977"/>
              <a:gd name="T38" fmla="*/ 926 w 945"/>
              <a:gd name="T39" fmla="*/ 0 h 1977"/>
              <a:gd name="T40" fmla="*/ 831 w 945"/>
              <a:gd name="T41" fmla="*/ 0 h 1977"/>
              <a:gd name="T42" fmla="*/ 742 w 945"/>
              <a:gd name="T43" fmla="*/ 0 h 1977"/>
              <a:gd name="T44" fmla="*/ 449 w 945"/>
              <a:gd name="T45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45" h="1977">
                <a:moveTo>
                  <a:pt x="5" y="1977"/>
                </a:moveTo>
                <a:cubicBezTo>
                  <a:pt x="5" y="1977"/>
                  <a:pt x="5" y="1977"/>
                  <a:pt x="5" y="1977"/>
                </a:cubicBezTo>
                <a:cubicBezTo>
                  <a:pt x="5" y="1977"/>
                  <a:pt x="5" y="1977"/>
                  <a:pt x="5" y="1977"/>
                </a:cubicBezTo>
                <a:cubicBezTo>
                  <a:pt x="5" y="1977"/>
                  <a:pt x="5" y="1977"/>
                  <a:pt x="5" y="1977"/>
                </a:cubicBezTo>
                <a:moveTo>
                  <a:pt x="4" y="1977"/>
                </a:moveTo>
                <a:cubicBezTo>
                  <a:pt x="4" y="1977"/>
                  <a:pt x="4" y="1977"/>
                  <a:pt x="5" y="1977"/>
                </a:cubicBezTo>
                <a:cubicBezTo>
                  <a:pt x="4" y="1977"/>
                  <a:pt x="4" y="1977"/>
                  <a:pt x="4" y="1977"/>
                </a:cubicBezTo>
                <a:moveTo>
                  <a:pt x="449" y="0"/>
                </a:moveTo>
                <a:cubicBezTo>
                  <a:pt x="449" y="0"/>
                  <a:pt x="449" y="0"/>
                  <a:pt x="449" y="0"/>
                </a:cubicBezTo>
                <a:cubicBezTo>
                  <a:pt x="384" y="0"/>
                  <a:pt x="384" y="0"/>
                  <a:pt x="384" y="0"/>
                </a:cubicBezTo>
                <a:cubicBezTo>
                  <a:pt x="383" y="1"/>
                  <a:pt x="383" y="2"/>
                  <a:pt x="383" y="3"/>
                </a:cubicBezTo>
                <a:cubicBezTo>
                  <a:pt x="267" y="333"/>
                  <a:pt x="146" y="676"/>
                  <a:pt x="29" y="1005"/>
                </a:cubicBezTo>
                <a:cubicBezTo>
                  <a:pt x="20" y="1032"/>
                  <a:pt x="10" y="1059"/>
                  <a:pt x="0" y="1088"/>
                </a:cubicBezTo>
                <a:cubicBezTo>
                  <a:pt x="128" y="1088"/>
                  <a:pt x="253" y="1088"/>
                  <a:pt x="381" y="1088"/>
                </a:cubicBezTo>
                <a:cubicBezTo>
                  <a:pt x="254" y="1385"/>
                  <a:pt x="130" y="1682"/>
                  <a:pt x="5" y="1977"/>
                </a:cubicBezTo>
                <a:cubicBezTo>
                  <a:pt x="276" y="1600"/>
                  <a:pt x="547" y="1224"/>
                  <a:pt x="820" y="844"/>
                </a:cubicBezTo>
                <a:cubicBezTo>
                  <a:pt x="675" y="844"/>
                  <a:pt x="534" y="844"/>
                  <a:pt x="391" y="844"/>
                </a:cubicBezTo>
                <a:cubicBezTo>
                  <a:pt x="485" y="702"/>
                  <a:pt x="576" y="562"/>
                  <a:pt x="668" y="422"/>
                </a:cubicBezTo>
                <a:cubicBezTo>
                  <a:pt x="760" y="283"/>
                  <a:pt x="852" y="143"/>
                  <a:pt x="945" y="0"/>
                </a:cubicBezTo>
                <a:cubicBezTo>
                  <a:pt x="937" y="0"/>
                  <a:pt x="932" y="0"/>
                  <a:pt x="926" y="0"/>
                </a:cubicBezTo>
                <a:cubicBezTo>
                  <a:pt x="895" y="0"/>
                  <a:pt x="863" y="0"/>
                  <a:pt x="831" y="0"/>
                </a:cubicBezTo>
                <a:cubicBezTo>
                  <a:pt x="801" y="0"/>
                  <a:pt x="772" y="0"/>
                  <a:pt x="742" y="0"/>
                </a:cubicBezTo>
                <a:cubicBezTo>
                  <a:pt x="644" y="0"/>
                  <a:pt x="547" y="0"/>
                  <a:pt x="449" y="0"/>
                </a:cubicBezTo>
              </a:path>
            </a:pathLst>
          </a:custGeom>
          <a:solidFill>
            <a:srgbClr val="A2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74">
            <a:extLst>
              <a:ext uri="{FF2B5EF4-FFF2-40B4-BE49-F238E27FC236}">
                <a16:creationId xmlns:a16="http://schemas.microsoft.com/office/drawing/2014/main" id="{4CE369E3-51D2-4056-B31C-E014A5D248D0}"/>
              </a:ext>
            </a:extLst>
          </p:cNvPr>
          <p:cNvSpPr>
            <a:spLocks/>
          </p:cNvSpPr>
          <p:nvPr/>
        </p:nvSpPr>
        <p:spPr bwMode="auto">
          <a:xfrm>
            <a:off x="7938" y="15300325"/>
            <a:ext cx="18281650" cy="2992438"/>
          </a:xfrm>
          <a:custGeom>
            <a:avLst/>
            <a:gdLst>
              <a:gd name="T0" fmla="*/ 4320 w 4320"/>
              <a:gd name="T1" fmla="*/ 707 h 707"/>
              <a:gd name="T2" fmla="*/ 0 w 4320"/>
              <a:gd name="T3" fmla="*/ 707 h 707"/>
              <a:gd name="T4" fmla="*/ 0 w 4320"/>
              <a:gd name="T5" fmla="*/ 585 h 707"/>
              <a:gd name="T6" fmla="*/ 585 w 4320"/>
              <a:gd name="T7" fmla="*/ 0 h 707"/>
              <a:gd name="T8" fmla="*/ 4320 w 4320"/>
              <a:gd name="T9" fmla="*/ 0 h 707"/>
              <a:gd name="T10" fmla="*/ 4320 w 4320"/>
              <a:gd name="T11" fmla="*/ 707 h 7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0" h="707">
                <a:moveTo>
                  <a:pt x="4320" y="707"/>
                </a:moveTo>
                <a:cubicBezTo>
                  <a:pt x="0" y="707"/>
                  <a:pt x="0" y="707"/>
                  <a:pt x="0" y="707"/>
                </a:cubicBezTo>
                <a:cubicBezTo>
                  <a:pt x="0" y="585"/>
                  <a:pt x="0" y="585"/>
                  <a:pt x="0" y="585"/>
                </a:cubicBezTo>
                <a:cubicBezTo>
                  <a:pt x="0" y="262"/>
                  <a:pt x="262" y="0"/>
                  <a:pt x="585" y="0"/>
                </a:cubicBezTo>
                <a:cubicBezTo>
                  <a:pt x="4320" y="0"/>
                  <a:pt x="4320" y="0"/>
                  <a:pt x="4320" y="0"/>
                </a:cubicBezTo>
                <a:lnTo>
                  <a:pt x="4320" y="707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675">
            <a:extLst>
              <a:ext uri="{FF2B5EF4-FFF2-40B4-BE49-F238E27FC236}">
                <a16:creationId xmlns:a16="http://schemas.microsoft.com/office/drawing/2014/main" id="{60586FAD-B8AE-4B57-A6F4-822B890571BF}"/>
              </a:ext>
            </a:extLst>
          </p:cNvPr>
          <p:cNvSpPr>
            <a:spLocks/>
          </p:cNvSpPr>
          <p:nvPr/>
        </p:nvSpPr>
        <p:spPr bwMode="auto">
          <a:xfrm>
            <a:off x="1095375" y="7734300"/>
            <a:ext cx="13157200" cy="1209675"/>
          </a:xfrm>
          <a:custGeom>
            <a:avLst/>
            <a:gdLst>
              <a:gd name="T0" fmla="*/ 3016 w 3109"/>
              <a:gd name="T1" fmla="*/ 281 h 286"/>
              <a:gd name="T2" fmla="*/ 3016 w 3109"/>
              <a:gd name="T3" fmla="*/ 276 h 286"/>
              <a:gd name="T4" fmla="*/ 93 w 3109"/>
              <a:gd name="T5" fmla="*/ 276 h 286"/>
              <a:gd name="T6" fmla="*/ 35 w 3109"/>
              <a:gd name="T7" fmla="*/ 252 h 286"/>
              <a:gd name="T8" fmla="*/ 10 w 3109"/>
              <a:gd name="T9" fmla="*/ 193 h 286"/>
              <a:gd name="T10" fmla="*/ 10 w 3109"/>
              <a:gd name="T11" fmla="*/ 93 h 286"/>
              <a:gd name="T12" fmla="*/ 35 w 3109"/>
              <a:gd name="T13" fmla="*/ 35 h 286"/>
              <a:gd name="T14" fmla="*/ 93 w 3109"/>
              <a:gd name="T15" fmla="*/ 10 h 286"/>
              <a:gd name="T16" fmla="*/ 3016 w 3109"/>
              <a:gd name="T17" fmla="*/ 10 h 286"/>
              <a:gd name="T18" fmla="*/ 3075 w 3109"/>
              <a:gd name="T19" fmla="*/ 35 h 286"/>
              <a:gd name="T20" fmla="*/ 3099 w 3109"/>
              <a:gd name="T21" fmla="*/ 93 h 286"/>
              <a:gd name="T22" fmla="*/ 3099 w 3109"/>
              <a:gd name="T23" fmla="*/ 193 h 286"/>
              <a:gd name="T24" fmla="*/ 3075 w 3109"/>
              <a:gd name="T25" fmla="*/ 252 h 286"/>
              <a:gd name="T26" fmla="*/ 3016 w 3109"/>
              <a:gd name="T27" fmla="*/ 276 h 286"/>
              <a:gd name="T28" fmla="*/ 3016 w 3109"/>
              <a:gd name="T29" fmla="*/ 281 h 286"/>
              <a:gd name="T30" fmla="*/ 3016 w 3109"/>
              <a:gd name="T31" fmla="*/ 286 h 286"/>
              <a:gd name="T32" fmla="*/ 3109 w 3109"/>
              <a:gd name="T33" fmla="*/ 193 h 286"/>
              <a:gd name="T34" fmla="*/ 3109 w 3109"/>
              <a:gd name="T35" fmla="*/ 93 h 286"/>
              <a:gd name="T36" fmla="*/ 3016 w 3109"/>
              <a:gd name="T37" fmla="*/ 0 h 286"/>
              <a:gd name="T38" fmla="*/ 93 w 3109"/>
              <a:gd name="T39" fmla="*/ 0 h 286"/>
              <a:gd name="T40" fmla="*/ 0 w 3109"/>
              <a:gd name="T41" fmla="*/ 93 h 286"/>
              <a:gd name="T42" fmla="*/ 0 w 3109"/>
              <a:gd name="T43" fmla="*/ 193 h 286"/>
              <a:gd name="T44" fmla="*/ 93 w 3109"/>
              <a:gd name="T45" fmla="*/ 286 h 286"/>
              <a:gd name="T46" fmla="*/ 3016 w 3109"/>
              <a:gd name="T47" fmla="*/ 286 h 286"/>
              <a:gd name="T48" fmla="*/ 3016 w 3109"/>
              <a:gd name="T49" fmla="*/ 281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109" h="286">
                <a:moveTo>
                  <a:pt x="3016" y="281"/>
                </a:moveTo>
                <a:cubicBezTo>
                  <a:pt x="3016" y="276"/>
                  <a:pt x="3016" y="276"/>
                  <a:pt x="3016" y="276"/>
                </a:cubicBezTo>
                <a:cubicBezTo>
                  <a:pt x="93" y="276"/>
                  <a:pt x="93" y="276"/>
                  <a:pt x="93" y="276"/>
                </a:cubicBezTo>
                <a:cubicBezTo>
                  <a:pt x="70" y="276"/>
                  <a:pt x="50" y="267"/>
                  <a:pt x="35" y="252"/>
                </a:cubicBezTo>
                <a:cubicBezTo>
                  <a:pt x="20" y="237"/>
                  <a:pt x="10" y="216"/>
                  <a:pt x="10" y="193"/>
                </a:cubicBezTo>
                <a:cubicBezTo>
                  <a:pt x="10" y="93"/>
                  <a:pt x="10" y="93"/>
                  <a:pt x="10" y="93"/>
                </a:cubicBezTo>
                <a:cubicBezTo>
                  <a:pt x="10" y="70"/>
                  <a:pt x="20" y="50"/>
                  <a:pt x="35" y="35"/>
                </a:cubicBezTo>
                <a:cubicBezTo>
                  <a:pt x="50" y="20"/>
                  <a:pt x="70" y="10"/>
                  <a:pt x="93" y="10"/>
                </a:cubicBezTo>
                <a:cubicBezTo>
                  <a:pt x="3016" y="10"/>
                  <a:pt x="3016" y="10"/>
                  <a:pt x="3016" y="10"/>
                </a:cubicBezTo>
                <a:cubicBezTo>
                  <a:pt x="3039" y="10"/>
                  <a:pt x="3060" y="20"/>
                  <a:pt x="3075" y="35"/>
                </a:cubicBezTo>
                <a:cubicBezTo>
                  <a:pt x="3090" y="50"/>
                  <a:pt x="3099" y="70"/>
                  <a:pt x="3099" y="93"/>
                </a:cubicBezTo>
                <a:cubicBezTo>
                  <a:pt x="3099" y="193"/>
                  <a:pt x="3099" y="193"/>
                  <a:pt x="3099" y="193"/>
                </a:cubicBezTo>
                <a:cubicBezTo>
                  <a:pt x="3099" y="216"/>
                  <a:pt x="3090" y="237"/>
                  <a:pt x="3075" y="252"/>
                </a:cubicBezTo>
                <a:cubicBezTo>
                  <a:pt x="3060" y="267"/>
                  <a:pt x="3039" y="276"/>
                  <a:pt x="3016" y="276"/>
                </a:cubicBezTo>
                <a:cubicBezTo>
                  <a:pt x="3016" y="281"/>
                  <a:pt x="3016" y="281"/>
                  <a:pt x="3016" y="281"/>
                </a:cubicBezTo>
                <a:cubicBezTo>
                  <a:pt x="3016" y="286"/>
                  <a:pt x="3016" y="286"/>
                  <a:pt x="3016" y="286"/>
                </a:cubicBezTo>
                <a:cubicBezTo>
                  <a:pt x="3068" y="286"/>
                  <a:pt x="3109" y="245"/>
                  <a:pt x="3109" y="193"/>
                </a:cubicBezTo>
                <a:cubicBezTo>
                  <a:pt x="3109" y="93"/>
                  <a:pt x="3109" y="93"/>
                  <a:pt x="3109" y="93"/>
                </a:cubicBezTo>
                <a:cubicBezTo>
                  <a:pt x="3109" y="42"/>
                  <a:pt x="3068" y="0"/>
                  <a:pt x="3016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93"/>
                  <a:pt x="0" y="193"/>
                  <a:pt x="0" y="193"/>
                </a:cubicBezTo>
                <a:cubicBezTo>
                  <a:pt x="0" y="245"/>
                  <a:pt x="42" y="286"/>
                  <a:pt x="93" y="286"/>
                </a:cubicBezTo>
                <a:cubicBezTo>
                  <a:pt x="3016" y="286"/>
                  <a:pt x="3016" y="286"/>
                  <a:pt x="3016" y="286"/>
                </a:cubicBezTo>
                <a:lnTo>
                  <a:pt x="3016" y="281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76">
            <a:extLst>
              <a:ext uri="{FF2B5EF4-FFF2-40B4-BE49-F238E27FC236}">
                <a16:creationId xmlns:a16="http://schemas.microsoft.com/office/drawing/2014/main" id="{51D76EAB-8C8E-4DCB-8DDA-E17951CF2F4A}"/>
              </a:ext>
            </a:extLst>
          </p:cNvPr>
          <p:cNvSpPr>
            <a:spLocks/>
          </p:cNvSpPr>
          <p:nvPr/>
        </p:nvSpPr>
        <p:spPr bwMode="auto">
          <a:xfrm>
            <a:off x="1095375" y="10598150"/>
            <a:ext cx="11388725" cy="1211263"/>
          </a:xfrm>
          <a:custGeom>
            <a:avLst/>
            <a:gdLst>
              <a:gd name="T0" fmla="*/ 2598 w 2691"/>
              <a:gd name="T1" fmla="*/ 281 h 286"/>
              <a:gd name="T2" fmla="*/ 2598 w 2691"/>
              <a:gd name="T3" fmla="*/ 276 h 286"/>
              <a:gd name="T4" fmla="*/ 93 w 2691"/>
              <a:gd name="T5" fmla="*/ 276 h 286"/>
              <a:gd name="T6" fmla="*/ 35 w 2691"/>
              <a:gd name="T7" fmla="*/ 252 h 286"/>
              <a:gd name="T8" fmla="*/ 10 w 2691"/>
              <a:gd name="T9" fmla="*/ 193 h 286"/>
              <a:gd name="T10" fmla="*/ 10 w 2691"/>
              <a:gd name="T11" fmla="*/ 93 h 286"/>
              <a:gd name="T12" fmla="*/ 35 w 2691"/>
              <a:gd name="T13" fmla="*/ 34 h 286"/>
              <a:gd name="T14" fmla="*/ 93 w 2691"/>
              <a:gd name="T15" fmla="*/ 10 h 286"/>
              <a:gd name="T16" fmla="*/ 2598 w 2691"/>
              <a:gd name="T17" fmla="*/ 10 h 286"/>
              <a:gd name="T18" fmla="*/ 2657 w 2691"/>
              <a:gd name="T19" fmla="*/ 34 h 286"/>
              <a:gd name="T20" fmla="*/ 2681 w 2691"/>
              <a:gd name="T21" fmla="*/ 93 h 286"/>
              <a:gd name="T22" fmla="*/ 2681 w 2691"/>
              <a:gd name="T23" fmla="*/ 193 h 286"/>
              <a:gd name="T24" fmla="*/ 2657 w 2691"/>
              <a:gd name="T25" fmla="*/ 252 h 286"/>
              <a:gd name="T26" fmla="*/ 2598 w 2691"/>
              <a:gd name="T27" fmla="*/ 276 h 286"/>
              <a:gd name="T28" fmla="*/ 2598 w 2691"/>
              <a:gd name="T29" fmla="*/ 281 h 286"/>
              <a:gd name="T30" fmla="*/ 2598 w 2691"/>
              <a:gd name="T31" fmla="*/ 286 h 286"/>
              <a:gd name="T32" fmla="*/ 2691 w 2691"/>
              <a:gd name="T33" fmla="*/ 193 h 286"/>
              <a:gd name="T34" fmla="*/ 2691 w 2691"/>
              <a:gd name="T35" fmla="*/ 93 h 286"/>
              <a:gd name="T36" fmla="*/ 2598 w 2691"/>
              <a:gd name="T37" fmla="*/ 0 h 286"/>
              <a:gd name="T38" fmla="*/ 93 w 2691"/>
              <a:gd name="T39" fmla="*/ 0 h 286"/>
              <a:gd name="T40" fmla="*/ 0 w 2691"/>
              <a:gd name="T41" fmla="*/ 93 h 286"/>
              <a:gd name="T42" fmla="*/ 0 w 2691"/>
              <a:gd name="T43" fmla="*/ 193 h 286"/>
              <a:gd name="T44" fmla="*/ 93 w 2691"/>
              <a:gd name="T45" fmla="*/ 286 h 286"/>
              <a:gd name="T46" fmla="*/ 2598 w 2691"/>
              <a:gd name="T47" fmla="*/ 286 h 286"/>
              <a:gd name="T48" fmla="*/ 2598 w 2691"/>
              <a:gd name="T49" fmla="*/ 281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691" h="286">
                <a:moveTo>
                  <a:pt x="2598" y="281"/>
                </a:moveTo>
                <a:cubicBezTo>
                  <a:pt x="2598" y="276"/>
                  <a:pt x="2598" y="276"/>
                  <a:pt x="2598" y="276"/>
                </a:cubicBezTo>
                <a:cubicBezTo>
                  <a:pt x="93" y="276"/>
                  <a:pt x="93" y="276"/>
                  <a:pt x="93" y="276"/>
                </a:cubicBezTo>
                <a:cubicBezTo>
                  <a:pt x="70" y="276"/>
                  <a:pt x="50" y="267"/>
                  <a:pt x="35" y="252"/>
                </a:cubicBezTo>
                <a:cubicBezTo>
                  <a:pt x="20" y="237"/>
                  <a:pt x="10" y="216"/>
                  <a:pt x="10" y="193"/>
                </a:cubicBezTo>
                <a:cubicBezTo>
                  <a:pt x="10" y="93"/>
                  <a:pt x="10" y="93"/>
                  <a:pt x="10" y="93"/>
                </a:cubicBezTo>
                <a:cubicBezTo>
                  <a:pt x="10" y="70"/>
                  <a:pt x="20" y="49"/>
                  <a:pt x="35" y="34"/>
                </a:cubicBezTo>
                <a:cubicBezTo>
                  <a:pt x="50" y="19"/>
                  <a:pt x="70" y="10"/>
                  <a:pt x="93" y="10"/>
                </a:cubicBezTo>
                <a:cubicBezTo>
                  <a:pt x="2598" y="10"/>
                  <a:pt x="2598" y="10"/>
                  <a:pt x="2598" y="10"/>
                </a:cubicBezTo>
                <a:cubicBezTo>
                  <a:pt x="2621" y="10"/>
                  <a:pt x="2642" y="19"/>
                  <a:pt x="2657" y="34"/>
                </a:cubicBezTo>
                <a:cubicBezTo>
                  <a:pt x="2672" y="49"/>
                  <a:pt x="2681" y="70"/>
                  <a:pt x="2681" y="93"/>
                </a:cubicBezTo>
                <a:cubicBezTo>
                  <a:pt x="2681" y="193"/>
                  <a:pt x="2681" y="193"/>
                  <a:pt x="2681" y="193"/>
                </a:cubicBezTo>
                <a:cubicBezTo>
                  <a:pt x="2681" y="216"/>
                  <a:pt x="2672" y="237"/>
                  <a:pt x="2657" y="252"/>
                </a:cubicBezTo>
                <a:cubicBezTo>
                  <a:pt x="2642" y="267"/>
                  <a:pt x="2621" y="276"/>
                  <a:pt x="2598" y="276"/>
                </a:cubicBezTo>
                <a:cubicBezTo>
                  <a:pt x="2598" y="281"/>
                  <a:pt x="2598" y="281"/>
                  <a:pt x="2598" y="281"/>
                </a:cubicBezTo>
                <a:cubicBezTo>
                  <a:pt x="2598" y="286"/>
                  <a:pt x="2598" y="286"/>
                  <a:pt x="2598" y="286"/>
                </a:cubicBezTo>
                <a:cubicBezTo>
                  <a:pt x="2649" y="286"/>
                  <a:pt x="2691" y="244"/>
                  <a:pt x="2691" y="193"/>
                </a:cubicBezTo>
                <a:cubicBezTo>
                  <a:pt x="2691" y="93"/>
                  <a:pt x="2691" y="93"/>
                  <a:pt x="2691" y="93"/>
                </a:cubicBezTo>
                <a:cubicBezTo>
                  <a:pt x="2691" y="42"/>
                  <a:pt x="2649" y="0"/>
                  <a:pt x="2598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93"/>
                  <a:pt x="0" y="193"/>
                  <a:pt x="0" y="193"/>
                </a:cubicBezTo>
                <a:cubicBezTo>
                  <a:pt x="0" y="244"/>
                  <a:pt x="42" y="286"/>
                  <a:pt x="93" y="286"/>
                </a:cubicBezTo>
                <a:cubicBezTo>
                  <a:pt x="2598" y="286"/>
                  <a:pt x="2598" y="286"/>
                  <a:pt x="2598" y="286"/>
                </a:cubicBezTo>
                <a:lnTo>
                  <a:pt x="2598" y="281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77">
            <a:extLst>
              <a:ext uri="{FF2B5EF4-FFF2-40B4-BE49-F238E27FC236}">
                <a16:creationId xmlns:a16="http://schemas.microsoft.com/office/drawing/2014/main" id="{AD7B4FDE-1FCB-49ED-803F-8237382B9274}"/>
              </a:ext>
            </a:extLst>
          </p:cNvPr>
          <p:cNvSpPr>
            <a:spLocks/>
          </p:cNvSpPr>
          <p:nvPr/>
        </p:nvSpPr>
        <p:spPr bwMode="auto">
          <a:xfrm>
            <a:off x="1095375" y="12033250"/>
            <a:ext cx="14063663" cy="1209675"/>
          </a:xfrm>
          <a:custGeom>
            <a:avLst/>
            <a:gdLst>
              <a:gd name="T0" fmla="*/ 3230 w 3323"/>
              <a:gd name="T1" fmla="*/ 281 h 286"/>
              <a:gd name="T2" fmla="*/ 3230 w 3323"/>
              <a:gd name="T3" fmla="*/ 276 h 286"/>
              <a:gd name="T4" fmla="*/ 93 w 3323"/>
              <a:gd name="T5" fmla="*/ 276 h 286"/>
              <a:gd name="T6" fmla="*/ 35 w 3323"/>
              <a:gd name="T7" fmla="*/ 251 h 286"/>
              <a:gd name="T8" fmla="*/ 10 w 3323"/>
              <a:gd name="T9" fmla="*/ 193 h 286"/>
              <a:gd name="T10" fmla="*/ 10 w 3323"/>
              <a:gd name="T11" fmla="*/ 93 h 286"/>
              <a:gd name="T12" fmla="*/ 35 w 3323"/>
              <a:gd name="T13" fmla="*/ 34 h 286"/>
              <a:gd name="T14" fmla="*/ 93 w 3323"/>
              <a:gd name="T15" fmla="*/ 10 h 286"/>
              <a:gd name="T16" fmla="*/ 3230 w 3323"/>
              <a:gd name="T17" fmla="*/ 10 h 286"/>
              <a:gd name="T18" fmla="*/ 3289 w 3323"/>
              <a:gd name="T19" fmla="*/ 34 h 286"/>
              <a:gd name="T20" fmla="*/ 3313 w 3323"/>
              <a:gd name="T21" fmla="*/ 93 h 286"/>
              <a:gd name="T22" fmla="*/ 3313 w 3323"/>
              <a:gd name="T23" fmla="*/ 193 h 286"/>
              <a:gd name="T24" fmla="*/ 3289 w 3323"/>
              <a:gd name="T25" fmla="*/ 251 h 286"/>
              <a:gd name="T26" fmla="*/ 3230 w 3323"/>
              <a:gd name="T27" fmla="*/ 276 h 286"/>
              <a:gd name="T28" fmla="*/ 3230 w 3323"/>
              <a:gd name="T29" fmla="*/ 281 h 286"/>
              <a:gd name="T30" fmla="*/ 3230 w 3323"/>
              <a:gd name="T31" fmla="*/ 286 h 286"/>
              <a:gd name="T32" fmla="*/ 3323 w 3323"/>
              <a:gd name="T33" fmla="*/ 193 h 286"/>
              <a:gd name="T34" fmla="*/ 3323 w 3323"/>
              <a:gd name="T35" fmla="*/ 93 h 286"/>
              <a:gd name="T36" fmla="*/ 3230 w 3323"/>
              <a:gd name="T37" fmla="*/ 0 h 286"/>
              <a:gd name="T38" fmla="*/ 93 w 3323"/>
              <a:gd name="T39" fmla="*/ 0 h 286"/>
              <a:gd name="T40" fmla="*/ 0 w 3323"/>
              <a:gd name="T41" fmla="*/ 93 h 286"/>
              <a:gd name="T42" fmla="*/ 0 w 3323"/>
              <a:gd name="T43" fmla="*/ 193 h 286"/>
              <a:gd name="T44" fmla="*/ 93 w 3323"/>
              <a:gd name="T45" fmla="*/ 286 h 286"/>
              <a:gd name="T46" fmla="*/ 3230 w 3323"/>
              <a:gd name="T47" fmla="*/ 286 h 286"/>
              <a:gd name="T48" fmla="*/ 3230 w 3323"/>
              <a:gd name="T49" fmla="*/ 281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23" h="286">
                <a:moveTo>
                  <a:pt x="3230" y="281"/>
                </a:moveTo>
                <a:cubicBezTo>
                  <a:pt x="3230" y="276"/>
                  <a:pt x="3230" y="276"/>
                  <a:pt x="3230" y="276"/>
                </a:cubicBezTo>
                <a:cubicBezTo>
                  <a:pt x="93" y="276"/>
                  <a:pt x="93" y="276"/>
                  <a:pt x="93" y="276"/>
                </a:cubicBezTo>
                <a:cubicBezTo>
                  <a:pt x="70" y="276"/>
                  <a:pt x="50" y="266"/>
                  <a:pt x="35" y="251"/>
                </a:cubicBezTo>
                <a:cubicBezTo>
                  <a:pt x="20" y="236"/>
                  <a:pt x="10" y="216"/>
                  <a:pt x="10" y="193"/>
                </a:cubicBezTo>
                <a:cubicBezTo>
                  <a:pt x="10" y="93"/>
                  <a:pt x="10" y="93"/>
                  <a:pt x="10" y="93"/>
                </a:cubicBezTo>
                <a:cubicBezTo>
                  <a:pt x="10" y="70"/>
                  <a:pt x="20" y="49"/>
                  <a:pt x="35" y="34"/>
                </a:cubicBezTo>
                <a:cubicBezTo>
                  <a:pt x="50" y="19"/>
                  <a:pt x="70" y="10"/>
                  <a:pt x="93" y="10"/>
                </a:cubicBezTo>
                <a:cubicBezTo>
                  <a:pt x="3230" y="10"/>
                  <a:pt x="3230" y="10"/>
                  <a:pt x="3230" y="10"/>
                </a:cubicBezTo>
                <a:cubicBezTo>
                  <a:pt x="3253" y="10"/>
                  <a:pt x="3274" y="19"/>
                  <a:pt x="3289" y="34"/>
                </a:cubicBezTo>
                <a:cubicBezTo>
                  <a:pt x="3304" y="49"/>
                  <a:pt x="3313" y="70"/>
                  <a:pt x="3313" y="93"/>
                </a:cubicBezTo>
                <a:cubicBezTo>
                  <a:pt x="3313" y="193"/>
                  <a:pt x="3313" y="193"/>
                  <a:pt x="3313" y="193"/>
                </a:cubicBezTo>
                <a:cubicBezTo>
                  <a:pt x="3313" y="216"/>
                  <a:pt x="3304" y="236"/>
                  <a:pt x="3289" y="251"/>
                </a:cubicBezTo>
                <a:cubicBezTo>
                  <a:pt x="3274" y="266"/>
                  <a:pt x="3253" y="276"/>
                  <a:pt x="3230" y="276"/>
                </a:cubicBezTo>
                <a:cubicBezTo>
                  <a:pt x="3230" y="281"/>
                  <a:pt x="3230" y="281"/>
                  <a:pt x="3230" y="281"/>
                </a:cubicBezTo>
                <a:cubicBezTo>
                  <a:pt x="3230" y="286"/>
                  <a:pt x="3230" y="286"/>
                  <a:pt x="3230" y="286"/>
                </a:cubicBezTo>
                <a:cubicBezTo>
                  <a:pt x="3282" y="286"/>
                  <a:pt x="3323" y="244"/>
                  <a:pt x="3323" y="193"/>
                </a:cubicBezTo>
                <a:cubicBezTo>
                  <a:pt x="3323" y="93"/>
                  <a:pt x="3323" y="93"/>
                  <a:pt x="3323" y="93"/>
                </a:cubicBezTo>
                <a:cubicBezTo>
                  <a:pt x="3323" y="41"/>
                  <a:pt x="3282" y="0"/>
                  <a:pt x="323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42" y="0"/>
                  <a:pt x="0" y="41"/>
                  <a:pt x="0" y="93"/>
                </a:cubicBezTo>
                <a:cubicBezTo>
                  <a:pt x="0" y="193"/>
                  <a:pt x="0" y="193"/>
                  <a:pt x="0" y="193"/>
                </a:cubicBezTo>
                <a:cubicBezTo>
                  <a:pt x="0" y="244"/>
                  <a:pt x="42" y="286"/>
                  <a:pt x="93" y="286"/>
                </a:cubicBezTo>
                <a:cubicBezTo>
                  <a:pt x="3230" y="286"/>
                  <a:pt x="3230" y="286"/>
                  <a:pt x="3230" y="286"/>
                </a:cubicBezTo>
                <a:lnTo>
                  <a:pt x="3230" y="281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678">
            <a:extLst>
              <a:ext uri="{FF2B5EF4-FFF2-40B4-BE49-F238E27FC236}">
                <a16:creationId xmlns:a16="http://schemas.microsoft.com/office/drawing/2014/main" id="{68EE7C2C-04BB-4574-8F56-5C5E862683A4}"/>
              </a:ext>
            </a:extLst>
          </p:cNvPr>
          <p:cNvSpPr>
            <a:spLocks/>
          </p:cNvSpPr>
          <p:nvPr/>
        </p:nvSpPr>
        <p:spPr bwMode="auto">
          <a:xfrm>
            <a:off x="1095375" y="13408025"/>
            <a:ext cx="14063663" cy="1211263"/>
          </a:xfrm>
          <a:custGeom>
            <a:avLst/>
            <a:gdLst>
              <a:gd name="T0" fmla="*/ 3230 w 3323"/>
              <a:gd name="T1" fmla="*/ 281 h 286"/>
              <a:gd name="T2" fmla="*/ 3230 w 3323"/>
              <a:gd name="T3" fmla="*/ 276 h 286"/>
              <a:gd name="T4" fmla="*/ 93 w 3323"/>
              <a:gd name="T5" fmla="*/ 276 h 286"/>
              <a:gd name="T6" fmla="*/ 35 w 3323"/>
              <a:gd name="T7" fmla="*/ 252 h 286"/>
              <a:gd name="T8" fmla="*/ 10 w 3323"/>
              <a:gd name="T9" fmla="*/ 193 h 286"/>
              <a:gd name="T10" fmla="*/ 10 w 3323"/>
              <a:gd name="T11" fmla="*/ 93 h 286"/>
              <a:gd name="T12" fmla="*/ 35 w 3323"/>
              <a:gd name="T13" fmla="*/ 35 h 286"/>
              <a:gd name="T14" fmla="*/ 93 w 3323"/>
              <a:gd name="T15" fmla="*/ 10 h 286"/>
              <a:gd name="T16" fmla="*/ 3230 w 3323"/>
              <a:gd name="T17" fmla="*/ 10 h 286"/>
              <a:gd name="T18" fmla="*/ 3289 w 3323"/>
              <a:gd name="T19" fmla="*/ 35 h 286"/>
              <a:gd name="T20" fmla="*/ 3313 w 3323"/>
              <a:gd name="T21" fmla="*/ 93 h 286"/>
              <a:gd name="T22" fmla="*/ 3313 w 3323"/>
              <a:gd name="T23" fmla="*/ 193 h 286"/>
              <a:gd name="T24" fmla="*/ 3289 w 3323"/>
              <a:gd name="T25" fmla="*/ 252 h 286"/>
              <a:gd name="T26" fmla="*/ 3230 w 3323"/>
              <a:gd name="T27" fmla="*/ 276 h 286"/>
              <a:gd name="T28" fmla="*/ 3230 w 3323"/>
              <a:gd name="T29" fmla="*/ 281 h 286"/>
              <a:gd name="T30" fmla="*/ 3230 w 3323"/>
              <a:gd name="T31" fmla="*/ 286 h 286"/>
              <a:gd name="T32" fmla="*/ 3323 w 3323"/>
              <a:gd name="T33" fmla="*/ 193 h 286"/>
              <a:gd name="T34" fmla="*/ 3323 w 3323"/>
              <a:gd name="T35" fmla="*/ 93 h 286"/>
              <a:gd name="T36" fmla="*/ 3230 w 3323"/>
              <a:gd name="T37" fmla="*/ 0 h 286"/>
              <a:gd name="T38" fmla="*/ 93 w 3323"/>
              <a:gd name="T39" fmla="*/ 0 h 286"/>
              <a:gd name="T40" fmla="*/ 0 w 3323"/>
              <a:gd name="T41" fmla="*/ 93 h 286"/>
              <a:gd name="T42" fmla="*/ 0 w 3323"/>
              <a:gd name="T43" fmla="*/ 193 h 286"/>
              <a:gd name="T44" fmla="*/ 93 w 3323"/>
              <a:gd name="T45" fmla="*/ 286 h 286"/>
              <a:gd name="T46" fmla="*/ 3230 w 3323"/>
              <a:gd name="T47" fmla="*/ 286 h 286"/>
              <a:gd name="T48" fmla="*/ 3230 w 3323"/>
              <a:gd name="T49" fmla="*/ 281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23" h="286">
                <a:moveTo>
                  <a:pt x="3230" y="281"/>
                </a:moveTo>
                <a:cubicBezTo>
                  <a:pt x="3230" y="276"/>
                  <a:pt x="3230" y="276"/>
                  <a:pt x="3230" y="276"/>
                </a:cubicBezTo>
                <a:cubicBezTo>
                  <a:pt x="93" y="276"/>
                  <a:pt x="93" y="276"/>
                  <a:pt x="93" y="276"/>
                </a:cubicBezTo>
                <a:cubicBezTo>
                  <a:pt x="70" y="276"/>
                  <a:pt x="50" y="267"/>
                  <a:pt x="35" y="252"/>
                </a:cubicBezTo>
                <a:cubicBezTo>
                  <a:pt x="20" y="237"/>
                  <a:pt x="10" y="216"/>
                  <a:pt x="10" y="193"/>
                </a:cubicBezTo>
                <a:cubicBezTo>
                  <a:pt x="10" y="93"/>
                  <a:pt x="10" y="93"/>
                  <a:pt x="10" y="93"/>
                </a:cubicBezTo>
                <a:cubicBezTo>
                  <a:pt x="10" y="70"/>
                  <a:pt x="20" y="50"/>
                  <a:pt x="35" y="35"/>
                </a:cubicBezTo>
                <a:cubicBezTo>
                  <a:pt x="50" y="20"/>
                  <a:pt x="70" y="10"/>
                  <a:pt x="93" y="10"/>
                </a:cubicBezTo>
                <a:cubicBezTo>
                  <a:pt x="3230" y="10"/>
                  <a:pt x="3230" y="10"/>
                  <a:pt x="3230" y="10"/>
                </a:cubicBezTo>
                <a:cubicBezTo>
                  <a:pt x="3253" y="10"/>
                  <a:pt x="3274" y="20"/>
                  <a:pt x="3289" y="35"/>
                </a:cubicBezTo>
                <a:cubicBezTo>
                  <a:pt x="3304" y="50"/>
                  <a:pt x="3313" y="70"/>
                  <a:pt x="3313" y="93"/>
                </a:cubicBezTo>
                <a:cubicBezTo>
                  <a:pt x="3313" y="193"/>
                  <a:pt x="3313" y="193"/>
                  <a:pt x="3313" y="193"/>
                </a:cubicBezTo>
                <a:cubicBezTo>
                  <a:pt x="3313" y="216"/>
                  <a:pt x="3304" y="237"/>
                  <a:pt x="3289" y="252"/>
                </a:cubicBezTo>
                <a:cubicBezTo>
                  <a:pt x="3274" y="267"/>
                  <a:pt x="3253" y="276"/>
                  <a:pt x="3230" y="276"/>
                </a:cubicBezTo>
                <a:cubicBezTo>
                  <a:pt x="3230" y="281"/>
                  <a:pt x="3230" y="281"/>
                  <a:pt x="3230" y="281"/>
                </a:cubicBezTo>
                <a:cubicBezTo>
                  <a:pt x="3230" y="286"/>
                  <a:pt x="3230" y="286"/>
                  <a:pt x="3230" y="286"/>
                </a:cubicBezTo>
                <a:cubicBezTo>
                  <a:pt x="3282" y="286"/>
                  <a:pt x="3323" y="245"/>
                  <a:pt x="3323" y="193"/>
                </a:cubicBezTo>
                <a:cubicBezTo>
                  <a:pt x="3323" y="93"/>
                  <a:pt x="3323" y="93"/>
                  <a:pt x="3323" y="93"/>
                </a:cubicBezTo>
                <a:cubicBezTo>
                  <a:pt x="3323" y="42"/>
                  <a:pt x="3282" y="0"/>
                  <a:pt x="323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93"/>
                  <a:pt x="0" y="193"/>
                  <a:pt x="0" y="193"/>
                </a:cubicBezTo>
                <a:cubicBezTo>
                  <a:pt x="0" y="245"/>
                  <a:pt x="42" y="286"/>
                  <a:pt x="93" y="286"/>
                </a:cubicBezTo>
                <a:cubicBezTo>
                  <a:pt x="3230" y="286"/>
                  <a:pt x="3230" y="286"/>
                  <a:pt x="3230" y="286"/>
                </a:cubicBezTo>
                <a:lnTo>
                  <a:pt x="3230" y="281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679">
            <a:extLst>
              <a:ext uri="{FF2B5EF4-FFF2-40B4-BE49-F238E27FC236}">
                <a16:creationId xmlns:a16="http://schemas.microsoft.com/office/drawing/2014/main" id="{CFC88F0A-4F41-45D1-AE3F-4158DB38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9251950"/>
            <a:ext cx="49974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4,000,000 LL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reeform 2680">
            <a:extLst>
              <a:ext uri="{FF2B5EF4-FFF2-40B4-BE49-F238E27FC236}">
                <a16:creationId xmlns:a16="http://schemas.microsoft.com/office/drawing/2014/main" id="{0CA6E3E0-0100-4BE9-8442-00B58A1206FA}"/>
              </a:ext>
            </a:extLst>
          </p:cNvPr>
          <p:cNvSpPr>
            <a:spLocks/>
          </p:cNvSpPr>
          <p:nvPr/>
        </p:nvSpPr>
        <p:spPr bwMode="auto">
          <a:xfrm>
            <a:off x="16669" y="-90384"/>
            <a:ext cx="18281650" cy="5978525"/>
          </a:xfrm>
          <a:custGeom>
            <a:avLst/>
            <a:gdLst>
              <a:gd name="T0" fmla="*/ 4320 w 4320"/>
              <a:gd name="T1" fmla="*/ 0 h 1413"/>
              <a:gd name="T2" fmla="*/ 0 w 4320"/>
              <a:gd name="T3" fmla="*/ 0 h 1413"/>
              <a:gd name="T4" fmla="*/ 0 w 4320"/>
              <a:gd name="T5" fmla="*/ 1023 h 1413"/>
              <a:gd name="T6" fmla="*/ 2215 w 4320"/>
              <a:gd name="T7" fmla="*/ 1413 h 1413"/>
              <a:gd name="T8" fmla="*/ 4320 w 4320"/>
              <a:gd name="T9" fmla="*/ 1070 h 1413"/>
              <a:gd name="T10" fmla="*/ 4320 w 4320"/>
              <a:gd name="T11" fmla="*/ 0 h 1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20" h="1413">
                <a:moveTo>
                  <a:pt x="432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023"/>
                  <a:pt x="0" y="1023"/>
                  <a:pt x="0" y="1023"/>
                </a:cubicBezTo>
                <a:cubicBezTo>
                  <a:pt x="686" y="1320"/>
                  <a:pt x="1433" y="1413"/>
                  <a:pt x="2215" y="1413"/>
                </a:cubicBezTo>
                <a:cubicBezTo>
                  <a:pt x="2955" y="1413"/>
                  <a:pt x="3665" y="1337"/>
                  <a:pt x="4320" y="1070"/>
                </a:cubicBezTo>
                <a:lnTo>
                  <a:pt x="4320" y="0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Freeform 2683">
            <a:extLst>
              <a:ext uri="{FF2B5EF4-FFF2-40B4-BE49-F238E27FC236}">
                <a16:creationId xmlns:a16="http://schemas.microsoft.com/office/drawing/2014/main" id="{4F715B27-1DD2-4E64-ADCF-B749F30AFC07}"/>
              </a:ext>
            </a:extLst>
          </p:cNvPr>
          <p:cNvSpPr>
            <a:spLocks/>
          </p:cNvSpPr>
          <p:nvPr/>
        </p:nvSpPr>
        <p:spPr bwMode="auto">
          <a:xfrm>
            <a:off x="1095375" y="9134475"/>
            <a:ext cx="12455525" cy="1209675"/>
          </a:xfrm>
          <a:custGeom>
            <a:avLst/>
            <a:gdLst>
              <a:gd name="T0" fmla="*/ 2850 w 2943"/>
              <a:gd name="T1" fmla="*/ 281 h 286"/>
              <a:gd name="T2" fmla="*/ 2850 w 2943"/>
              <a:gd name="T3" fmla="*/ 276 h 286"/>
              <a:gd name="T4" fmla="*/ 93 w 2943"/>
              <a:gd name="T5" fmla="*/ 276 h 286"/>
              <a:gd name="T6" fmla="*/ 35 w 2943"/>
              <a:gd name="T7" fmla="*/ 252 h 286"/>
              <a:gd name="T8" fmla="*/ 10 w 2943"/>
              <a:gd name="T9" fmla="*/ 193 h 286"/>
              <a:gd name="T10" fmla="*/ 10 w 2943"/>
              <a:gd name="T11" fmla="*/ 93 h 286"/>
              <a:gd name="T12" fmla="*/ 35 w 2943"/>
              <a:gd name="T13" fmla="*/ 35 h 286"/>
              <a:gd name="T14" fmla="*/ 93 w 2943"/>
              <a:gd name="T15" fmla="*/ 10 h 286"/>
              <a:gd name="T16" fmla="*/ 2850 w 2943"/>
              <a:gd name="T17" fmla="*/ 10 h 286"/>
              <a:gd name="T18" fmla="*/ 2909 w 2943"/>
              <a:gd name="T19" fmla="*/ 35 h 286"/>
              <a:gd name="T20" fmla="*/ 2933 w 2943"/>
              <a:gd name="T21" fmla="*/ 93 h 286"/>
              <a:gd name="T22" fmla="*/ 2933 w 2943"/>
              <a:gd name="T23" fmla="*/ 193 h 286"/>
              <a:gd name="T24" fmla="*/ 2909 w 2943"/>
              <a:gd name="T25" fmla="*/ 252 h 286"/>
              <a:gd name="T26" fmla="*/ 2850 w 2943"/>
              <a:gd name="T27" fmla="*/ 276 h 286"/>
              <a:gd name="T28" fmla="*/ 2850 w 2943"/>
              <a:gd name="T29" fmla="*/ 281 h 286"/>
              <a:gd name="T30" fmla="*/ 2850 w 2943"/>
              <a:gd name="T31" fmla="*/ 286 h 286"/>
              <a:gd name="T32" fmla="*/ 2943 w 2943"/>
              <a:gd name="T33" fmla="*/ 193 h 286"/>
              <a:gd name="T34" fmla="*/ 2943 w 2943"/>
              <a:gd name="T35" fmla="*/ 93 h 286"/>
              <a:gd name="T36" fmla="*/ 2850 w 2943"/>
              <a:gd name="T37" fmla="*/ 0 h 286"/>
              <a:gd name="T38" fmla="*/ 93 w 2943"/>
              <a:gd name="T39" fmla="*/ 0 h 286"/>
              <a:gd name="T40" fmla="*/ 0 w 2943"/>
              <a:gd name="T41" fmla="*/ 93 h 286"/>
              <a:gd name="T42" fmla="*/ 0 w 2943"/>
              <a:gd name="T43" fmla="*/ 193 h 286"/>
              <a:gd name="T44" fmla="*/ 93 w 2943"/>
              <a:gd name="T45" fmla="*/ 286 h 286"/>
              <a:gd name="T46" fmla="*/ 2850 w 2943"/>
              <a:gd name="T47" fmla="*/ 286 h 286"/>
              <a:gd name="T48" fmla="*/ 2850 w 2943"/>
              <a:gd name="T49" fmla="*/ 281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943" h="286">
                <a:moveTo>
                  <a:pt x="2850" y="281"/>
                </a:moveTo>
                <a:cubicBezTo>
                  <a:pt x="2850" y="276"/>
                  <a:pt x="2850" y="276"/>
                  <a:pt x="2850" y="276"/>
                </a:cubicBezTo>
                <a:cubicBezTo>
                  <a:pt x="93" y="276"/>
                  <a:pt x="93" y="276"/>
                  <a:pt x="93" y="276"/>
                </a:cubicBezTo>
                <a:cubicBezTo>
                  <a:pt x="70" y="276"/>
                  <a:pt x="50" y="267"/>
                  <a:pt x="35" y="252"/>
                </a:cubicBezTo>
                <a:cubicBezTo>
                  <a:pt x="20" y="237"/>
                  <a:pt x="10" y="216"/>
                  <a:pt x="10" y="193"/>
                </a:cubicBezTo>
                <a:cubicBezTo>
                  <a:pt x="10" y="93"/>
                  <a:pt x="10" y="93"/>
                  <a:pt x="10" y="93"/>
                </a:cubicBezTo>
                <a:cubicBezTo>
                  <a:pt x="10" y="70"/>
                  <a:pt x="20" y="50"/>
                  <a:pt x="35" y="35"/>
                </a:cubicBezTo>
                <a:cubicBezTo>
                  <a:pt x="50" y="20"/>
                  <a:pt x="70" y="10"/>
                  <a:pt x="93" y="10"/>
                </a:cubicBezTo>
                <a:cubicBezTo>
                  <a:pt x="2850" y="10"/>
                  <a:pt x="2850" y="10"/>
                  <a:pt x="2850" y="10"/>
                </a:cubicBezTo>
                <a:cubicBezTo>
                  <a:pt x="2873" y="10"/>
                  <a:pt x="2894" y="20"/>
                  <a:pt x="2909" y="35"/>
                </a:cubicBezTo>
                <a:cubicBezTo>
                  <a:pt x="2924" y="50"/>
                  <a:pt x="2933" y="70"/>
                  <a:pt x="2933" y="93"/>
                </a:cubicBezTo>
                <a:cubicBezTo>
                  <a:pt x="2933" y="193"/>
                  <a:pt x="2933" y="193"/>
                  <a:pt x="2933" y="193"/>
                </a:cubicBezTo>
                <a:cubicBezTo>
                  <a:pt x="2933" y="216"/>
                  <a:pt x="2924" y="237"/>
                  <a:pt x="2909" y="252"/>
                </a:cubicBezTo>
                <a:cubicBezTo>
                  <a:pt x="2894" y="267"/>
                  <a:pt x="2873" y="276"/>
                  <a:pt x="2850" y="276"/>
                </a:cubicBezTo>
                <a:cubicBezTo>
                  <a:pt x="2850" y="281"/>
                  <a:pt x="2850" y="281"/>
                  <a:pt x="2850" y="281"/>
                </a:cubicBezTo>
                <a:cubicBezTo>
                  <a:pt x="2850" y="286"/>
                  <a:pt x="2850" y="286"/>
                  <a:pt x="2850" y="286"/>
                </a:cubicBezTo>
                <a:cubicBezTo>
                  <a:pt x="2901" y="286"/>
                  <a:pt x="2943" y="245"/>
                  <a:pt x="2943" y="193"/>
                </a:cubicBezTo>
                <a:cubicBezTo>
                  <a:pt x="2943" y="93"/>
                  <a:pt x="2943" y="93"/>
                  <a:pt x="2943" y="93"/>
                </a:cubicBezTo>
                <a:cubicBezTo>
                  <a:pt x="2943" y="42"/>
                  <a:pt x="2901" y="0"/>
                  <a:pt x="2850" y="0"/>
                </a:cubicBezTo>
                <a:cubicBezTo>
                  <a:pt x="93" y="0"/>
                  <a:pt x="93" y="0"/>
                  <a:pt x="93" y="0"/>
                </a:cubicBezTo>
                <a:cubicBezTo>
                  <a:pt x="42" y="0"/>
                  <a:pt x="0" y="42"/>
                  <a:pt x="0" y="93"/>
                </a:cubicBezTo>
                <a:cubicBezTo>
                  <a:pt x="0" y="193"/>
                  <a:pt x="0" y="193"/>
                  <a:pt x="0" y="193"/>
                </a:cubicBezTo>
                <a:cubicBezTo>
                  <a:pt x="0" y="245"/>
                  <a:pt x="42" y="286"/>
                  <a:pt x="93" y="286"/>
                </a:cubicBezTo>
                <a:cubicBezTo>
                  <a:pt x="2850" y="286"/>
                  <a:pt x="2850" y="286"/>
                  <a:pt x="2850" y="286"/>
                </a:cubicBezTo>
                <a:lnTo>
                  <a:pt x="2850" y="281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Rectangle 2688">
            <a:extLst>
              <a:ext uri="{FF2B5EF4-FFF2-40B4-BE49-F238E27FC236}">
                <a16:creationId xmlns:a16="http://schemas.microsoft.com/office/drawing/2014/main" id="{F1E4D8FF-4D93-403D-9C3E-42546BD1C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6350000"/>
            <a:ext cx="668338" cy="139700"/>
          </a:xfrm>
          <a:prstGeom prst="rect">
            <a:avLst/>
          </a:prstGeom>
          <a:solidFill>
            <a:srgbClr val="55A8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89">
            <a:extLst>
              <a:ext uri="{FF2B5EF4-FFF2-40B4-BE49-F238E27FC236}">
                <a16:creationId xmlns:a16="http://schemas.microsoft.com/office/drawing/2014/main" id="{27CBD7E4-E9B5-4E21-8365-D2EEFD152098}"/>
              </a:ext>
            </a:extLst>
          </p:cNvPr>
          <p:cNvSpPr>
            <a:spLocks/>
          </p:cNvSpPr>
          <p:nvPr/>
        </p:nvSpPr>
        <p:spPr bwMode="auto">
          <a:xfrm>
            <a:off x="3148013" y="1804988"/>
            <a:ext cx="3394075" cy="4679950"/>
          </a:xfrm>
          <a:custGeom>
            <a:avLst/>
            <a:gdLst>
              <a:gd name="T0" fmla="*/ 802 w 802"/>
              <a:gd name="T1" fmla="*/ 1106 h 1106"/>
              <a:gd name="T2" fmla="*/ 0 w 802"/>
              <a:gd name="T3" fmla="*/ 1106 h 1106"/>
              <a:gd name="T4" fmla="*/ 0 w 802"/>
              <a:gd name="T5" fmla="*/ 59 h 1106"/>
              <a:gd name="T6" fmla="*/ 58 w 802"/>
              <a:gd name="T7" fmla="*/ 0 h 1106"/>
              <a:gd name="T8" fmla="*/ 802 w 802"/>
              <a:gd name="T9" fmla="*/ 0 h 1106"/>
              <a:gd name="T10" fmla="*/ 802 w 802"/>
              <a:gd name="T11" fmla="*/ 1106 h 1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2" h="1106">
                <a:moveTo>
                  <a:pt x="802" y="1106"/>
                </a:moveTo>
                <a:cubicBezTo>
                  <a:pt x="0" y="1106"/>
                  <a:pt x="0" y="1106"/>
                  <a:pt x="0" y="1106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8" y="0"/>
                </a:cubicBezTo>
                <a:cubicBezTo>
                  <a:pt x="802" y="0"/>
                  <a:pt x="802" y="0"/>
                  <a:pt x="802" y="0"/>
                </a:cubicBezTo>
                <a:lnTo>
                  <a:pt x="802" y="1106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690">
            <a:extLst>
              <a:ext uri="{FF2B5EF4-FFF2-40B4-BE49-F238E27FC236}">
                <a16:creationId xmlns:a16="http://schemas.microsoft.com/office/drawing/2014/main" id="{90832B31-2843-4BD2-B958-5BB2C48AEABE}"/>
              </a:ext>
            </a:extLst>
          </p:cNvPr>
          <p:cNvSpPr>
            <a:spLocks/>
          </p:cNvSpPr>
          <p:nvPr/>
        </p:nvSpPr>
        <p:spPr bwMode="auto">
          <a:xfrm>
            <a:off x="2919413" y="4665663"/>
            <a:ext cx="1503363" cy="1819275"/>
          </a:xfrm>
          <a:custGeom>
            <a:avLst/>
            <a:gdLst>
              <a:gd name="T0" fmla="*/ 947 w 947"/>
              <a:gd name="T1" fmla="*/ 1104 h 1146"/>
              <a:gd name="T2" fmla="*/ 0 w 947"/>
              <a:gd name="T3" fmla="*/ 1146 h 1146"/>
              <a:gd name="T4" fmla="*/ 0 w 947"/>
              <a:gd name="T5" fmla="*/ 0 h 1146"/>
              <a:gd name="T6" fmla="*/ 947 w 947"/>
              <a:gd name="T7" fmla="*/ 0 h 1146"/>
              <a:gd name="T8" fmla="*/ 947 w 947"/>
              <a:gd name="T9" fmla="*/ 1104 h 1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7" h="1146">
                <a:moveTo>
                  <a:pt x="947" y="1104"/>
                </a:moveTo>
                <a:lnTo>
                  <a:pt x="0" y="1146"/>
                </a:lnTo>
                <a:lnTo>
                  <a:pt x="0" y="0"/>
                </a:lnTo>
                <a:lnTo>
                  <a:pt x="947" y="0"/>
                </a:lnTo>
                <a:lnTo>
                  <a:pt x="947" y="1104"/>
                </a:lnTo>
                <a:close/>
              </a:path>
            </a:pathLst>
          </a:cu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691">
            <a:extLst>
              <a:ext uri="{FF2B5EF4-FFF2-40B4-BE49-F238E27FC236}">
                <a16:creationId xmlns:a16="http://schemas.microsoft.com/office/drawing/2014/main" id="{DEC89FD4-6861-4198-B4D7-3FC538893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406900"/>
            <a:ext cx="1679575" cy="1879600"/>
          </a:xfrm>
          <a:prstGeom prst="rect">
            <a:avLst/>
          </a:pr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692">
            <a:extLst>
              <a:ext uri="{FF2B5EF4-FFF2-40B4-BE49-F238E27FC236}">
                <a16:creationId xmlns:a16="http://schemas.microsoft.com/office/drawing/2014/main" id="{1054A5A4-DC54-477E-81BD-4826245E4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5651500"/>
            <a:ext cx="1674813" cy="1058863"/>
          </a:xfrm>
          <a:prstGeom prst="ellipse">
            <a:avLst/>
          </a:prstGeom>
          <a:solidFill>
            <a:srgbClr val="8599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693">
            <a:extLst>
              <a:ext uri="{FF2B5EF4-FFF2-40B4-BE49-F238E27FC236}">
                <a16:creationId xmlns:a16="http://schemas.microsoft.com/office/drawing/2014/main" id="{BB4A76C2-D8D5-482C-B006-DFFD1853B45C}"/>
              </a:ext>
            </a:extLst>
          </p:cNvPr>
          <p:cNvSpPr>
            <a:spLocks/>
          </p:cNvSpPr>
          <p:nvPr/>
        </p:nvSpPr>
        <p:spPr bwMode="auto">
          <a:xfrm>
            <a:off x="2919413" y="5976938"/>
            <a:ext cx="1036638" cy="601663"/>
          </a:xfrm>
          <a:custGeom>
            <a:avLst/>
            <a:gdLst>
              <a:gd name="T0" fmla="*/ 243 w 245"/>
              <a:gd name="T1" fmla="*/ 0 h 142"/>
              <a:gd name="T2" fmla="*/ 47 w 245"/>
              <a:gd name="T3" fmla="*/ 107 h 142"/>
              <a:gd name="T4" fmla="*/ 0 w 245"/>
              <a:gd name="T5" fmla="*/ 103 h 142"/>
              <a:gd name="T6" fmla="*/ 0 w 245"/>
              <a:gd name="T7" fmla="*/ 138 h 142"/>
              <a:gd name="T8" fmla="*/ 47 w 245"/>
              <a:gd name="T9" fmla="*/ 142 h 142"/>
              <a:gd name="T10" fmla="*/ 245 w 245"/>
              <a:gd name="T11" fmla="*/ 17 h 142"/>
              <a:gd name="T12" fmla="*/ 243 w 245"/>
              <a:gd name="T13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" h="142">
                <a:moveTo>
                  <a:pt x="243" y="0"/>
                </a:moveTo>
                <a:cubicBezTo>
                  <a:pt x="230" y="60"/>
                  <a:pt x="147" y="107"/>
                  <a:pt x="47" y="107"/>
                </a:cubicBezTo>
                <a:cubicBezTo>
                  <a:pt x="31" y="107"/>
                  <a:pt x="15" y="106"/>
                  <a:pt x="0" y="103"/>
                </a:cubicBezTo>
                <a:cubicBezTo>
                  <a:pt x="0" y="138"/>
                  <a:pt x="0" y="138"/>
                  <a:pt x="0" y="138"/>
                </a:cubicBezTo>
                <a:cubicBezTo>
                  <a:pt x="15" y="140"/>
                  <a:pt x="31" y="142"/>
                  <a:pt x="47" y="142"/>
                </a:cubicBezTo>
                <a:cubicBezTo>
                  <a:pt x="157" y="142"/>
                  <a:pt x="245" y="86"/>
                  <a:pt x="245" y="17"/>
                </a:cubicBezTo>
                <a:cubicBezTo>
                  <a:pt x="245" y="11"/>
                  <a:pt x="244" y="5"/>
                  <a:pt x="243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0" name="Freeform 2694">
            <a:extLst>
              <a:ext uri="{FF2B5EF4-FFF2-40B4-BE49-F238E27FC236}">
                <a16:creationId xmlns:a16="http://schemas.microsoft.com/office/drawing/2014/main" id="{E98931BB-D3D9-47BD-8E63-DE0B1287FAF9}"/>
              </a:ext>
            </a:extLst>
          </p:cNvPr>
          <p:cNvSpPr>
            <a:spLocks/>
          </p:cNvSpPr>
          <p:nvPr/>
        </p:nvSpPr>
        <p:spPr bwMode="auto">
          <a:xfrm>
            <a:off x="2919413" y="5715000"/>
            <a:ext cx="1036638" cy="601663"/>
          </a:xfrm>
          <a:custGeom>
            <a:avLst/>
            <a:gdLst>
              <a:gd name="T0" fmla="*/ 243 w 245"/>
              <a:gd name="T1" fmla="*/ 0 h 142"/>
              <a:gd name="T2" fmla="*/ 47 w 245"/>
              <a:gd name="T3" fmla="*/ 108 h 142"/>
              <a:gd name="T4" fmla="*/ 0 w 245"/>
              <a:gd name="T5" fmla="*/ 104 h 142"/>
              <a:gd name="T6" fmla="*/ 0 w 245"/>
              <a:gd name="T7" fmla="*/ 139 h 142"/>
              <a:gd name="T8" fmla="*/ 47 w 245"/>
              <a:gd name="T9" fmla="*/ 142 h 142"/>
              <a:gd name="T10" fmla="*/ 245 w 245"/>
              <a:gd name="T11" fmla="*/ 17 h 142"/>
              <a:gd name="T12" fmla="*/ 243 w 245"/>
              <a:gd name="T13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" h="142">
                <a:moveTo>
                  <a:pt x="243" y="0"/>
                </a:moveTo>
                <a:cubicBezTo>
                  <a:pt x="230" y="61"/>
                  <a:pt x="147" y="108"/>
                  <a:pt x="47" y="108"/>
                </a:cubicBezTo>
                <a:cubicBezTo>
                  <a:pt x="31" y="108"/>
                  <a:pt x="15" y="106"/>
                  <a:pt x="0" y="104"/>
                </a:cubicBezTo>
                <a:cubicBezTo>
                  <a:pt x="0" y="139"/>
                  <a:pt x="0" y="139"/>
                  <a:pt x="0" y="139"/>
                </a:cubicBezTo>
                <a:cubicBezTo>
                  <a:pt x="15" y="141"/>
                  <a:pt x="31" y="142"/>
                  <a:pt x="47" y="142"/>
                </a:cubicBezTo>
                <a:cubicBezTo>
                  <a:pt x="157" y="142"/>
                  <a:pt x="245" y="86"/>
                  <a:pt x="245" y="17"/>
                </a:cubicBezTo>
                <a:cubicBezTo>
                  <a:pt x="245" y="12"/>
                  <a:pt x="244" y="6"/>
                  <a:pt x="243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1" name="Freeform 2695">
            <a:extLst>
              <a:ext uri="{FF2B5EF4-FFF2-40B4-BE49-F238E27FC236}">
                <a16:creationId xmlns:a16="http://schemas.microsoft.com/office/drawing/2014/main" id="{608475CD-CF71-4485-9799-1DDBA79D5F16}"/>
              </a:ext>
            </a:extLst>
          </p:cNvPr>
          <p:cNvSpPr>
            <a:spLocks/>
          </p:cNvSpPr>
          <p:nvPr/>
        </p:nvSpPr>
        <p:spPr bwMode="auto">
          <a:xfrm>
            <a:off x="2919413" y="5453063"/>
            <a:ext cx="1036638" cy="600075"/>
          </a:xfrm>
          <a:custGeom>
            <a:avLst/>
            <a:gdLst>
              <a:gd name="T0" fmla="*/ 243 w 245"/>
              <a:gd name="T1" fmla="*/ 0 h 142"/>
              <a:gd name="T2" fmla="*/ 47 w 245"/>
              <a:gd name="T3" fmla="*/ 107 h 142"/>
              <a:gd name="T4" fmla="*/ 0 w 245"/>
              <a:gd name="T5" fmla="*/ 104 h 142"/>
              <a:gd name="T6" fmla="*/ 0 w 245"/>
              <a:gd name="T7" fmla="*/ 138 h 142"/>
              <a:gd name="T8" fmla="*/ 47 w 245"/>
              <a:gd name="T9" fmla="*/ 142 h 142"/>
              <a:gd name="T10" fmla="*/ 245 w 245"/>
              <a:gd name="T11" fmla="*/ 17 h 142"/>
              <a:gd name="T12" fmla="*/ 243 w 245"/>
              <a:gd name="T13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" h="142">
                <a:moveTo>
                  <a:pt x="243" y="0"/>
                </a:moveTo>
                <a:cubicBezTo>
                  <a:pt x="230" y="61"/>
                  <a:pt x="147" y="107"/>
                  <a:pt x="47" y="107"/>
                </a:cubicBezTo>
                <a:cubicBezTo>
                  <a:pt x="31" y="107"/>
                  <a:pt x="15" y="106"/>
                  <a:pt x="0" y="104"/>
                </a:cubicBezTo>
                <a:cubicBezTo>
                  <a:pt x="0" y="138"/>
                  <a:pt x="0" y="138"/>
                  <a:pt x="0" y="138"/>
                </a:cubicBezTo>
                <a:cubicBezTo>
                  <a:pt x="15" y="141"/>
                  <a:pt x="31" y="142"/>
                  <a:pt x="47" y="142"/>
                </a:cubicBezTo>
                <a:cubicBezTo>
                  <a:pt x="157" y="142"/>
                  <a:pt x="245" y="86"/>
                  <a:pt x="245" y="17"/>
                </a:cubicBezTo>
                <a:cubicBezTo>
                  <a:pt x="245" y="11"/>
                  <a:pt x="244" y="6"/>
                  <a:pt x="243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2" name="Freeform 2696">
            <a:extLst>
              <a:ext uri="{FF2B5EF4-FFF2-40B4-BE49-F238E27FC236}">
                <a16:creationId xmlns:a16="http://schemas.microsoft.com/office/drawing/2014/main" id="{34749F8E-383A-4739-956A-8CC411D2B5F1}"/>
              </a:ext>
            </a:extLst>
          </p:cNvPr>
          <p:cNvSpPr>
            <a:spLocks/>
          </p:cNvSpPr>
          <p:nvPr/>
        </p:nvSpPr>
        <p:spPr bwMode="auto">
          <a:xfrm>
            <a:off x="2919413" y="5168900"/>
            <a:ext cx="1036638" cy="601663"/>
          </a:xfrm>
          <a:custGeom>
            <a:avLst/>
            <a:gdLst>
              <a:gd name="T0" fmla="*/ 243 w 245"/>
              <a:gd name="T1" fmla="*/ 0 h 142"/>
              <a:gd name="T2" fmla="*/ 47 w 245"/>
              <a:gd name="T3" fmla="*/ 108 h 142"/>
              <a:gd name="T4" fmla="*/ 0 w 245"/>
              <a:gd name="T5" fmla="*/ 104 h 142"/>
              <a:gd name="T6" fmla="*/ 0 w 245"/>
              <a:gd name="T7" fmla="*/ 139 h 142"/>
              <a:gd name="T8" fmla="*/ 47 w 245"/>
              <a:gd name="T9" fmla="*/ 142 h 142"/>
              <a:gd name="T10" fmla="*/ 245 w 245"/>
              <a:gd name="T11" fmla="*/ 17 h 142"/>
              <a:gd name="T12" fmla="*/ 243 w 245"/>
              <a:gd name="T13" fmla="*/ 0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5" h="142">
                <a:moveTo>
                  <a:pt x="243" y="0"/>
                </a:moveTo>
                <a:cubicBezTo>
                  <a:pt x="230" y="61"/>
                  <a:pt x="147" y="108"/>
                  <a:pt x="47" y="108"/>
                </a:cubicBezTo>
                <a:cubicBezTo>
                  <a:pt x="31" y="108"/>
                  <a:pt x="15" y="106"/>
                  <a:pt x="0" y="104"/>
                </a:cubicBezTo>
                <a:cubicBezTo>
                  <a:pt x="0" y="139"/>
                  <a:pt x="0" y="139"/>
                  <a:pt x="0" y="139"/>
                </a:cubicBezTo>
                <a:cubicBezTo>
                  <a:pt x="15" y="141"/>
                  <a:pt x="31" y="142"/>
                  <a:pt x="47" y="142"/>
                </a:cubicBezTo>
                <a:cubicBezTo>
                  <a:pt x="157" y="142"/>
                  <a:pt x="245" y="86"/>
                  <a:pt x="245" y="17"/>
                </a:cubicBezTo>
                <a:cubicBezTo>
                  <a:pt x="245" y="12"/>
                  <a:pt x="244" y="6"/>
                  <a:pt x="243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3" name="Freeform 2697">
            <a:extLst>
              <a:ext uri="{FF2B5EF4-FFF2-40B4-BE49-F238E27FC236}">
                <a16:creationId xmlns:a16="http://schemas.microsoft.com/office/drawing/2014/main" id="{6EEFB2A8-B8B3-426F-A362-01D1C9DB6337}"/>
              </a:ext>
            </a:extLst>
          </p:cNvPr>
          <p:cNvSpPr>
            <a:spLocks/>
          </p:cNvSpPr>
          <p:nvPr/>
        </p:nvSpPr>
        <p:spPr bwMode="auto">
          <a:xfrm>
            <a:off x="2919413" y="4445000"/>
            <a:ext cx="1036638" cy="1058863"/>
          </a:xfrm>
          <a:custGeom>
            <a:avLst/>
            <a:gdLst>
              <a:gd name="T0" fmla="*/ 47 w 245"/>
              <a:gd name="T1" fmla="*/ 0 h 250"/>
              <a:gd name="T2" fmla="*/ 0 w 245"/>
              <a:gd name="T3" fmla="*/ 4 h 250"/>
              <a:gd name="T4" fmla="*/ 0 w 245"/>
              <a:gd name="T5" fmla="*/ 246 h 250"/>
              <a:gd name="T6" fmla="*/ 47 w 245"/>
              <a:gd name="T7" fmla="*/ 250 h 250"/>
              <a:gd name="T8" fmla="*/ 245 w 245"/>
              <a:gd name="T9" fmla="*/ 125 h 250"/>
              <a:gd name="T10" fmla="*/ 47 w 245"/>
              <a:gd name="T11" fmla="*/ 0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" h="250">
                <a:moveTo>
                  <a:pt x="47" y="0"/>
                </a:moveTo>
                <a:cubicBezTo>
                  <a:pt x="31" y="0"/>
                  <a:pt x="15" y="2"/>
                  <a:pt x="0" y="4"/>
                </a:cubicBezTo>
                <a:cubicBezTo>
                  <a:pt x="0" y="246"/>
                  <a:pt x="0" y="246"/>
                  <a:pt x="0" y="246"/>
                </a:cubicBezTo>
                <a:cubicBezTo>
                  <a:pt x="15" y="249"/>
                  <a:pt x="31" y="250"/>
                  <a:pt x="47" y="250"/>
                </a:cubicBezTo>
                <a:cubicBezTo>
                  <a:pt x="157" y="250"/>
                  <a:pt x="245" y="194"/>
                  <a:pt x="245" y="125"/>
                </a:cubicBezTo>
                <a:cubicBezTo>
                  <a:pt x="245" y="56"/>
                  <a:pt x="157" y="0"/>
                  <a:pt x="47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4" name="Freeform 2698">
            <a:extLst>
              <a:ext uri="{FF2B5EF4-FFF2-40B4-BE49-F238E27FC236}">
                <a16:creationId xmlns:a16="http://schemas.microsoft.com/office/drawing/2014/main" id="{D1D94565-C2D4-446A-8D6B-0A4043F46CA8}"/>
              </a:ext>
            </a:extLst>
          </p:cNvPr>
          <p:cNvSpPr>
            <a:spLocks/>
          </p:cNvSpPr>
          <p:nvPr/>
        </p:nvSpPr>
        <p:spPr bwMode="auto">
          <a:xfrm>
            <a:off x="1117600" y="4602163"/>
            <a:ext cx="1674813" cy="601663"/>
          </a:xfrm>
          <a:custGeom>
            <a:avLst/>
            <a:gdLst>
              <a:gd name="T0" fmla="*/ 198 w 396"/>
              <a:gd name="T1" fmla="*/ 108 h 142"/>
              <a:gd name="T2" fmla="*/ 2 w 396"/>
              <a:gd name="T3" fmla="*/ 0 h 142"/>
              <a:gd name="T4" fmla="*/ 0 w 396"/>
              <a:gd name="T5" fmla="*/ 18 h 142"/>
              <a:gd name="T6" fmla="*/ 198 w 396"/>
              <a:gd name="T7" fmla="*/ 142 h 142"/>
              <a:gd name="T8" fmla="*/ 396 w 396"/>
              <a:gd name="T9" fmla="*/ 18 h 142"/>
              <a:gd name="T10" fmla="*/ 394 w 396"/>
              <a:gd name="T11" fmla="*/ 0 h 142"/>
              <a:gd name="T12" fmla="*/ 198 w 396"/>
              <a:gd name="T13" fmla="*/ 108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2">
                <a:moveTo>
                  <a:pt x="198" y="108"/>
                </a:moveTo>
                <a:cubicBezTo>
                  <a:pt x="98" y="108"/>
                  <a:pt x="16" y="61"/>
                  <a:pt x="2" y="0"/>
                </a:cubicBezTo>
                <a:cubicBezTo>
                  <a:pt x="1" y="6"/>
                  <a:pt x="0" y="12"/>
                  <a:pt x="0" y="18"/>
                </a:cubicBezTo>
                <a:cubicBezTo>
                  <a:pt x="0" y="86"/>
                  <a:pt x="89" y="142"/>
                  <a:pt x="198" y="142"/>
                </a:cubicBezTo>
                <a:cubicBezTo>
                  <a:pt x="307" y="142"/>
                  <a:pt x="396" y="86"/>
                  <a:pt x="396" y="18"/>
                </a:cubicBezTo>
                <a:cubicBezTo>
                  <a:pt x="396" y="12"/>
                  <a:pt x="395" y="6"/>
                  <a:pt x="394" y="0"/>
                </a:cubicBezTo>
                <a:cubicBezTo>
                  <a:pt x="381" y="61"/>
                  <a:pt x="298" y="108"/>
                  <a:pt x="198" y="108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5" name="Freeform 2699">
            <a:extLst>
              <a:ext uri="{FF2B5EF4-FFF2-40B4-BE49-F238E27FC236}">
                <a16:creationId xmlns:a16="http://schemas.microsoft.com/office/drawing/2014/main" id="{4F5FB880-FEFF-4B92-BC06-7D9F9239BD4A}"/>
              </a:ext>
            </a:extLst>
          </p:cNvPr>
          <p:cNvSpPr>
            <a:spLocks/>
          </p:cNvSpPr>
          <p:nvPr/>
        </p:nvSpPr>
        <p:spPr bwMode="auto">
          <a:xfrm>
            <a:off x="1117600" y="4886325"/>
            <a:ext cx="1674813" cy="600075"/>
          </a:xfrm>
          <a:custGeom>
            <a:avLst/>
            <a:gdLst>
              <a:gd name="T0" fmla="*/ 198 w 396"/>
              <a:gd name="T1" fmla="*/ 107 h 142"/>
              <a:gd name="T2" fmla="*/ 2 w 396"/>
              <a:gd name="T3" fmla="*/ 0 h 142"/>
              <a:gd name="T4" fmla="*/ 0 w 396"/>
              <a:gd name="T5" fmla="*/ 17 h 142"/>
              <a:gd name="T6" fmla="*/ 198 w 396"/>
              <a:gd name="T7" fmla="*/ 142 h 142"/>
              <a:gd name="T8" fmla="*/ 396 w 396"/>
              <a:gd name="T9" fmla="*/ 17 h 142"/>
              <a:gd name="T10" fmla="*/ 394 w 396"/>
              <a:gd name="T11" fmla="*/ 0 h 142"/>
              <a:gd name="T12" fmla="*/ 198 w 396"/>
              <a:gd name="T13" fmla="*/ 10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2">
                <a:moveTo>
                  <a:pt x="198" y="107"/>
                </a:moveTo>
                <a:cubicBezTo>
                  <a:pt x="98" y="107"/>
                  <a:pt x="16" y="61"/>
                  <a:pt x="2" y="0"/>
                </a:cubicBezTo>
                <a:cubicBezTo>
                  <a:pt x="1" y="6"/>
                  <a:pt x="0" y="12"/>
                  <a:pt x="0" y="17"/>
                </a:cubicBezTo>
                <a:cubicBezTo>
                  <a:pt x="0" y="86"/>
                  <a:pt x="89" y="142"/>
                  <a:pt x="198" y="142"/>
                </a:cubicBezTo>
                <a:cubicBezTo>
                  <a:pt x="307" y="142"/>
                  <a:pt x="396" y="86"/>
                  <a:pt x="396" y="17"/>
                </a:cubicBezTo>
                <a:cubicBezTo>
                  <a:pt x="396" y="12"/>
                  <a:pt x="395" y="6"/>
                  <a:pt x="394" y="0"/>
                </a:cubicBezTo>
                <a:cubicBezTo>
                  <a:pt x="381" y="61"/>
                  <a:pt x="298" y="107"/>
                  <a:pt x="198" y="107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6" name="Freeform 2700">
            <a:extLst>
              <a:ext uri="{FF2B5EF4-FFF2-40B4-BE49-F238E27FC236}">
                <a16:creationId xmlns:a16="http://schemas.microsoft.com/office/drawing/2014/main" id="{BB8453F1-56F0-4EB6-8971-0DD804EF3218}"/>
              </a:ext>
            </a:extLst>
          </p:cNvPr>
          <p:cNvSpPr>
            <a:spLocks/>
          </p:cNvSpPr>
          <p:nvPr/>
        </p:nvSpPr>
        <p:spPr bwMode="auto">
          <a:xfrm>
            <a:off x="1117600" y="5148263"/>
            <a:ext cx="1674813" cy="600075"/>
          </a:xfrm>
          <a:custGeom>
            <a:avLst/>
            <a:gdLst>
              <a:gd name="T0" fmla="*/ 198 w 396"/>
              <a:gd name="T1" fmla="*/ 108 h 142"/>
              <a:gd name="T2" fmla="*/ 2 w 396"/>
              <a:gd name="T3" fmla="*/ 0 h 142"/>
              <a:gd name="T4" fmla="*/ 0 w 396"/>
              <a:gd name="T5" fmla="*/ 18 h 142"/>
              <a:gd name="T6" fmla="*/ 198 w 396"/>
              <a:gd name="T7" fmla="*/ 142 h 142"/>
              <a:gd name="T8" fmla="*/ 396 w 396"/>
              <a:gd name="T9" fmla="*/ 18 h 142"/>
              <a:gd name="T10" fmla="*/ 394 w 396"/>
              <a:gd name="T11" fmla="*/ 0 h 142"/>
              <a:gd name="T12" fmla="*/ 198 w 396"/>
              <a:gd name="T13" fmla="*/ 108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2">
                <a:moveTo>
                  <a:pt x="198" y="108"/>
                </a:moveTo>
                <a:cubicBezTo>
                  <a:pt x="98" y="108"/>
                  <a:pt x="16" y="61"/>
                  <a:pt x="2" y="0"/>
                </a:cubicBezTo>
                <a:cubicBezTo>
                  <a:pt x="1" y="6"/>
                  <a:pt x="0" y="12"/>
                  <a:pt x="0" y="18"/>
                </a:cubicBezTo>
                <a:cubicBezTo>
                  <a:pt x="0" y="86"/>
                  <a:pt x="89" y="142"/>
                  <a:pt x="198" y="142"/>
                </a:cubicBezTo>
                <a:cubicBezTo>
                  <a:pt x="307" y="142"/>
                  <a:pt x="396" y="86"/>
                  <a:pt x="396" y="18"/>
                </a:cubicBezTo>
                <a:cubicBezTo>
                  <a:pt x="396" y="12"/>
                  <a:pt x="395" y="6"/>
                  <a:pt x="394" y="0"/>
                </a:cubicBezTo>
                <a:cubicBezTo>
                  <a:pt x="381" y="61"/>
                  <a:pt x="298" y="108"/>
                  <a:pt x="198" y="108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7" name="Freeform 2701">
            <a:extLst>
              <a:ext uri="{FF2B5EF4-FFF2-40B4-BE49-F238E27FC236}">
                <a16:creationId xmlns:a16="http://schemas.microsoft.com/office/drawing/2014/main" id="{35FA86A5-E03C-4683-9F94-FCBABD3897C4}"/>
              </a:ext>
            </a:extLst>
          </p:cNvPr>
          <p:cNvSpPr>
            <a:spLocks/>
          </p:cNvSpPr>
          <p:nvPr/>
        </p:nvSpPr>
        <p:spPr bwMode="auto">
          <a:xfrm>
            <a:off x="1117600" y="5410200"/>
            <a:ext cx="1674813" cy="601663"/>
          </a:xfrm>
          <a:custGeom>
            <a:avLst/>
            <a:gdLst>
              <a:gd name="T0" fmla="*/ 198 w 396"/>
              <a:gd name="T1" fmla="*/ 107 h 142"/>
              <a:gd name="T2" fmla="*/ 2 w 396"/>
              <a:gd name="T3" fmla="*/ 0 h 142"/>
              <a:gd name="T4" fmla="*/ 0 w 396"/>
              <a:gd name="T5" fmla="*/ 17 h 142"/>
              <a:gd name="T6" fmla="*/ 198 w 396"/>
              <a:gd name="T7" fmla="*/ 142 h 142"/>
              <a:gd name="T8" fmla="*/ 396 w 396"/>
              <a:gd name="T9" fmla="*/ 17 h 142"/>
              <a:gd name="T10" fmla="*/ 394 w 396"/>
              <a:gd name="T11" fmla="*/ 0 h 142"/>
              <a:gd name="T12" fmla="*/ 198 w 396"/>
              <a:gd name="T13" fmla="*/ 10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2">
                <a:moveTo>
                  <a:pt x="198" y="107"/>
                </a:moveTo>
                <a:cubicBezTo>
                  <a:pt x="98" y="107"/>
                  <a:pt x="16" y="60"/>
                  <a:pt x="2" y="0"/>
                </a:cubicBezTo>
                <a:cubicBezTo>
                  <a:pt x="1" y="5"/>
                  <a:pt x="0" y="11"/>
                  <a:pt x="0" y="17"/>
                </a:cubicBezTo>
                <a:cubicBezTo>
                  <a:pt x="0" y="86"/>
                  <a:pt x="89" y="142"/>
                  <a:pt x="198" y="142"/>
                </a:cubicBezTo>
                <a:cubicBezTo>
                  <a:pt x="307" y="142"/>
                  <a:pt x="396" y="86"/>
                  <a:pt x="396" y="17"/>
                </a:cubicBezTo>
                <a:cubicBezTo>
                  <a:pt x="396" y="11"/>
                  <a:pt x="395" y="5"/>
                  <a:pt x="394" y="0"/>
                </a:cubicBezTo>
                <a:cubicBezTo>
                  <a:pt x="381" y="60"/>
                  <a:pt x="298" y="107"/>
                  <a:pt x="198" y="107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8" name="Freeform 2702">
            <a:extLst>
              <a:ext uri="{FF2B5EF4-FFF2-40B4-BE49-F238E27FC236}">
                <a16:creationId xmlns:a16="http://schemas.microsoft.com/office/drawing/2014/main" id="{08F707F0-1B9F-4AD7-9951-FC3694B2B491}"/>
              </a:ext>
            </a:extLst>
          </p:cNvPr>
          <p:cNvSpPr>
            <a:spLocks/>
          </p:cNvSpPr>
          <p:nvPr/>
        </p:nvSpPr>
        <p:spPr bwMode="auto">
          <a:xfrm>
            <a:off x="1117600" y="5689600"/>
            <a:ext cx="1674813" cy="601663"/>
          </a:xfrm>
          <a:custGeom>
            <a:avLst/>
            <a:gdLst>
              <a:gd name="T0" fmla="*/ 198 w 396"/>
              <a:gd name="T1" fmla="*/ 108 h 142"/>
              <a:gd name="T2" fmla="*/ 2 w 396"/>
              <a:gd name="T3" fmla="*/ 0 h 142"/>
              <a:gd name="T4" fmla="*/ 0 w 396"/>
              <a:gd name="T5" fmla="*/ 18 h 142"/>
              <a:gd name="T6" fmla="*/ 198 w 396"/>
              <a:gd name="T7" fmla="*/ 142 h 142"/>
              <a:gd name="T8" fmla="*/ 396 w 396"/>
              <a:gd name="T9" fmla="*/ 18 h 142"/>
              <a:gd name="T10" fmla="*/ 394 w 396"/>
              <a:gd name="T11" fmla="*/ 0 h 142"/>
              <a:gd name="T12" fmla="*/ 198 w 396"/>
              <a:gd name="T13" fmla="*/ 108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2">
                <a:moveTo>
                  <a:pt x="198" y="108"/>
                </a:moveTo>
                <a:cubicBezTo>
                  <a:pt x="98" y="108"/>
                  <a:pt x="16" y="61"/>
                  <a:pt x="2" y="0"/>
                </a:cubicBezTo>
                <a:cubicBezTo>
                  <a:pt x="1" y="6"/>
                  <a:pt x="0" y="12"/>
                  <a:pt x="0" y="18"/>
                </a:cubicBezTo>
                <a:cubicBezTo>
                  <a:pt x="0" y="86"/>
                  <a:pt x="89" y="142"/>
                  <a:pt x="198" y="142"/>
                </a:cubicBezTo>
                <a:cubicBezTo>
                  <a:pt x="307" y="142"/>
                  <a:pt x="396" y="86"/>
                  <a:pt x="396" y="18"/>
                </a:cubicBezTo>
                <a:cubicBezTo>
                  <a:pt x="396" y="12"/>
                  <a:pt x="395" y="6"/>
                  <a:pt x="394" y="0"/>
                </a:cubicBezTo>
                <a:cubicBezTo>
                  <a:pt x="381" y="61"/>
                  <a:pt x="298" y="108"/>
                  <a:pt x="198" y="108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89" name="Freeform 2703">
            <a:extLst>
              <a:ext uri="{FF2B5EF4-FFF2-40B4-BE49-F238E27FC236}">
                <a16:creationId xmlns:a16="http://schemas.microsoft.com/office/drawing/2014/main" id="{B13A039D-87E2-4F20-80CC-D87255AFC8FB}"/>
              </a:ext>
            </a:extLst>
          </p:cNvPr>
          <p:cNvSpPr>
            <a:spLocks/>
          </p:cNvSpPr>
          <p:nvPr/>
        </p:nvSpPr>
        <p:spPr bwMode="auto">
          <a:xfrm>
            <a:off x="1117600" y="5956300"/>
            <a:ext cx="1674813" cy="596900"/>
          </a:xfrm>
          <a:custGeom>
            <a:avLst/>
            <a:gdLst>
              <a:gd name="T0" fmla="*/ 198 w 396"/>
              <a:gd name="T1" fmla="*/ 107 h 141"/>
              <a:gd name="T2" fmla="*/ 2 w 396"/>
              <a:gd name="T3" fmla="*/ 0 h 141"/>
              <a:gd name="T4" fmla="*/ 0 w 396"/>
              <a:gd name="T5" fmla="*/ 17 h 141"/>
              <a:gd name="T6" fmla="*/ 198 w 396"/>
              <a:gd name="T7" fmla="*/ 141 h 141"/>
              <a:gd name="T8" fmla="*/ 396 w 396"/>
              <a:gd name="T9" fmla="*/ 17 h 141"/>
              <a:gd name="T10" fmla="*/ 394 w 396"/>
              <a:gd name="T11" fmla="*/ 0 h 141"/>
              <a:gd name="T12" fmla="*/ 198 w 396"/>
              <a:gd name="T13" fmla="*/ 107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1">
                <a:moveTo>
                  <a:pt x="198" y="107"/>
                </a:moveTo>
                <a:cubicBezTo>
                  <a:pt x="98" y="107"/>
                  <a:pt x="16" y="60"/>
                  <a:pt x="2" y="0"/>
                </a:cubicBezTo>
                <a:cubicBezTo>
                  <a:pt x="1" y="5"/>
                  <a:pt x="0" y="11"/>
                  <a:pt x="0" y="17"/>
                </a:cubicBezTo>
                <a:cubicBezTo>
                  <a:pt x="0" y="86"/>
                  <a:pt x="89" y="141"/>
                  <a:pt x="198" y="141"/>
                </a:cubicBezTo>
                <a:cubicBezTo>
                  <a:pt x="307" y="141"/>
                  <a:pt x="396" y="86"/>
                  <a:pt x="396" y="17"/>
                </a:cubicBezTo>
                <a:cubicBezTo>
                  <a:pt x="396" y="11"/>
                  <a:pt x="395" y="5"/>
                  <a:pt x="394" y="0"/>
                </a:cubicBezTo>
                <a:cubicBezTo>
                  <a:pt x="381" y="60"/>
                  <a:pt x="298" y="107"/>
                  <a:pt x="198" y="107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0" name="Freeform 2704">
            <a:extLst>
              <a:ext uri="{FF2B5EF4-FFF2-40B4-BE49-F238E27FC236}">
                <a16:creationId xmlns:a16="http://schemas.microsoft.com/office/drawing/2014/main" id="{0C7E5184-6B35-4DC8-8156-18F5DACBA17B}"/>
              </a:ext>
            </a:extLst>
          </p:cNvPr>
          <p:cNvSpPr>
            <a:spLocks/>
          </p:cNvSpPr>
          <p:nvPr/>
        </p:nvSpPr>
        <p:spPr bwMode="auto">
          <a:xfrm>
            <a:off x="1117600" y="6215063"/>
            <a:ext cx="1674813" cy="600075"/>
          </a:xfrm>
          <a:custGeom>
            <a:avLst/>
            <a:gdLst>
              <a:gd name="T0" fmla="*/ 198 w 396"/>
              <a:gd name="T1" fmla="*/ 107 h 142"/>
              <a:gd name="T2" fmla="*/ 2 w 396"/>
              <a:gd name="T3" fmla="*/ 0 h 142"/>
              <a:gd name="T4" fmla="*/ 0 w 396"/>
              <a:gd name="T5" fmla="*/ 17 h 142"/>
              <a:gd name="T6" fmla="*/ 198 w 396"/>
              <a:gd name="T7" fmla="*/ 142 h 142"/>
              <a:gd name="T8" fmla="*/ 396 w 396"/>
              <a:gd name="T9" fmla="*/ 17 h 142"/>
              <a:gd name="T10" fmla="*/ 394 w 396"/>
              <a:gd name="T11" fmla="*/ 0 h 142"/>
              <a:gd name="T12" fmla="*/ 198 w 396"/>
              <a:gd name="T13" fmla="*/ 10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6" h="142">
                <a:moveTo>
                  <a:pt x="198" y="107"/>
                </a:moveTo>
                <a:cubicBezTo>
                  <a:pt x="98" y="107"/>
                  <a:pt x="16" y="61"/>
                  <a:pt x="2" y="0"/>
                </a:cubicBezTo>
                <a:cubicBezTo>
                  <a:pt x="1" y="6"/>
                  <a:pt x="0" y="11"/>
                  <a:pt x="0" y="17"/>
                </a:cubicBezTo>
                <a:cubicBezTo>
                  <a:pt x="0" y="86"/>
                  <a:pt x="89" y="142"/>
                  <a:pt x="198" y="142"/>
                </a:cubicBezTo>
                <a:cubicBezTo>
                  <a:pt x="307" y="142"/>
                  <a:pt x="396" y="86"/>
                  <a:pt x="396" y="17"/>
                </a:cubicBezTo>
                <a:cubicBezTo>
                  <a:pt x="396" y="11"/>
                  <a:pt x="395" y="6"/>
                  <a:pt x="394" y="0"/>
                </a:cubicBezTo>
                <a:cubicBezTo>
                  <a:pt x="381" y="61"/>
                  <a:pt x="298" y="107"/>
                  <a:pt x="198" y="107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1" name="Freeform 2705">
            <a:extLst>
              <a:ext uri="{FF2B5EF4-FFF2-40B4-BE49-F238E27FC236}">
                <a16:creationId xmlns:a16="http://schemas.microsoft.com/office/drawing/2014/main" id="{5EE30209-19E5-4F2F-ABB3-5106F5F3B199}"/>
              </a:ext>
            </a:extLst>
          </p:cNvPr>
          <p:cNvSpPr>
            <a:spLocks/>
          </p:cNvSpPr>
          <p:nvPr/>
        </p:nvSpPr>
        <p:spPr bwMode="auto">
          <a:xfrm>
            <a:off x="3808413" y="5029200"/>
            <a:ext cx="2293938" cy="182563"/>
          </a:xfrm>
          <a:custGeom>
            <a:avLst/>
            <a:gdLst>
              <a:gd name="T0" fmla="*/ 270 w 542"/>
              <a:gd name="T1" fmla="*/ 43 h 43"/>
              <a:gd name="T2" fmla="*/ 31 w 542"/>
              <a:gd name="T3" fmla="*/ 43 h 43"/>
              <a:gd name="T4" fmla="*/ 19 w 542"/>
              <a:gd name="T5" fmla="*/ 42 h 43"/>
              <a:gd name="T6" fmla="*/ 0 w 542"/>
              <a:gd name="T7" fmla="*/ 21 h 43"/>
              <a:gd name="T8" fmla="*/ 17 w 542"/>
              <a:gd name="T9" fmla="*/ 1 h 43"/>
              <a:gd name="T10" fmla="*/ 30 w 542"/>
              <a:gd name="T11" fmla="*/ 0 h 43"/>
              <a:gd name="T12" fmla="*/ 510 w 542"/>
              <a:gd name="T13" fmla="*/ 0 h 43"/>
              <a:gd name="T14" fmla="*/ 524 w 542"/>
              <a:gd name="T15" fmla="*/ 1 h 43"/>
              <a:gd name="T16" fmla="*/ 541 w 542"/>
              <a:gd name="T17" fmla="*/ 23 h 43"/>
              <a:gd name="T18" fmla="*/ 522 w 542"/>
              <a:gd name="T19" fmla="*/ 42 h 43"/>
              <a:gd name="T20" fmla="*/ 510 w 542"/>
              <a:gd name="T21" fmla="*/ 43 h 43"/>
              <a:gd name="T22" fmla="*/ 270 w 542"/>
              <a:gd name="T23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2" h="43">
                <a:moveTo>
                  <a:pt x="270" y="43"/>
                </a:moveTo>
                <a:cubicBezTo>
                  <a:pt x="190" y="43"/>
                  <a:pt x="111" y="43"/>
                  <a:pt x="31" y="43"/>
                </a:cubicBezTo>
                <a:cubicBezTo>
                  <a:pt x="27" y="43"/>
                  <a:pt x="23" y="43"/>
                  <a:pt x="19" y="42"/>
                </a:cubicBezTo>
                <a:cubicBezTo>
                  <a:pt x="6" y="41"/>
                  <a:pt x="0" y="33"/>
                  <a:pt x="0" y="21"/>
                </a:cubicBezTo>
                <a:cubicBezTo>
                  <a:pt x="0" y="10"/>
                  <a:pt x="6" y="3"/>
                  <a:pt x="17" y="1"/>
                </a:cubicBezTo>
                <a:cubicBezTo>
                  <a:pt x="21" y="0"/>
                  <a:pt x="26" y="0"/>
                  <a:pt x="30" y="0"/>
                </a:cubicBezTo>
                <a:cubicBezTo>
                  <a:pt x="190" y="0"/>
                  <a:pt x="350" y="0"/>
                  <a:pt x="510" y="0"/>
                </a:cubicBezTo>
                <a:cubicBezTo>
                  <a:pt x="514" y="0"/>
                  <a:pt x="519" y="0"/>
                  <a:pt x="524" y="1"/>
                </a:cubicBezTo>
                <a:cubicBezTo>
                  <a:pt x="536" y="3"/>
                  <a:pt x="542" y="11"/>
                  <a:pt x="541" y="23"/>
                </a:cubicBezTo>
                <a:cubicBezTo>
                  <a:pt x="541" y="34"/>
                  <a:pt x="534" y="41"/>
                  <a:pt x="522" y="42"/>
                </a:cubicBezTo>
                <a:cubicBezTo>
                  <a:pt x="518" y="43"/>
                  <a:pt x="514" y="43"/>
                  <a:pt x="510" y="43"/>
                </a:cubicBezTo>
                <a:cubicBezTo>
                  <a:pt x="430" y="43"/>
                  <a:pt x="350" y="43"/>
                  <a:pt x="270" y="43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2" name="Freeform 2706">
            <a:extLst>
              <a:ext uri="{FF2B5EF4-FFF2-40B4-BE49-F238E27FC236}">
                <a16:creationId xmlns:a16="http://schemas.microsoft.com/office/drawing/2014/main" id="{46864591-D376-442E-B9C2-59244FBC1AB3}"/>
              </a:ext>
            </a:extLst>
          </p:cNvPr>
          <p:cNvSpPr>
            <a:spLocks/>
          </p:cNvSpPr>
          <p:nvPr/>
        </p:nvSpPr>
        <p:spPr bwMode="auto">
          <a:xfrm>
            <a:off x="3805238" y="2874963"/>
            <a:ext cx="2297113" cy="182563"/>
          </a:xfrm>
          <a:custGeom>
            <a:avLst/>
            <a:gdLst>
              <a:gd name="T0" fmla="*/ 272 w 543"/>
              <a:gd name="T1" fmla="*/ 0 h 43"/>
              <a:gd name="T2" fmla="*/ 511 w 543"/>
              <a:gd name="T3" fmla="*/ 0 h 43"/>
              <a:gd name="T4" fmla="*/ 525 w 543"/>
              <a:gd name="T5" fmla="*/ 1 h 43"/>
              <a:gd name="T6" fmla="*/ 542 w 543"/>
              <a:gd name="T7" fmla="*/ 20 h 43"/>
              <a:gd name="T8" fmla="*/ 528 w 543"/>
              <a:gd name="T9" fmla="*/ 41 h 43"/>
              <a:gd name="T10" fmla="*/ 514 w 543"/>
              <a:gd name="T11" fmla="*/ 43 h 43"/>
              <a:gd name="T12" fmla="*/ 30 w 543"/>
              <a:gd name="T13" fmla="*/ 43 h 43"/>
              <a:gd name="T14" fmla="*/ 18 w 543"/>
              <a:gd name="T15" fmla="*/ 42 h 43"/>
              <a:gd name="T16" fmla="*/ 1 w 543"/>
              <a:gd name="T17" fmla="*/ 20 h 43"/>
              <a:gd name="T18" fmla="*/ 20 w 543"/>
              <a:gd name="T19" fmla="*/ 1 h 43"/>
              <a:gd name="T20" fmla="*/ 32 w 543"/>
              <a:gd name="T21" fmla="*/ 0 h 43"/>
              <a:gd name="T22" fmla="*/ 272 w 543"/>
              <a:gd name="T23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3" h="43">
                <a:moveTo>
                  <a:pt x="272" y="0"/>
                </a:moveTo>
                <a:cubicBezTo>
                  <a:pt x="352" y="0"/>
                  <a:pt x="431" y="0"/>
                  <a:pt x="511" y="0"/>
                </a:cubicBezTo>
                <a:cubicBezTo>
                  <a:pt x="515" y="0"/>
                  <a:pt x="520" y="0"/>
                  <a:pt x="525" y="1"/>
                </a:cubicBezTo>
                <a:cubicBezTo>
                  <a:pt x="535" y="2"/>
                  <a:pt x="541" y="9"/>
                  <a:pt x="542" y="20"/>
                </a:cubicBezTo>
                <a:cubicBezTo>
                  <a:pt x="543" y="31"/>
                  <a:pt x="538" y="38"/>
                  <a:pt x="528" y="41"/>
                </a:cubicBezTo>
                <a:cubicBezTo>
                  <a:pt x="523" y="43"/>
                  <a:pt x="518" y="43"/>
                  <a:pt x="514" y="43"/>
                </a:cubicBezTo>
                <a:cubicBezTo>
                  <a:pt x="352" y="43"/>
                  <a:pt x="191" y="43"/>
                  <a:pt x="30" y="43"/>
                </a:cubicBezTo>
                <a:cubicBezTo>
                  <a:pt x="26" y="43"/>
                  <a:pt x="22" y="43"/>
                  <a:pt x="18" y="42"/>
                </a:cubicBezTo>
                <a:cubicBezTo>
                  <a:pt x="7" y="40"/>
                  <a:pt x="0" y="32"/>
                  <a:pt x="1" y="20"/>
                </a:cubicBezTo>
                <a:cubicBezTo>
                  <a:pt x="1" y="9"/>
                  <a:pt x="8" y="2"/>
                  <a:pt x="20" y="1"/>
                </a:cubicBezTo>
                <a:cubicBezTo>
                  <a:pt x="24" y="0"/>
                  <a:pt x="28" y="0"/>
                  <a:pt x="32" y="0"/>
                </a:cubicBezTo>
                <a:cubicBezTo>
                  <a:pt x="112" y="0"/>
                  <a:pt x="192" y="0"/>
                  <a:pt x="272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3" name="Freeform 2707">
            <a:extLst>
              <a:ext uri="{FF2B5EF4-FFF2-40B4-BE49-F238E27FC236}">
                <a16:creationId xmlns:a16="http://schemas.microsoft.com/office/drawing/2014/main" id="{41CDAE4F-CB8B-4046-B628-3B9BE6BC84FB}"/>
              </a:ext>
            </a:extLst>
          </p:cNvPr>
          <p:cNvSpPr>
            <a:spLocks/>
          </p:cNvSpPr>
          <p:nvPr/>
        </p:nvSpPr>
        <p:spPr bwMode="auto">
          <a:xfrm>
            <a:off x="3805238" y="3595688"/>
            <a:ext cx="2297113" cy="180975"/>
          </a:xfrm>
          <a:custGeom>
            <a:avLst/>
            <a:gdLst>
              <a:gd name="T0" fmla="*/ 272 w 543"/>
              <a:gd name="T1" fmla="*/ 0 h 43"/>
              <a:gd name="T2" fmla="*/ 512 w 543"/>
              <a:gd name="T3" fmla="*/ 0 h 43"/>
              <a:gd name="T4" fmla="*/ 525 w 543"/>
              <a:gd name="T5" fmla="*/ 1 h 43"/>
              <a:gd name="T6" fmla="*/ 542 w 543"/>
              <a:gd name="T7" fmla="*/ 20 h 43"/>
              <a:gd name="T8" fmla="*/ 527 w 543"/>
              <a:gd name="T9" fmla="*/ 41 h 43"/>
              <a:gd name="T10" fmla="*/ 512 w 543"/>
              <a:gd name="T11" fmla="*/ 42 h 43"/>
              <a:gd name="T12" fmla="*/ 34 w 543"/>
              <a:gd name="T13" fmla="*/ 42 h 43"/>
              <a:gd name="T14" fmla="*/ 16 w 543"/>
              <a:gd name="T15" fmla="*/ 41 h 43"/>
              <a:gd name="T16" fmla="*/ 1 w 543"/>
              <a:gd name="T17" fmla="*/ 20 h 43"/>
              <a:gd name="T18" fmla="*/ 19 w 543"/>
              <a:gd name="T19" fmla="*/ 1 h 43"/>
              <a:gd name="T20" fmla="*/ 33 w 543"/>
              <a:gd name="T21" fmla="*/ 0 h 43"/>
              <a:gd name="T22" fmla="*/ 272 w 543"/>
              <a:gd name="T23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3" h="43">
                <a:moveTo>
                  <a:pt x="272" y="0"/>
                </a:moveTo>
                <a:cubicBezTo>
                  <a:pt x="352" y="0"/>
                  <a:pt x="432" y="0"/>
                  <a:pt x="512" y="0"/>
                </a:cubicBezTo>
                <a:cubicBezTo>
                  <a:pt x="516" y="0"/>
                  <a:pt x="521" y="0"/>
                  <a:pt x="525" y="1"/>
                </a:cubicBezTo>
                <a:cubicBezTo>
                  <a:pt x="536" y="2"/>
                  <a:pt x="542" y="9"/>
                  <a:pt x="542" y="20"/>
                </a:cubicBezTo>
                <a:cubicBezTo>
                  <a:pt x="543" y="31"/>
                  <a:pt x="538" y="38"/>
                  <a:pt x="527" y="41"/>
                </a:cubicBezTo>
                <a:cubicBezTo>
                  <a:pt x="522" y="42"/>
                  <a:pt x="517" y="42"/>
                  <a:pt x="512" y="42"/>
                </a:cubicBezTo>
                <a:cubicBezTo>
                  <a:pt x="352" y="43"/>
                  <a:pt x="193" y="43"/>
                  <a:pt x="34" y="42"/>
                </a:cubicBezTo>
                <a:cubicBezTo>
                  <a:pt x="28" y="42"/>
                  <a:pt x="21" y="43"/>
                  <a:pt x="16" y="41"/>
                </a:cubicBezTo>
                <a:cubicBezTo>
                  <a:pt x="5" y="38"/>
                  <a:pt x="0" y="30"/>
                  <a:pt x="1" y="20"/>
                </a:cubicBezTo>
                <a:cubicBezTo>
                  <a:pt x="2" y="9"/>
                  <a:pt x="8" y="2"/>
                  <a:pt x="19" y="1"/>
                </a:cubicBezTo>
                <a:cubicBezTo>
                  <a:pt x="23" y="0"/>
                  <a:pt x="28" y="0"/>
                  <a:pt x="33" y="0"/>
                </a:cubicBezTo>
                <a:cubicBezTo>
                  <a:pt x="113" y="0"/>
                  <a:pt x="193" y="0"/>
                  <a:pt x="272" y="0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4" name="Freeform 2708">
            <a:extLst>
              <a:ext uri="{FF2B5EF4-FFF2-40B4-BE49-F238E27FC236}">
                <a16:creationId xmlns:a16="http://schemas.microsoft.com/office/drawing/2014/main" id="{881132A2-DEA5-4D08-8DBE-F27F9907F23A}"/>
              </a:ext>
            </a:extLst>
          </p:cNvPr>
          <p:cNvSpPr>
            <a:spLocks/>
          </p:cNvSpPr>
          <p:nvPr/>
        </p:nvSpPr>
        <p:spPr bwMode="auto">
          <a:xfrm>
            <a:off x="3805238" y="4310063"/>
            <a:ext cx="2297113" cy="182563"/>
          </a:xfrm>
          <a:custGeom>
            <a:avLst/>
            <a:gdLst>
              <a:gd name="T0" fmla="*/ 270 w 543"/>
              <a:gd name="T1" fmla="*/ 43 h 43"/>
              <a:gd name="T2" fmla="*/ 34 w 543"/>
              <a:gd name="T3" fmla="*/ 43 h 43"/>
              <a:gd name="T4" fmla="*/ 21 w 543"/>
              <a:gd name="T5" fmla="*/ 43 h 43"/>
              <a:gd name="T6" fmla="*/ 1 w 543"/>
              <a:gd name="T7" fmla="*/ 23 h 43"/>
              <a:gd name="T8" fmla="*/ 20 w 543"/>
              <a:gd name="T9" fmla="*/ 1 h 43"/>
              <a:gd name="T10" fmla="*/ 31 w 543"/>
              <a:gd name="T11" fmla="*/ 0 h 43"/>
              <a:gd name="T12" fmla="*/ 511 w 543"/>
              <a:gd name="T13" fmla="*/ 0 h 43"/>
              <a:gd name="T14" fmla="*/ 528 w 543"/>
              <a:gd name="T15" fmla="*/ 2 h 43"/>
              <a:gd name="T16" fmla="*/ 542 w 543"/>
              <a:gd name="T17" fmla="*/ 24 h 43"/>
              <a:gd name="T18" fmla="*/ 526 w 543"/>
              <a:gd name="T19" fmla="*/ 42 h 43"/>
              <a:gd name="T20" fmla="*/ 510 w 543"/>
              <a:gd name="T21" fmla="*/ 43 h 43"/>
              <a:gd name="T22" fmla="*/ 270 w 543"/>
              <a:gd name="T23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3" h="43">
                <a:moveTo>
                  <a:pt x="270" y="43"/>
                </a:moveTo>
                <a:cubicBezTo>
                  <a:pt x="191" y="43"/>
                  <a:pt x="113" y="43"/>
                  <a:pt x="34" y="43"/>
                </a:cubicBezTo>
                <a:cubicBezTo>
                  <a:pt x="29" y="43"/>
                  <a:pt x="25" y="43"/>
                  <a:pt x="21" y="43"/>
                </a:cubicBezTo>
                <a:cubicBezTo>
                  <a:pt x="9" y="42"/>
                  <a:pt x="2" y="35"/>
                  <a:pt x="1" y="23"/>
                </a:cubicBezTo>
                <a:cubicBezTo>
                  <a:pt x="0" y="11"/>
                  <a:pt x="8" y="2"/>
                  <a:pt x="20" y="1"/>
                </a:cubicBezTo>
                <a:cubicBezTo>
                  <a:pt x="24" y="0"/>
                  <a:pt x="28" y="0"/>
                  <a:pt x="31" y="0"/>
                </a:cubicBezTo>
                <a:cubicBezTo>
                  <a:pt x="191" y="0"/>
                  <a:pt x="351" y="0"/>
                  <a:pt x="511" y="0"/>
                </a:cubicBezTo>
                <a:cubicBezTo>
                  <a:pt x="517" y="1"/>
                  <a:pt x="522" y="1"/>
                  <a:pt x="528" y="2"/>
                </a:cubicBezTo>
                <a:cubicBezTo>
                  <a:pt x="538" y="5"/>
                  <a:pt x="543" y="13"/>
                  <a:pt x="542" y="24"/>
                </a:cubicBezTo>
                <a:cubicBezTo>
                  <a:pt x="542" y="34"/>
                  <a:pt x="536" y="40"/>
                  <a:pt x="526" y="42"/>
                </a:cubicBezTo>
                <a:cubicBezTo>
                  <a:pt x="521" y="43"/>
                  <a:pt x="515" y="43"/>
                  <a:pt x="510" y="43"/>
                </a:cubicBezTo>
                <a:cubicBezTo>
                  <a:pt x="430" y="43"/>
                  <a:pt x="350" y="43"/>
                  <a:pt x="270" y="43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5" name="Freeform 2709">
            <a:extLst>
              <a:ext uri="{FF2B5EF4-FFF2-40B4-BE49-F238E27FC236}">
                <a16:creationId xmlns:a16="http://schemas.microsoft.com/office/drawing/2014/main" id="{06C187BD-E322-4F10-8CC4-86570AE4DE52}"/>
              </a:ext>
            </a:extLst>
          </p:cNvPr>
          <p:cNvSpPr>
            <a:spLocks/>
          </p:cNvSpPr>
          <p:nvPr/>
        </p:nvSpPr>
        <p:spPr bwMode="auto">
          <a:xfrm>
            <a:off x="1074738" y="3860800"/>
            <a:ext cx="1765300" cy="1076325"/>
          </a:xfrm>
          <a:custGeom>
            <a:avLst/>
            <a:gdLst>
              <a:gd name="T0" fmla="*/ 378 w 417"/>
              <a:gd name="T1" fmla="*/ 67 h 254"/>
              <a:gd name="T2" fmla="*/ 326 w 417"/>
              <a:gd name="T3" fmla="*/ 31 h 254"/>
              <a:gd name="T4" fmla="*/ 133 w 417"/>
              <a:gd name="T5" fmla="*/ 16 h 254"/>
              <a:gd name="T6" fmla="*/ 39 w 417"/>
              <a:gd name="T7" fmla="*/ 66 h 254"/>
              <a:gd name="T8" fmla="*/ 40 w 417"/>
              <a:gd name="T9" fmla="*/ 194 h 254"/>
              <a:gd name="T10" fmla="*/ 86 w 417"/>
              <a:gd name="T11" fmla="*/ 227 h 254"/>
              <a:gd name="T12" fmla="*/ 221 w 417"/>
              <a:gd name="T13" fmla="*/ 254 h 254"/>
              <a:gd name="T14" fmla="*/ 279 w 417"/>
              <a:gd name="T15" fmla="*/ 246 h 254"/>
              <a:gd name="T16" fmla="*/ 378 w 417"/>
              <a:gd name="T17" fmla="*/ 195 h 254"/>
              <a:gd name="T18" fmla="*/ 378 w 417"/>
              <a:gd name="T19" fmla="*/ 6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7" h="254">
                <a:moveTo>
                  <a:pt x="378" y="67"/>
                </a:moveTo>
                <a:cubicBezTo>
                  <a:pt x="363" y="52"/>
                  <a:pt x="345" y="40"/>
                  <a:pt x="326" y="31"/>
                </a:cubicBezTo>
                <a:cubicBezTo>
                  <a:pt x="264" y="3"/>
                  <a:pt x="199" y="0"/>
                  <a:pt x="133" y="16"/>
                </a:cubicBezTo>
                <a:cubicBezTo>
                  <a:pt x="98" y="25"/>
                  <a:pt x="65" y="40"/>
                  <a:pt x="39" y="66"/>
                </a:cubicBezTo>
                <a:cubicBezTo>
                  <a:pt x="1" y="105"/>
                  <a:pt x="0" y="156"/>
                  <a:pt x="40" y="194"/>
                </a:cubicBezTo>
                <a:cubicBezTo>
                  <a:pt x="53" y="207"/>
                  <a:pt x="69" y="218"/>
                  <a:pt x="86" y="227"/>
                </a:cubicBezTo>
                <a:cubicBezTo>
                  <a:pt x="124" y="247"/>
                  <a:pt x="166" y="254"/>
                  <a:pt x="221" y="254"/>
                </a:cubicBezTo>
                <a:cubicBezTo>
                  <a:pt x="233" y="253"/>
                  <a:pt x="256" y="251"/>
                  <a:pt x="279" y="246"/>
                </a:cubicBezTo>
                <a:cubicBezTo>
                  <a:pt x="316" y="237"/>
                  <a:pt x="350" y="222"/>
                  <a:pt x="378" y="195"/>
                </a:cubicBezTo>
                <a:cubicBezTo>
                  <a:pt x="416" y="156"/>
                  <a:pt x="417" y="105"/>
                  <a:pt x="378" y="67"/>
                </a:cubicBezTo>
                <a:close/>
              </a:path>
            </a:pathLst>
          </a:custGeom>
          <a:solidFill>
            <a:srgbClr val="2127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6" name="Freeform 2710">
            <a:extLst>
              <a:ext uri="{FF2B5EF4-FFF2-40B4-BE49-F238E27FC236}">
                <a16:creationId xmlns:a16="http://schemas.microsoft.com/office/drawing/2014/main" id="{4443B480-F20A-4A56-ADDC-6EAF053DD6B9}"/>
              </a:ext>
            </a:extLst>
          </p:cNvPr>
          <p:cNvSpPr>
            <a:spLocks/>
          </p:cNvSpPr>
          <p:nvPr/>
        </p:nvSpPr>
        <p:spPr bwMode="auto">
          <a:xfrm>
            <a:off x="3148013" y="1784350"/>
            <a:ext cx="3441700" cy="4705350"/>
          </a:xfrm>
          <a:custGeom>
            <a:avLst/>
            <a:gdLst>
              <a:gd name="T0" fmla="*/ 788 w 813"/>
              <a:gd name="T1" fmla="*/ 1 h 1112"/>
              <a:gd name="T2" fmla="*/ 602 w 813"/>
              <a:gd name="T3" fmla="*/ 1 h 1112"/>
              <a:gd name="T4" fmla="*/ 602 w 813"/>
              <a:gd name="T5" fmla="*/ 1 h 1112"/>
              <a:gd name="T6" fmla="*/ 531 w 813"/>
              <a:gd name="T7" fmla="*/ 1 h 1112"/>
              <a:gd name="T8" fmla="*/ 485 w 813"/>
              <a:gd name="T9" fmla="*/ 0 h 1112"/>
              <a:gd name="T10" fmla="*/ 474 w 813"/>
              <a:gd name="T11" fmla="*/ 1 h 1112"/>
              <a:gd name="T12" fmla="*/ 28 w 813"/>
              <a:gd name="T13" fmla="*/ 1 h 1112"/>
              <a:gd name="T14" fmla="*/ 28 w 813"/>
              <a:gd name="T15" fmla="*/ 1 h 1112"/>
              <a:gd name="T16" fmla="*/ 0 w 813"/>
              <a:gd name="T17" fmla="*/ 26 h 1112"/>
              <a:gd name="T18" fmla="*/ 0 w 813"/>
              <a:gd name="T19" fmla="*/ 26 h 1112"/>
              <a:gd name="T20" fmla="*/ 0 w 813"/>
              <a:gd name="T21" fmla="*/ 423 h 1112"/>
              <a:gd name="T22" fmla="*/ 0 w 813"/>
              <a:gd name="T23" fmla="*/ 596 h 1112"/>
              <a:gd name="T24" fmla="*/ 28 w 813"/>
              <a:gd name="T25" fmla="*/ 628 h 1112"/>
              <a:gd name="T26" fmla="*/ 30 w 813"/>
              <a:gd name="T27" fmla="*/ 423 h 1112"/>
              <a:gd name="T28" fmla="*/ 30 w 813"/>
              <a:gd name="T29" fmla="*/ 30 h 1112"/>
              <a:gd name="T30" fmla="*/ 426 w 813"/>
              <a:gd name="T31" fmla="*/ 30 h 1112"/>
              <a:gd name="T32" fmla="*/ 602 w 813"/>
              <a:gd name="T33" fmla="*/ 30 h 1112"/>
              <a:gd name="T34" fmla="*/ 783 w 813"/>
              <a:gd name="T35" fmla="*/ 30 h 1112"/>
              <a:gd name="T36" fmla="*/ 783 w 813"/>
              <a:gd name="T37" fmla="*/ 1083 h 1112"/>
              <a:gd name="T38" fmla="*/ 765 w 813"/>
              <a:gd name="T39" fmla="*/ 1083 h 1112"/>
              <a:gd name="T40" fmla="*/ 98 w 813"/>
              <a:gd name="T41" fmla="*/ 1082 h 1112"/>
              <a:gd name="T42" fmla="*/ 29 w 813"/>
              <a:gd name="T43" fmla="*/ 1112 h 1112"/>
              <a:gd name="T44" fmla="*/ 38 w 813"/>
              <a:gd name="T45" fmla="*/ 1112 h 1112"/>
              <a:gd name="T46" fmla="*/ 790 w 813"/>
              <a:gd name="T47" fmla="*/ 1112 h 1112"/>
              <a:gd name="T48" fmla="*/ 813 w 813"/>
              <a:gd name="T49" fmla="*/ 1088 h 1112"/>
              <a:gd name="T50" fmla="*/ 813 w 813"/>
              <a:gd name="T51" fmla="*/ 26 h 1112"/>
              <a:gd name="T52" fmla="*/ 788 w 813"/>
              <a:gd name="T53" fmla="*/ 1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13" h="1112">
                <a:moveTo>
                  <a:pt x="788" y="1"/>
                </a:moveTo>
                <a:cubicBezTo>
                  <a:pt x="726" y="1"/>
                  <a:pt x="664" y="1"/>
                  <a:pt x="602" y="1"/>
                </a:cubicBezTo>
                <a:cubicBezTo>
                  <a:pt x="602" y="1"/>
                  <a:pt x="602" y="1"/>
                  <a:pt x="602" y="1"/>
                </a:cubicBezTo>
                <a:cubicBezTo>
                  <a:pt x="531" y="1"/>
                  <a:pt x="531" y="1"/>
                  <a:pt x="531" y="1"/>
                </a:cubicBezTo>
                <a:cubicBezTo>
                  <a:pt x="516" y="1"/>
                  <a:pt x="500" y="1"/>
                  <a:pt x="485" y="0"/>
                </a:cubicBezTo>
                <a:cubicBezTo>
                  <a:pt x="481" y="0"/>
                  <a:pt x="477" y="0"/>
                  <a:pt x="474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4" y="1"/>
                  <a:pt x="0" y="5"/>
                  <a:pt x="0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423"/>
                  <a:pt x="0" y="423"/>
                  <a:pt x="0" y="423"/>
                </a:cubicBezTo>
                <a:cubicBezTo>
                  <a:pt x="0" y="481"/>
                  <a:pt x="0" y="539"/>
                  <a:pt x="0" y="596"/>
                </a:cubicBezTo>
                <a:cubicBezTo>
                  <a:pt x="0" y="619"/>
                  <a:pt x="5" y="624"/>
                  <a:pt x="28" y="628"/>
                </a:cubicBezTo>
                <a:cubicBezTo>
                  <a:pt x="28" y="560"/>
                  <a:pt x="30" y="492"/>
                  <a:pt x="30" y="423"/>
                </a:cubicBezTo>
                <a:cubicBezTo>
                  <a:pt x="30" y="30"/>
                  <a:pt x="30" y="30"/>
                  <a:pt x="30" y="30"/>
                </a:cubicBezTo>
                <a:cubicBezTo>
                  <a:pt x="426" y="30"/>
                  <a:pt x="426" y="30"/>
                  <a:pt x="426" y="30"/>
                </a:cubicBezTo>
                <a:cubicBezTo>
                  <a:pt x="485" y="30"/>
                  <a:pt x="544" y="30"/>
                  <a:pt x="602" y="30"/>
                </a:cubicBezTo>
                <a:cubicBezTo>
                  <a:pt x="662" y="30"/>
                  <a:pt x="723" y="30"/>
                  <a:pt x="783" y="30"/>
                </a:cubicBezTo>
                <a:cubicBezTo>
                  <a:pt x="783" y="382"/>
                  <a:pt x="783" y="732"/>
                  <a:pt x="783" y="1083"/>
                </a:cubicBezTo>
                <a:cubicBezTo>
                  <a:pt x="777" y="1083"/>
                  <a:pt x="771" y="1083"/>
                  <a:pt x="765" y="1083"/>
                </a:cubicBezTo>
                <a:cubicBezTo>
                  <a:pt x="542" y="1083"/>
                  <a:pt x="320" y="1084"/>
                  <a:pt x="98" y="1082"/>
                </a:cubicBezTo>
                <a:cubicBezTo>
                  <a:pt x="69" y="1082"/>
                  <a:pt x="51" y="1094"/>
                  <a:pt x="29" y="1112"/>
                </a:cubicBezTo>
                <a:cubicBezTo>
                  <a:pt x="34" y="1112"/>
                  <a:pt x="36" y="1112"/>
                  <a:pt x="38" y="1112"/>
                </a:cubicBezTo>
                <a:cubicBezTo>
                  <a:pt x="289" y="1112"/>
                  <a:pt x="539" y="1112"/>
                  <a:pt x="790" y="1112"/>
                </a:cubicBezTo>
                <a:cubicBezTo>
                  <a:pt x="809" y="1112"/>
                  <a:pt x="813" y="1108"/>
                  <a:pt x="813" y="1088"/>
                </a:cubicBezTo>
                <a:cubicBezTo>
                  <a:pt x="813" y="734"/>
                  <a:pt x="813" y="380"/>
                  <a:pt x="813" y="26"/>
                </a:cubicBezTo>
                <a:cubicBezTo>
                  <a:pt x="813" y="4"/>
                  <a:pt x="809" y="1"/>
                  <a:pt x="788" y="1"/>
                </a:cubicBezTo>
                <a:close/>
              </a:path>
            </a:pathLst>
          </a:cu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98" name="Oval 2711">
            <a:extLst>
              <a:ext uri="{FF2B5EF4-FFF2-40B4-BE49-F238E27FC236}">
                <a16:creationId xmlns:a16="http://schemas.microsoft.com/office/drawing/2014/main" id="{EAB561E9-C2D4-416F-8CEC-E045F459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3883025"/>
            <a:ext cx="1674813" cy="1054100"/>
          </a:xfrm>
          <a:prstGeom prst="ellipse">
            <a:avLst/>
          </a:prstGeom>
          <a:solidFill>
            <a:srgbClr val="BFC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05" name="Rectangle 2714">
            <a:extLst>
              <a:ext uri="{FF2B5EF4-FFF2-40B4-BE49-F238E27FC236}">
                <a16:creationId xmlns:a16="http://schemas.microsoft.com/office/drawing/2014/main" id="{ABFCAB2E-3881-4EDD-8992-16D312236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7847013"/>
            <a:ext cx="49974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4,000,000 LL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6" name="Rectangle 2715">
            <a:extLst>
              <a:ext uri="{FF2B5EF4-FFF2-40B4-BE49-F238E27FC236}">
                <a16:creationId xmlns:a16="http://schemas.microsoft.com/office/drawing/2014/main" id="{46A5FA69-B53C-48B0-985D-FDF1020F7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10682288"/>
            <a:ext cx="49974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4,000,000 LL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7" name="Rectangle 2716">
            <a:extLst>
              <a:ext uri="{FF2B5EF4-FFF2-40B4-BE49-F238E27FC236}">
                <a16:creationId xmlns:a16="http://schemas.microsoft.com/office/drawing/2014/main" id="{90BA8F31-3413-49B5-AD22-86D8E5026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12147550"/>
            <a:ext cx="49974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4,000,000 LL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1" name="Rectangle 2717">
            <a:extLst>
              <a:ext uri="{FF2B5EF4-FFF2-40B4-BE49-F238E27FC236}">
                <a16:creationId xmlns:a16="http://schemas.microsoft.com/office/drawing/2014/main" id="{8E41AAF0-B1DA-4DC5-8A7D-16B7FD15B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13514388"/>
            <a:ext cx="499745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4,000,000 LL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6" name="Rectangle 2722">
            <a:extLst>
              <a:ext uri="{FF2B5EF4-FFF2-40B4-BE49-F238E27FC236}">
                <a16:creationId xmlns:a16="http://schemas.microsoft.com/office/drawing/2014/main" id="{46EE8A9F-4665-4E07-A293-5276962F8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838" y="15697200"/>
            <a:ext cx="122555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xxxxxxxxxxxxxxxxxxxxxxxxxxxx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7" name="Rectangle 2723">
            <a:extLst>
              <a:ext uri="{FF2B5EF4-FFF2-40B4-BE49-F238E27FC236}">
                <a16:creationId xmlns:a16="http://schemas.microsoft.com/office/drawing/2014/main" id="{E0962638-DD43-4593-8892-CF5003FF6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838" y="16205200"/>
            <a:ext cx="122555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xxxxxxxxxxxxxxxxxxxxxxxxxxxx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8" name="Rectangle 2724">
            <a:extLst>
              <a:ext uri="{FF2B5EF4-FFF2-40B4-BE49-F238E27FC236}">
                <a16:creationId xmlns:a16="http://schemas.microsoft.com/office/drawing/2014/main" id="{BF20B07C-CFB8-4029-BB35-01F98491F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16713200"/>
            <a:ext cx="970438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xxxxxxxxxxxxxxxxxxxxxx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0" name="TextBox 2899">
            <a:extLst>
              <a:ext uri="{FF2B5EF4-FFF2-40B4-BE49-F238E27FC236}">
                <a16:creationId xmlns:a16="http://schemas.microsoft.com/office/drawing/2014/main" id="{7ABEC524-0A75-4C98-AEE2-B3483B2D7EA9}"/>
              </a:ext>
            </a:extLst>
          </p:cNvPr>
          <p:cNvSpPr txBox="1"/>
          <p:nvPr/>
        </p:nvSpPr>
        <p:spPr>
          <a:xfrm>
            <a:off x="8185262" y="1334766"/>
            <a:ext cx="8934451" cy="353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البيانات المالية</a:t>
            </a:r>
          </a:p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2901" name="TextBox 2900">
            <a:extLst>
              <a:ext uri="{FF2B5EF4-FFF2-40B4-BE49-F238E27FC236}">
                <a16:creationId xmlns:a16="http://schemas.microsoft.com/office/drawing/2014/main" id="{380703FD-A862-42FB-A034-5224EF38870B}"/>
              </a:ext>
            </a:extLst>
          </p:cNvPr>
          <p:cNvSpPr txBox="1"/>
          <p:nvPr/>
        </p:nvSpPr>
        <p:spPr>
          <a:xfrm>
            <a:off x="12219267" y="6129338"/>
            <a:ext cx="4890551" cy="94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902" name="TextBox 2901">
            <a:extLst>
              <a:ext uri="{FF2B5EF4-FFF2-40B4-BE49-F238E27FC236}">
                <a16:creationId xmlns:a16="http://schemas.microsoft.com/office/drawing/2014/main" id="{8759DCCC-3045-473E-8AE1-27C156B0F888}"/>
              </a:ext>
            </a:extLst>
          </p:cNvPr>
          <p:cNvSpPr txBox="1"/>
          <p:nvPr/>
        </p:nvSpPr>
        <p:spPr>
          <a:xfrm>
            <a:off x="12983589" y="7817266"/>
            <a:ext cx="412622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latin typeface="HelveticaNeueLT Arabic 55 Roman" panose="020B0604020202020204" pitchFamily="34" charset="-78"/>
                <a:cs typeface="+mj-cs"/>
              </a:rPr>
              <a:t>المداخيل</a:t>
            </a:r>
            <a:endParaRPr lang="en-US" sz="65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903" name="TextBox 2902">
            <a:extLst>
              <a:ext uri="{FF2B5EF4-FFF2-40B4-BE49-F238E27FC236}">
                <a16:creationId xmlns:a16="http://schemas.microsoft.com/office/drawing/2014/main" id="{8CFE141C-619A-43F4-8583-1BD0BB490180}"/>
              </a:ext>
            </a:extLst>
          </p:cNvPr>
          <p:cNvSpPr txBox="1"/>
          <p:nvPr/>
        </p:nvSpPr>
        <p:spPr>
          <a:xfrm>
            <a:off x="13304838" y="9191627"/>
            <a:ext cx="381487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latin typeface="HelveticaNeueLT Arabic 55 Roman" panose="020B0604020202020204" pitchFamily="34" charset="-78"/>
                <a:cs typeface="+mj-cs"/>
              </a:rPr>
              <a:t>المصاريف</a:t>
            </a:r>
            <a:endParaRPr lang="en-US" sz="65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908" name="TextBox 2907">
            <a:extLst>
              <a:ext uri="{FF2B5EF4-FFF2-40B4-BE49-F238E27FC236}">
                <a16:creationId xmlns:a16="http://schemas.microsoft.com/office/drawing/2014/main" id="{C01A9664-0F43-495E-9909-014EDE865834}"/>
              </a:ext>
            </a:extLst>
          </p:cNvPr>
          <p:cNvSpPr txBox="1"/>
          <p:nvPr/>
        </p:nvSpPr>
        <p:spPr>
          <a:xfrm>
            <a:off x="12055486" y="10656684"/>
            <a:ext cx="506422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latin typeface="HelveticaNeueLT Arabic 55 Roman" panose="020B0604020202020204" pitchFamily="34" charset="-78"/>
                <a:cs typeface="+mj-cs"/>
              </a:rPr>
              <a:t>النتيجة الصافية</a:t>
            </a:r>
            <a:endParaRPr lang="en-US" sz="65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909" name="TextBox 2908">
            <a:extLst>
              <a:ext uri="{FF2B5EF4-FFF2-40B4-BE49-F238E27FC236}">
                <a16:creationId xmlns:a16="http://schemas.microsoft.com/office/drawing/2014/main" id="{A1334742-3BD7-44A6-8C21-CC223907C291}"/>
              </a:ext>
            </a:extLst>
          </p:cNvPr>
          <p:cNvSpPr txBox="1"/>
          <p:nvPr/>
        </p:nvSpPr>
        <p:spPr>
          <a:xfrm>
            <a:off x="13150851" y="12059365"/>
            <a:ext cx="39589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latin typeface="HelveticaNeueLT Arabic 55 Roman" panose="020B0604020202020204" pitchFamily="34" charset="-78"/>
                <a:cs typeface="+mj-cs"/>
              </a:rPr>
              <a:t>ديون</a:t>
            </a:r>
            <a:endParaRPr lang="en-US" sz="65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910" name="TextBox 2909">
            <a:extLst>
              <a:ext uri="{FF2B5EF4-FFF2-40B4-BE49-F238E27FC236}">
                <a16:creationId xmlns:a16="http://schemas.microsoft.com/office/drawing/2014/main" id="{35571740-0AE7-4888-9215-7C0CAA7EA6C8}"/>
              </a:ext>
            </a:extLst>
          </p:cNvPr>
          <p:cNvSpPr txBox="1"/>
          <p:nvPr/>
        </p:nvSpPr>
        <p:spPr>
          <a:xfrm>
            <a:off x="12841001" y="13480229"/>
            <a:ext cx="426881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latin typeface="HelveticaNeueLT Arabic 55 Roman" panose="020B0604020202020204" pitchFamily="34" charset="-78"/>
                <a:cs typeface="+mj-cs"/>
              </a:rPr>
              <a:t>هبات</a:t>
            </a:r>
            <a:endParaRPr lang="en-US" sz="65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1CF9775-0BF6-49E0-B847-C6360C89DAE4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858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2698DB72-A032-49AD-9F1D-AE264971C3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4763" y="-4763"/>
            <a:ext cx="18292763" cy="18292763"/>
            <a:chOff x="-3" y="-3"/>
            <a:chExt cx="11523" cy="11523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A33CF3A3-6838-4C5E-9F62-50BA79CAFBE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85DC2070-D715-49B2-AD48-6971FE460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11520" cy="11520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65998C19-69CF-4741-99A0-9E03929E8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B179788D-848E-4469-8FD6-2AD2B669E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" y="9632"/>
              <a:ext cx="11520" cy="1885"/>
            </a:xfrm>
            <a:custGeom>
              <a:avLst/>
              <a:gdLst>
                <a:gd name="T0" fmla="*/ 4320 w 4320"/>
                <a:gd name="T1" fmla="*/ 707 h 707"/>
                <a:gd name="T2" fmla="*/ 0 w 4320"/>
                <a:gd name="T3" fmla="*/ 707 h 707"/>
                <a:gd name="T4" fmla="*/ 0 w 4320"/>
                <a:gd name="T5" fmla="*/ 585 h 707"/>
                <a:gd name="T6" fmla="*/ 585 w 4320"/>
                <a:gd name="T7" fmla="*/ 0 h 707"/>
                <a:gd name="T8" fmla="*/ 4320 w 4320"/>
                <a:gd name="T9" fmla="*/ 0 h 707"/>
                <a:gd name="T10" fmla="*/ 4320 w 4320"/>
                <a:gd name="T11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707">
                  <a:moveTo>
                    <a:pt x="4320" y="707"/>
                  </a:moveTo>
                  <a:cubicBezTo>
                    <a:pt x="0" y="707"/>
                    <a:pt x="0" y="707"/>
                    <a:pt x="0" y="707"/>
                  </a:cubicBezTo>
                  <a:cubicBezTo>
                    <a:pt x="0" y="585"/>
                    <a:pt x="0" y="585"/>
                    <a:pt x="0" y="585"/>
                  </a:cubicBezTo>
                  <a:cubicBezTo>
                    <a:pt x="0" y="262"/>
                    <a:pt x="262" y="0"/>
                    <a:pt x="585" y="0"/>
                  </a:cubicBezTo>
                  <a:cubicBezTo>
                    <a:pt x="4320" y="0"/>
                    <a:pt x="4320" y="0"/>
                    <a:pt x="4320" y="0"/>
                  </a:cubicBezTo>
                  <a:lnTo>
                    <a:pt x="4320" y="707"/>
                  </a:lnTo>
                  <a:close/>
                </a:path>
              </a:pathLst>
            </a:custGeom>
            <a:solidFill>
              <a:srgbClr val="D88D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69DF1FD5-C5F5-4EA7-928C-328CE70FF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4520"/>
              <a:ext cx="1960" cy="4205"/>
            </a:xfrm>
            <a:custGeom>
              <a:avLst/>
              <a:gdLst>
                <a:gd name="T0" fmla="*/ 735 w 735"/>
                <a:gd name="T1" fmla="*/ 0 h 1577"/>
                <a:gd name="T2" fmla="*/ 26 w 735"/>
                <a:gd name="T3" fmla="*/ 765 h 1577"/>
                <a:gd name="T4" fmla="*/ 511 w 735"/>
                <a:gd name="T5" fmla="*/ 1577 h 1577"/>
                <a:gd name="T6" fmla="*/ 577 w 735"/>
                <a:gd name="T7" fmla="*/ 1420 h 1577"/>
                <a:gd name="T8" fmla="*/ 560 w 735"/>
                <a:gd name="T9" fmla="*/ 1411 h 1577"/>
                <a:gd name="T10" fmla="*/ 207 w 735"/>
                <a:gd name="T11" fmla="*/ 701 h 1577"/>
                <a:gd name="T12" fmla="*/ 655 w 735"/>
                <a:gd name="T13" fmla="*/ 193 h 1577"/>
                <a:gd name="T14" fmla="*/ 660 w 735"/>
                <a:gd name="T15" fmla="*/ 191 h 1577"/>
                <a:gd name="T16" fmla="*/ 670 w 735"/>
                <a:gd name="T17" fmla="*/ 187 h 1577"/>
                <a:gd name="T18" fmla="*/ 735 w 735"/>
                <a:gd name="T19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5" h="1577">
                  <a:moveTo>
                    <a:pt x="735" y="0"/>
                  </a:moveTo>
                  <a:cubicBezTo>
                    <a:pt x="365" y="53"/>
                    <a:pt x="54" y="361"/>
                    <a:pt x="26" y="765"/>
                  </a:cubicBezTo>
                  <a:cubicBezTo>
                    <a:pt x="0" y="1144"/>
                    <a:pt x="231" y="1454"/>
                    <a:pt x="511" y="1577"/>
                  </a:cubicBezTo>
                  <a:cubicBezTo>
                    <a:pt x="533" y="1525"/>
                    <a:pt x="555" y="1473"/>
                    <a:pt x="577" y="1420"/>
                  </a:cubicBezTo>
                  <a:cubicBezTo>
                    <a:pt x="571" y="1417"/>
                    <a:pt x="565" y="1414"/>
                    <a:pt x="560" y="1411"/>
                  </a:cubicBezTo>
                  <a:cubicBezTo>
                    <a:pt x="297" y="1279"/>
                    <a:pt x="149" y="988"/>
                    <a:pt x="207" y="701"/>
                  </a:cubicBezTo>
                  <a:cubicBezTo>
                    <a:pt x="258" y="448"/>
                    <a:pt x="411" y="279"/>
                    <a:pt x="655" y="193"/>
                  </a:cubicBezTo>
                  <a:cubicBezTo>
                    <a:pt x="657" y="193"/>
                    <a:pt x="659" y="192"/>
                    <a:pt x="660" y="191"/>
                  </a:cubicBezTo>
                  <a:cubicBezTo>
                    <a:pt x="670" y="187"/>
                    <a:pt x="670" y="187"/>
                    <a:pt x="670" y="187"/>
                  </a:cubicBezTo>
                  <a:cubicBezTo>
                    <a:pt x="735" y="0"/>
                    <a:pt x="735" y="0"/>
                    <a:pt x="735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12CF09A3-C146-4879-9103-014C179E8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" y="5027"/>
              <a:ext cx="2398" cy="3898"/>
            </a:xfrm>
            <a:custGeom>
              <a:avLst/>
              <a:gdLst>
                <a:gd name="T0" fmla="*/ 584 w 899"/>
                <a:gd name="T1" fmla="*/ 0 h 1462"/>
                <a:gd name="T2" fmla="*/ 489 w 899"/>
                <a:gd name="T3" fmla="*/ 144 h 1462"/>
                <a:gd name="T4" fmla="*/ 508 w 899"/>
                <a:gd name="T5" fmla="*/ 162 h 1462"/>
                <a:gd name="T6" fmla="*/ 686 w 899"/>
                <a:gd name="T7" fmla="*/ 785 h 1462"/>
                <a:gd name="T8" fmla="*/ 149 w 899"/>
                <a:gd name="T9" fmla="*/ 1283 h 1462"/>
                <a:gd name="T10" fmla="*/ 149 w 899"/>
                <a:gd name="T11" fmla="*/ 1284 h 1462"/>
                <a:gd name="T12" fmla="*/ 136 w 899"/>
                <a:gd name="T13" fmla="*/ 1286 h 1462"/>
                <a:gd name="T14" fmla="*/ 135 w 899"/>
                <a:gd name="T15" fmla="*/ 1286 h 1462"/>
                <a:gd name="T16" fmla="*/ 123 w 899"/>
                <a:gd name="T17" fmla="*/ 1288 h 1462"/>
                <a:gd name="T18" fmla="*/ 107 w 899"/>
                <a:gd name="T19" fmla="*/ 1310 h 1462"/>
                <a:gd name="T20" fmla="*/ 76 w 899"/>
                <a:gd name="T21" fmla="*/ 1353 h 1462"/>
                <a:gd name="T22" fmla="*/ 0 w 899"/>
                <a:gd name="T23" fmla="*/ 1460 h 1462"/>
                <a:gd name="T24" fmla="*/ 55 w 899"/>
                <a:gd name="T25" fmla="*/ 1462 h 1462"/>
                <a:gd name="T26" fmla="*/ 837 w 899"/>
                <a:gd name="T27" fmla="*/ 883 h 1462"/>
                <a:gd name="T28" fmla="*/ 810 w 899"/>
                <a:gd name="T29" fmla="*/ 307 h 1462"/>
                <a:gd name="T30" fmla="*/ 584 w 899"/>
                <a:gd name="T31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9" h="1462">
                  <a:moveTo>
                    <a:pt x="584" y="0"/>
                  </a:moveTo>
                  <a:cubicBezTo>
                    <a:pt x="489" y="144"/>
                    <a:pt x="489" y="144"/>
                    <a:pt x="489" y="144"/>
                  </a:cubicBezTo>
                  <a:cubicBezTo>
                    <a:pt x="508" y="162"/>
                    <a:pt x="508" y="162"/>
                    <a:pt x="508" y="162"/>
                  </a:cubicBezTo>
                  <a:cubicBezTo>
                    <a:pt x="678" y="338"/>
                    <a:pt x="741" y="547"/>
                    <a:pt x="686" y="785"/>
                  </a:cubicBezTo>
                  <a:cubicBezTo>
                    <a:pt x="625" y="1048"/>
                    <a:pt x="415" y="1238"/>
                    <a:pt x="149" y="1283"/>
                  </a:cubicBezTo>
                  <a:cubicBezTo>
                    <a:pt x="149" y="1284"/>
                    <a:pt x="149" y="1284"/>
                    <a:pt x="149" y="1284"/>
                  </a:cubicBezTo>
                  <a:cubicBezTo>
                    <a:pt x="144" y="1284"/>
                    <a:pt x="140" y="1285"/>
                    <a:pt x="136" y="1286"/>
                  </a:cubicBezTo>
                  <a:cubicBezTo>
                    <a:pt x="136" y="1286"/>
                    <a:pt x="135" y="1286"/>
                    <a:pt x="135" y="1286"/>
                  </a:cubicBezTo>
                  <a:cubicBezTo>
                    <a:pt x="123" y="1288"/>
                    <a:pt x="123" y="1288"/>
                    <a:pt x="123" y="1288"/>
                  </a:cubicBezTo>
                  <a:cubicBezTo>
                    <a:pt x="107" y="1310"/>
                    <a:pt x="107" y="1310"/>
                    <a:pt x="107" y="1310"/>
                  </a:cubicBezTo>
                  <a:cubicBezTo>
                    <a:pt x="97" y="1324"/>
                    <a:pt x="87" y="1339"/>
                    <a:pt x="76" y="1353"/>
                  </a:cubicBezTo>
                  <a:cubicBezTo>
                    <a:pt x="51" y="1388"/>
                    <a:pt x="26" y="1423"/>
                    <a:pt x="0" y="1460"/>
                  </a:cubicBezTo>
                  <a:cubicBezTo>
                    <a:pt x="18" y="1461"/>
                    <a:pt x="36" y="1462"/>
                    <a:pt x="55" y="1462"/>
                  </a:cubicBezTo>
                  <a:cubicBezTo>
                    <a:pt x="370" y="1462"/>
                    <a:pt x="716" y="1261"/>
                    <a:pt x="837" y="883"/>
                  </a:cubicBezTo>
                  <a:cubicBezTo>
                    <a:pt x="899" y="689"/>
                    <a:pt x="889" y="495"/>
                    <a:pt x="810" y="307"/>
                  </a:cubicBezTo>
                  <a:cubicBezTo>
                    <a:pt x="760" y="187"/>
                    <a:pt x="684" y="86"/>
                    <a:pt x="584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4B80D7B5-48C7-4CEE-9EBC-F193BAE614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8" y="4173"/>
              <a:ext cx="2520" cy="5272"/>
            </a:xfrm>
            <a:custGeom>
              <a:avLst/>
              <a:gdLst>
                <a:gd name="T0" fmla="*/ 5 w 945"/>
                <a:gd name="T1" fmla="*/ 1977 h 1977"/>
                <a:gd name="T2" fmla="*/ 5 w 945"/>
                <a:gd name="T3" fmla="*/ 1977 h 1977"/>
                <a:gd name="T4" fmla="*/ 5 w 945"/>
                <a:gd name="T5" fmla="*/ 1977 h 1977"/>
                <a:gd name="T6" fmla="*/ 5 w 945"/>
                <a:gd name="T7" fmla="*/ 1977 h 1977"/>
                <a:gd name="T8" fmla="*/ 4 w 945"/>
                <a:gd name="T9" fmla="*/ 1977 h 1977"/>
                <a:gd name="T10" fmla="*/ 5 w 945"/>
                <a:gd name="T11" fmla="*/ 1977 h 1977"/>
                <a:gd name="T12" fmla="*/ 4 w 945"/>
                <a:gd name="T13" fmla="*/ 1977 h 1977"/>
                <a:gd name="T14" fmla="*/ 449 w 945"/>
                <a:gd name="T15" fmla="*/ 0 h 1977"/>
                <a:gd name="T16" fmla="*/ 449 w 945"/>
                <a:gd name="T17" fmla="*/ 0 h 1977"/>
                <a:gd name="T18" fmla="*/ 384 w 945"/>
                <a:gd name="T19" fmla="*/ 0 h 1977"/>
                <a:gd name="T20" fmla="*/ 383 w 945"/>
                <a:gd name="T21" fmla="*/ 3 h 1977"/>
                <a:gd name="T22" fmla="*/ 29 w 945"/>
                <a:gd name="T23" fmla="*/ 1005 h 1977"/>
                <a:gd name="T24" fmla="*/ 0 w 945"/>
                <a:gd name="T25" fmla="*/ 1088 h 1977"/>
                <a:gd name="T26" fmla="*/ 381 w 945"/>
                <a:gd name="T27" fmla="*/ 1088 h 1977"/>
                <a:gd name="T28" fmla="*/ 5 w 945"/>
                <a:gd name="T29" fmla="*/ 1977 h 1977"/>
                <a:gd name="T30" fmla="*/ 820 w 945"/>
                <a:gd name="T31" fmla="*/ 844 h 1977"/>
                <a:gd name="T32" fmla="*/ 391 w 945"/>
                <a:gd name="T33" fmla="*/ 844 h 1977"/>
                <a:gd name="T34" fmla="*/ 668 w 945"/>
                <a:gd name="T35" fmla="*/ 422 h 1977"/>
                <a:gd name="T36" fmla="*/ 945 w 945"/>
                <a:gd name="T37" fmla="*/ 0 h 1977"/>
                <a:gd name="T38" fmla="*/ 927 w 945"/>
                <a:gd name="T39" fmla="*/ 0 h 1977"/>
                <a:gd name="T40" fmla="*/ 831 w 945"/>
                <a:gd name="T41" fmla="*/ 0 h 1977"/>
                <a:gd name="T42" fmla="*/ 742 w 945"/>
                <a:gd name="T43" fmla="*/ 0 h 1977"/>
                <a:gd name="T44" fmla="*/ 449 w 945"/>
                <a:gd name="T45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5" h="1977">
                  <a:moveTo>
                    <a:pt x="5" y="1977"/>
                  </a:moveTo>
                  <a:cubicBezTo>
                    <a:pt x="5" y="1977"/>
                    <a:pt x="5" y="1977"/>
                    <a:pt x="5" y="1977"/>
                  </a:cubicBezTo>
                  <a:cubicBezTo>
                    <a:pt x="5" y="1977"/>
                    <a:pt x="5" y="1977"/>
                    <a:pt x="5" y="1977"/>
                  </a:cubicBezTo>
                  <a:cubicBezTo>
                    <a:pt x="5" y="1977"/>
                    <a:pt x="5" y="1977"/>
                    <a:pt x="5" y="1977"/>
                  </a:cubicBezTo>
                  <a:moveTo>
                    <a:pt x="4" y="1977"/>
                  </a:moveTo>
                  <a:cubicBezTo>
                    <a:pt x="4" y="1977"/>
                    <a:pt x="4" y="1977"/>
                    <a:pt x="5" y="1977"/>
                  </a:cubicBezTo>
                  <a:cubicBezTo>
                    <a:pt x="5" y="1977"/>
                    <a:pt x="4" y="1977"/>
                    <a:pt x="4" y="1977"/>
                  </a:cubicBezTo>
                  <a:moveTo>
                    <a:pt x="449" y="0"/>
                  </a:moveTo>
                  <a:cubicBezTo>
                    <a:pt x="449" y="0"/>
                    <a:pt x="449" y="0"/>
                    <a:pt x="449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3" y="1"/>
                    <a:pt x="383" y="2"/>
                    <a:pt x="383" y="3"/>
                  </a:cubicBezTo>
                  <a:cubicBezTo>
                    <a:pt x="267" y="333"/>
                    <a:pt x="146" y="676"/>
                    <a:pt x="29" y="1005"/>
                  </a:cubicBezTo>
                  <a:cubicBezTo>
                    <a:pt x="20" y="1032"/>
                    <a:pt x="10" y="1059"/>
                    <a:pt x="0" y="1088"/>
                  </a:cubicBezTo>
                  <a:cubicBezTo>
                    <a:pt x="128" y="1088"/>
                    <a:pt x="253" y="1088"/>
                    <a:pt x="381" y="1088"/>
                  </a:cubicBezTo>
                  <a:cubicBezTo>
                    <a:pt x="254" y="1385"/>
                    <a:pt x="130" y="1682"/>
                    <a:pt x="5" y="1977"/>
                  </a:cubicBezTo>
                  <a:cubicBezTo>
                    <a:pt x="276" y="1600"/>
                    <a:pt x="547" y="1224"/>
                    <a:pt x="820" y="844"/>
                  </a:cubicBezTo>
                  <a:cubicBezTo>
                    <a:pt x="675" y="844"/>
                    <a:pt x="534" y="844"/>
                    <a:pt x="391" y="844"/>
                  </a:cubicBezTo>
                  <a:cubicBezTo>
                    <a:pt x="485" y="702"/>
                    <a:pt x="576" y="562"/>
                    <a:pt x="668" y="422"/>
                  </a:cubicBezTo>
                  <a:cubicBezTo>
                    <a:pt x="760" y="283"/>
                    <a:pt x="852" y="143"/>
                    <a:pt x="945" y="0"/>
                  </a:cubicBezTo>
                  <a:cubicBezTo>
                    <a:pt x="937" y="0"/>
                    <a:pt x="932" y="0"/>
                    <a:pt x="927" y="0"/>
                  </a:cubicBezTo>
                  <a:cubicBezTo>
                    <a:pt x="895" y="0"/>
                    <a:pt x="863" y="0"/>
                    <a:pt x="831" y="0"/>
                  </a:cubicBezTo>
                  <a:cubicBezTo>
                    <a:pt x="801" y="0"/>
                    <a:pt x="772" y="0"/>
                    <a:pt x="742" y="0"/>
                  </a:cubicBezTo>
                  <a:cubicBezTo>
                    <a:pt x="645" y="0"/>
                    <a:pt x="547" y="0"/>
                    <a:pt x="449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2" name="Freeform 11">
              <a:extLst>
                <a:ext uri="{FF2B5EF4-FFF2-40B4-BE49-F238E27FC236}">
                  <a16:creationId xmlns:a16="http://schemas.microsoft.com/office/drawing/2014/main" id="{53E3414F-006B-48EA-9F2B-91C1AAA70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" y="-3"/>
              <a:ext cx="11520" cy="3768"/>
            </a:xfrm>
            <a:custGeom>
              <a:avLst/>
              <a:gdLst>
                <a:gd name="T0" fmla="*/ 4320 w 4320"/>
                <a:gd name="T1" fmla="*/ 0 h 1413"/>
                <a:gd name="T2" fmla="*/ 0 w 4320"/>
                <a:gd name="T3" fmla="*/ 0 h 1413"/>
                <a:gd name="T4" fmla="*/ 0 w 4320"/>
                <a:gd name="T5" fmla="*/ 1023 h 1413"/>
                <a:gd name="T6" fmla="*/ 2215 w 4320"/>
                <a:gd name="T7" fmla="*/ 1413 h 1413"/>
                <a:gd name="T8" fmla="*/ 4320 w 4320"/>
                <a:gd name="T9" fmla="*/ 1070 h 1413"/>
                <a:gd name="T10" fmla="*/ 4320 w 4320"/>
                <a:gd name="T11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1413">
                  <a:moveTo>
                    <a:pt x="43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23"/>
                    <a:pt x="0" y="1023"/>
                    <a:pt x="0" y="1023"/>
                  </a:cubicBezTo>
                  <a:cubicBezTo>
                    <a:pt x="686" y="1320"/>
                    <a:pt x="1433" y="1413"/>
                    <a:pt x="2215" y="1413"/>
                  </a:cubicBezTo>
                  <a:cubicBezTo>
                    <a:pt x="2955" y="1413"/>
                    <a:pt x="3665" y="1337"/>
                    <a:pt x="4320" y="1070"/>
                  </a:cubicBezTo>
                  <a:lnTo>
                    <a:pt x="4320" y="0"/>
                  </a:lnTo>
                  <a:close/>
                </a:path>
              </a:pathLst>
            </a:custGeom>
            <a:solidFill>
              <a:srgbClr val="D88D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13" name="Freeform 12">
              <a:extLst>
                <a:ext uri="{FF2B5EF4-FFF2-40B4-BE49-F238E27FC236}">
                  <a16:creationId xmlns:a16="http://schemas.microsoft.com/office/drawing/2014/main" id="{547EF70B-AB39-44B9-BE51-679C431A25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5899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1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5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7 h 101"/>
                <a:gd name="T64" fmla="*/ 73 w 142"/>
                <a:gd name="T65" fmla="*/ 67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29 h 101"/>
                <a:gd name="T76" fmla="*/ 129 w 142"/>
                <a:gd name="T77" fmla="*/ 24 h 101"/>
                <a:gd name="T78" fmla="*/ 137 w 142"/>
                <a:gd name="T79" fmla="*/ 38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0" y="68"/>
                    <a:pt x="1" y="63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2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1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5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0" y="67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7"/>
                    <a:pt x="85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29"/>
                  </a:cubicBezTo>
                  <a:cubicBezTo>
                    <a:pt x="121" y="26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8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4" name="Rectangle 13">
              <a:extLst>
                <a:ext uri="{FF2B5EF4-FFF2-40B4-BE49-F238E27FC236}">
                  <a16:creationId xmlns:a16="http://schemas.microsoft.com/office/drawing/2014/main" id="{4E14A170-54F3-42FF-93F1-636CCB20A4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5755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15" name="Rectangle 14">
              <a:extLst>
                <a:ext uri="{FF2B5EF4-FFF2-40B4-BE49-F238E27FC236}">
                  <a16:creationId xmlns:a16="http://schemas.microsoft.com/office/drawing/2014/main" id="{D2E30184-3C13-4A19-9498-B37FB2732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5755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19" name="Rectangle 15">
              <a:extLst>
                <a:ext uri="{FF2B5EF4-FFF2-40B4-BE49-F238E27FC236}">
                  <a16:creationId xmlns:a16="http://schemas.microsoft.com/office/drawing/2014/main" id="{42167B48-2E36-4F8D-9CAA-F842FEA88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6355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0" name="Rectangle 16">
              <a:extLst>
                <a:ext uri="{FF2B5EF4-FFF2-40B4-BE49-F238E27FC236}">
                  <a16:creationId xmlns:a16="http://schemas.microsoft.com/office/drawing/2014/main" id="{9094AA23-5BD8-4320-BACF-8FF50DC78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6907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1" name="Rectangle 17">
              <a:extLst>
                <a:ext uri="{FF2B5EF4-FFF2-40B4-BE49-F238E27FC236}">
                  <a16:creationId xmlns:a16="http://schemas.microsoft.com/office/drawing/2014/main" id="{C683AFDF-047A-4621-8C24-D247C47C4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7483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2" name="Rectangle 18">
              <a:extLst>
                <a:ext uri="{FF2B5EF4-FFF2-40B4-BE49-F238E27FC236}">
                  <a16:creationId xmlns:a16="http://schemas.microsoft.com/office/drawing/2014/main" id="{015F2AF2-D2A6-4FB3-91BC-B065CEEB4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8051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3" name="Rectangle 19">
              <a:extLst>
                <a:ext uri="{FF2B5EF4-FFF2-40B4-BE49-F238E27FC236}">
                  <a16:creationId xmlns:a16="http://schemas.microsoft.com/office/drawing/2014/main" id="{B69D2C51-AC2E-42A2-B6FB-7A86CF38A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6355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4" name="Rectangle 20">
              <a:extLst>
                <a:ext uri="{FF2B5EF4-FFF2-40B4-BE49-F238E27FC236}">
                  <a16:creationId xmlns:a16="http://schemas.microsoft.com/office/drawing/2014/main" id="{DA0DB6D0-E30F-407E-B6DB-D5171C7AC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6918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5" name="Rectangle 21">
              <a:extLst>
                <a:ext uri="{FF2B5EF4-FFF2-40B4-BE49-F238E27FC236}">
                  <a16:creationId xmlns:a16="http://schemas.microsoft.com/office/drawing/2014/main" id="{995FF615-7B0D-4A9E-9C87-FE2186149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7483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6" name="Rectangle 22">
              <a:extLst>
                <a:ext uri="{FF2B5EF4-FFF2-40B4-BE49-F238E27FC236}">
                  <a16:creationId xmlns:a16="http://schemas.microsoft.com/office/drawing/2014/main" id="{45C1052E-0B99-4671-A04D-6C1F67BB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8102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7" name="Rectangle 23">
              <a:extLst>
                <a:ext uri="{FF2B5EF4-FFF2-40B4-BE49-F238E27FC236}">
                  <a16:creationId xmlns:a16="http://schemas.microsoft.com/office/drawing/2014/main" id="{1A43F924-9EB1-4529-BAF9-4946063CD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5755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8" name="Rectangle 24">
              <a:extLst>
                <a:ext uri="{FF2B5EF4-FFF2-40B4-BE49-F238E27FC236}">
                  <a16:creationId xmlns:a16="http://schemas.microsoft.com/office/drawing/2014/main" id="{B00BCEF4-89C2-4656-A713-81B21804D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5755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29" name="Rectangle 25">
              <a:extLst>
                <a:ext uri="{FF2B5EF4-FFF2-40B4-BE49-F238E27FC236}">
                  <a16:creationId xmlns:a16="http://schemas.microsoft.com/office/drawing/2014/main" id="{DCB37C21-4D41-4A2F-B498-8F4ABDC5B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6355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0" name="Rectangle 26">
              <a:extLst>
                <a:ext uri="{FF2B5EF4-FFF2-40B4-BE49-F238E27FC236}">
                  <a16:creationId xmlns:a16="http://schemas.microsoft.com/office/drawing/2014/main" id="{BE6E58B7-8C04-4A32-826C-361E8272D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6907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1" name="Rectangle 27">
              <a:extLst>
                <a:ext uri="{FF2B5EF4-FFF2-40B4-BE49-F238E27FC236}">
                  <a16:creationId xmlns:a16="http://schemas.microsoft.com/office/drawing/2014/main" id="{692D9B41-2254-440F-8818-A4A52E6F1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7483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2" name="Rectangle 28">
              <a:extLst>
                <a:ext uri="{FF2B5EF4-FFF2-40B4-BE49-F238E27FC236}">
                  <a16:creationId xmlns:a16="http://schemas.microsoft.com/office/drawing/2014/main" id="{C782DB81-45F9-4C34-95D7-B2445BB88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8051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3" name="Rectangle 29">
              <a:extLst>
                <a:ext uri="{FF2B5EF4-FFF2-40B4-BE49-F238E27FC236}">
                  <a16:creationId xmlns:a16="http://schemas.microsoft.com/office/drawing/2014/main" id="{718FFE82-FC30-45F4-B1F0-FE53E5AE0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6355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4" name="Rectangle 30">
              <a:extLst>
                <a:ext uri="{FF2B5EF4-FFF2-40B4-BE49-F238E27FC236}">
                  <a16:creationId xmlns:a16="http://schemas.microsoft.com/office/drawing/2014/main" id="{8D54EFEF-2B03-4C29-87F2-219B2CAD0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6918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5" name="Rectangle 31">
              <a:extLst>
                <a:ext uri="{FF2B5EF4-FFF2-40B4-BE49-F238E27FC236}">
                  <a16:creationId xmlns:a16="http://schemas.microsoft.com/office/drawing/2014/main" id="{0778BA6C-BC0F-4480-AF32-0F30E78B5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7483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6" name="Rectangle 32">
              <a:extLst>
                <a:ext uri="{FF2B5EF4-FFF2-40B4-BE49-F238E27FC236}">
                  <a16:creationId xmlns:a16="http://schemas.microsoft.com/office/drawing/2014/main" id="{CC39A811-A56E-4185-9675-BB7E7ECB4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8102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37" name="Freeform 33">
              <a:extLst>
                <a:ext uri="{FF2B5EF4-FFF2-40B4-BE49-F238E27FC236}">
                  <a16:creationId xmlns:a16="http://schemas.microsoft.com/office/drawing/2014/main" id="{7E0E9992-6F8D-4358-BCE5-DF9AD07BC5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5805"/>
              <a:ext cx="403" cy="379"/>
            </a:xfrm>
            <a:custGeom>
              <a:avLst/>
              <a:gdLst>
                <a:gd name="T0" fmla="*/ 92 w 151"/>
                <a:gd name="T1" fmla="*/ 102 h 142"/>
                <a:gd name="T2" fmla="*/ 78 w 151"/>
                <a:gd name="T3" fmla="*/ 102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3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2 h 142"/>
                <a:gd name="T66" fmla="*/ 125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2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0 h 142"/>
                <a:gd name="T116" fmla="*/ 136 w 151"/>
                <a:gd name="T117" fmla="*/ 21 h 142"/>
                <a:gd name="T118" fmla="*/ 140 w 151"/>
                <a:gd name="T119" fmla="*/ 13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70" y="102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3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7"/>
                    <a:pt x="33" y="129"/>
                    <a:pt x="44" y="129"/>
                  </a:cubicBezTo>
                  <a:cubicBezTo>
                    <a:pt x="51" y="129"/>
                    <a:pt x="58" y="129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2"/>
                  </a:lnTo>
                  <a:close/>
                  <a:moveTo>
                    <a:pt x="125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2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0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3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8" name="Freeform 34">
              <a:extLst>
                <a:ext uri="{FF2B5EF4-FFF2-40B4-BE49-F238E27FC236}">
                  <a16:creationId xmlns:a16="http://schemas.microsoft.com/office/drawing/2014/main" id="{1F5023D4-D348-40A7-92D8-BAE6D775CC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6475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1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6 h 101"/>
                <a:gd name="T64" fmla="*/ 73 w 142"/>
                <a:gd name="T65" fmla="*/ 66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29 h 101"/>
                <a:gd name="T76" fmla="*/ 129 w 142"/>
                <a:gd name="T77" fmla="*/ 24 h 101"/>
                <a:gd name="T78" fmla="*/ 137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0" y="68"/>
                    <a:pt x="1" y="63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2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1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5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0" y="66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6"/>
                    <a:pt x="85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29"/>
                  </a:cubicBezTo>
                  <a:cubicBezTo>
                    <a:pt x="121" y="26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8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9" name="Freeform 35">
              <a:extLst>
                <a:ext uri="{FF2B5EF4-FFF2-40B4-BE49-F238E27FC236}">
                  <a16:creationId xmlns:a16="http://schemas.microsoft.com/office/drawing/2014/main" id="{A5C9DB19-78BF-4795-A42E-99ACF8D57F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6381"/>
              <a:ext cx="403" cy="379"/>
            </a:xfrm>
            <a:custGeom>
              <a:avLst/>
              <a:gdLst>
                <a:gd name="T0" fmla="*/ 92 w 151"/>
                <a:gd name="T1" fmla="*/ 101 h 142"/>
                <a:gd name="T2" fmla="*/ 78 w 151"/>
                <a:gd name="T3" fmla="*/ 101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3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1 h 142"/>
                <a:gd name="T66" fmla="*/ 125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1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0 h 142"/>
                <a:gd name="T116" fmla="*/ 136 w 151"/>
                <a:gd name="T117" fmla="*/ 21 h 142"/>
                <a:gd name="T118" fmla="*/ 140 w 151"/>
                <a:gd name="T119" fmla="*/ 13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70" y="101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3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7"/>
                    <a:pt x="33" y="129"/>
                    <a:pt x="44" y="129"/>
                  </a:cubicBezTo>
                  <a:cubicBezTo>
                    <a:pt x="51" y="129"/>
                    <a:pt x="58" y="128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1"/>
                  </a:lnTo>
                  <a:close/>
                  <a:moveTo>
                    <a:pt x="125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1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0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3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0" name="Freeform 36">
              <a:extLst>
                <a:ext uri="{FF2B5EF4-FFF2-40B4-BE49-F238E27FC236}">
                  <a16:creationId xmlns:a16="http://schemas.microsoft.com/office/drawing/2014/main" id="{130B3445-BDD0-49AB-B7F9-736E186BFA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7051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1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6 h 101"/>
                <a:gd name="T64" fmla="*/ 73 w 142"/>
                <a:gd name="T65" fmla="*/ 66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29 h 101"/>
                <a:gd name="T76" fmla="*/ 129 w 142"/>
                <a:gd name="T77" fmla="*/ 24 h 101"/>
                <a:gd name="T78" fmla="*/ 137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0" y="68"/>
                    <a:pt x="1" y="63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2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1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5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0" y="66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6"/>
                    <a:pt x="85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29"/>
                  </a:cubicBezTo>
                  <a:cubicBezTo>
                    <a:pt x="121" y="26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8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1" name="Freeform 37">
              <a:extLst>
                <a:ext uri="{FF2B5EF4-FFF2-40B4-BE49-F238E27FC236}">
                  <a16:creationId xmlns:a16="http://schemas.microsoft.com/office/drawing/2014/main" id="{2DCC285C-4433-4DB4-A07F-BCC80632BD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6957"/>
              <a:ext cx="403" cy="379"/>
            </a:xfrm>
            <a:custGeom>
              <a:avLst/>
              <a:gdLst>
                <a:gd name="T0" fmla="*/ 92 w 151"/>
                <a:gd name="T1" fmla="*/ 101 h 142"/>
                <a:gd name="T2" fmla="*/ 78 w 151"/>
                <a:gd name="T3" fmla="*/ 101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3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1 h 142"/>
                <a:gd name="T66" fmla="*/ 125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1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0 h 142"/>
                <a:gd name="T116" fmla="*/ 136 w 151"/>
                <a:gd name="T117" fmla="*/ 21 h 142"/>
                <a:gd name="T118" fmla="*/ 140 w 151"/>
                <a:gd name="T119" fmla="*/ 13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70" y="101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3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7"/>
                    <a:pt x="33" y="129"/>
                    <a:pt x="44" y="129"/>
                  </a:cubicBezTo>
                  <a:cubicBezTo>
                    <a:pt x="51" y="129"/>
                    <a:pt x="58" y="128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1"/>
                  </a:lnTo>
                  <a:close/>
                  <a:moveTo>
                    <a:pt x="125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1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0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3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2" name="Freeform 38">
              <a:extLst>
                <a:ext uri="{FF2B5EF4-FFF2-40B4-BE49-F238E27FC236}">
                  <a16:creationId xmlns:a16="http://schemas.microsoft.com/office/drawing/2014/main" id="{A72EB1BE-5202-41F9-AA2C-A0E8F97572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7627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1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6 h 101"/>
                <a:gd name="T64" fmla="*/ 73 w 142"/>
                <a:gd name="T65" fmla="*/ 66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29 h 101"/>
                <a:gd name="T76" fmla="*/ 129 w 142"/>
                <a:gd name="T77" fmla="*/ 24 h 101"/>
                <a:gd name="T78" fmla="*/ 137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0" y="68"/>
                    <a:pt x="1" y="63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2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1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5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0" y="66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6"/>
                    <a:pt x="85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29"/>
                  </a:cubicBezTo>
                  <a:cubicBezTo>
                    <a:pt x="121" y="26"/>
                    <a:pt x="125" y="24"/>
                    <a:pt x="129" y="24"/>
                  </a:cubicBezTo>
                  <a:cubicBezTo>
                    <a:pt x="132" y="29"/>
                    <a:pt x="135" y="34"/>
                    <a:pt x="137" y="38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3" name="Freeform 39">
              <a:extLst>
                <a:ext uri="{FF2B5EF4-FFF2-40B4-BE49-F238E27FC236}">
                  <a16:creationId xmlns:a16="http://schemas.microsoft.com/office/drawing/2014/main" id="{250D6B4A-74AA-480C-9BBC-B94332AE79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7533"/>
              <a:ext cx="403" cy="379"/>
            </a:xfrm>
            <a:custGeom>
              <a:avLst/>
              <a:gdLst>
                <a:gd name="T0" fmla="*/ 92 w 151"/>
                <a:gd name="T1" fmla="*/ 101 h 142"/>
                <a:gd name="T2" fmla="*/ 78 w 151"/>
                <a:gd name="T3" fmla="*/ 101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3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1 h 142"/>
                <a:gd name="T66" fmla="*/ 125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1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0 h 142"/>
                <a:gd name="T116" fmla="*/ 136 w 151"/>
                <a:gd name="T117" fmla="*/ 21 h 142"/>
                <a:gd name="T118" fmla="*/ 140 w 151"/>
                <a:gd name="T119" fmla="*/ 13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70" y="101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3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7"/>
                    <a:pt x="33" y="129"/>
                    <a:pt x="44" y="129"/>
                  </a:cubicBezTo>
                  <a:cubicBezTo>
                    <a:pt x="51" y="129"/>
                    <a:pt x="58" y="128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1"/>
                  </a:lnTo>
                  <a:close/>
                  <a:moveTo>
                    <a:pt x="125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2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1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0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3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0">
              <a:extLst>
                <a:ext uri="{FF2B5EF4-FFF2-40B4-BE49-F238E27FC236}">
                  <a16:creationId xmlns:a16="http://schemas.microsoft.com/office/drawing/2014/main" id="{B3BBA97C-428F-4B7B-A699-68F2D3B944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8203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1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6 h 101"/>
                <a:gd name="T64" fmla="*/ 73 w 142"/>
                <a:gd name="T65" fmla="*/ 66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29 h 101"/>
                <a:gd name="T76" fmla="*/ 129 w 142"/>
                <a:gd name="T77" fmla="*/ 24 h 101"/>
                <a:gd name="T78" fmla="*/ 137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0" y="68"/>
                    <a:pt x="1" y="63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2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1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5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0" y="66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6"/>
                    <a:pt x="85" y="66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29"/>
                  </a:cubicBezTo>
                  <a:cubicBezTo>
                    <a:pt x="121" y="26"/>
                    <a:pt x="125" y="24"/>
                    <a:pt x="129" y="24"/>
                  </a:cubicBezTo>
                  <a:cubicBezTo>
                    <a:pt x="132" y="29"/>
                    <a:pt x="135" y="34"/>
                    <a:pt x="137" y="38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1">
              <a:extLst>
                <a:ext uri="{FF2B5EF4-FFF2-40B4-BE49-F238E27FC236}">
                  <a16:creationId xmlns:a16="http://schemas.microsoft.com/office/drawing/2014/main" id="{9B520977-64CB-4509-94EA-455B5495F5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8109"/>
              <a:ext cx="403" cy="379"/>
            </a:xfrm>
            <a:custGeom>
              <a:avLst/>
              <a:gdLst>
                <a:gd name="T0" fmla="*/ 92 w 151"/>
                <a:gd name="T1" fmla="*/ 101 h 142"/>
                <a:gd name="T2" fmla="*/ 78 w 151"/>
                <a:gd name="T3" fmla="*/ 101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3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1 h 142"/>
                <a:gd name="T66" fmla="*/ 125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1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0 h 142"/>
                <a:gd name="T116" fmla="*/ 136 w 151"/>
                <a:gd name="T117" fmla="*/ 21 h 142"/>
                <a:gd name="T118" fmla="*/ 140 w 151"/>
                <a:gd name="T119" fmla="*/ 13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70" y="101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7" y="108"/>
                    <a:pt x="79" y="109"/>
                    <a:pt x="80" y="109"/>
                  </a:cubicBezTo>
                  <a:cubicBezTo>
                    <a:pt x="81" y="110"/>
                    <a:pt x="82" y="111"/>
                    <a:pt x="82" y="113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7"/>
                    <a:pt x="33" y="129"/>
                    <a:pt x="44" y="129"/>
                  </a:cubicBezTo>
                  <a:cubicBezTo>
                    <a:pt x="51" y="129"/>
                    <a:pt x="58" y="128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6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1"/>
                  </a:lnTo>
                  <a:close/>
                  <a:moveTo>
                    <a:pt x="125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2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1"/>
                  </a:lnTo>
                  <a:close/>
                  <a:moveTo>
                    <a:pt x="150" y="58"/>
                  </a:moveTo>
                  <a:cubicBezTo>
                    <a:pt x="151" y="68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0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3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2">
              <a:extLst>
                <a:ext uri="{FF2B5EF4-FFF2-40B4-BE49-F238E27FC236}">
                  <a16:creationId xmlns:a16="http://schemas.microsoft.com/office/drawing/2014/main" id="{8477CCEB-41B4-473A-ADA6-ADD16A9D1A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5899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5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7 h 101"/>
                <a:gd name="T64" fmla="*/ 74 w 142"/>
                <a:gd name="T65" fmla="*/ 67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29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2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1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5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1" y="67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7"/>
                    <a:pt x="86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29"/>
                  </a:cubicBezTo>
                  <a:cubicBezTo>
                    <a:pt x="122" y="26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3">
              <a:extLst>
                <a:ext uri="{FF2B5EF4-FFF2-40B4-BE49-F238E27FC236}">
                  <a16:creationId xmlns:a16="http://schemas.microsoft.com/office/drawing/2014/main" id="{F995C8F0-0AD7-4482-B4EC-75B6A04440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5805"/>
              <a:ext cx="403" cy="379"/>
            </a:xfrm>
            <a:custGeom>
              <a:avLst/>
              <a:gdLst>
                <a:gd name="T0" fmla="*/ 91 w 151"/>
                <a:gd name="T1" fmla="*/ 102 h 142"/>
                <a:gd name="T2" fmla="*/ 78 w 151"/>
                <a:gd name="T3" fmla="*/ 102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2 h 142"/>
                <a:gd name="T66" fmla="*/ 124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2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0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69" y="102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7"/>
                    <a:pt x="32" y="129"/>
                    <a:pt x="43" y="129"/>
                  </a:cubicBezTo>
                  <a:cubicBezTo>
                    <a:pt x="51" y="129"/>
                    <a:pt x="57" y="129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2"/>
                  </a:lnTo>
                  <a:close/>
                  <a:moveTo>
                    <a:pt x="124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2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0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4">
              <a:extLst>
                <a:ext uri="{FF2B5EF4-FFF2-40B4-BE49-F238E27FC236}">
                  <a16:creationId xmlns:a16="http://schemas.microsoft.com/office/drawing/2014/main" id="{89493800-AAEE-466F-AFB6-4A9B098411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6475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6 h 101"/>
                <a:gd name="T64" fmla="*/ 74 w 142"/>
                <a:gd name="T65" fmla="*/ 66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29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2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1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5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1" y="66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6"/>
                    <a:pt x="86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29"/>
                  </a:cubicBezTo>
                  <a:cubicBezTo>
                    <a:pt x="122" y="26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5">
              <a:extLst>
                <a:ext uri="{FF2B5EF4-FFF2-40B4-BE49-F238E27FC236}">
                  <a16:creationId xmlns:a16="http://schemas.microsoft.com/office/drawing/2014/main" id="{2190F5CB-1D7A-41C3-A6B3-72A9AB38C1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6381"/>
              <a:ext cx="403" cy="379"/>
            </a:xfrm>
            <a:custGeom>
              <a:avLst/>
              <a:gdLst>
                <a:gd name="T0" fmla="*/ 91 w 151"/>
                <a:gd name="T1" fmla="*/ 101 h 142"/>
                <a:gd name="T2" fmla="*/ 78 w 151"/>
                <a:gd name="T3" fmla="*/ 101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1 h 142"/>
                <a:gd name="T66" fmla="*/ 124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1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0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69" y="101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7"/>
                    <a:pt x="32" y="129"/>
                    <a:pt x="43" y="129"/>
                  </a:cubicBezTo>
                  <a:cubicBezTo>
                    <a:pt x="51" y="129"/>
                    <a:pt x="57" y="128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1"/>
                  </a:lnTo>
                  <a:close/>
                  <a:moveTo>
                    <a:pt x="124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1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0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6">
              <a:extLst>
                <a:ext uri="{FF2B5EF4-FFF2-40B4-BE49-F238E27FC236}">
                  <a16:creationId xmlns:a16="http://schemas.microsoft.com/office/drawing/2014/main" id="{07DCBCB2-CEAF-4D40-871A-1111BA8EA9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7051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6 h 101"/>
                <a:gd name="T64" fmla="*/ 74 w 142"/>
                <a:gd name="T65" fmla="*/ 66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29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2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1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5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1" y="66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6"/>
                    <a:pt x="86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29"/>
                  </a:cubicBezTo>
                  <a:cubicBezTo>
                    <a:pt x="122" y="26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7">
              <a:extLst>
                <a:ext uri="{FF2B5EF4-FFF2-40B4-BE49-F238E27FC236}">
                  <a16:creationId xmlns:a16="http://schemas.microsoft.com/office/drawing/2014/main" id="{F9031B1D-B3B0-4F7C-8406-68C82576EF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6957"/>
              <a:ext cx="403" cy="379"/>
            </a:xfrm>
            <a:custGeom>
              <a:avLst/>
              <a:gdLst>
                <a:gd name="T0" fmla="*/ 91 w 151"/>
                <a:gd name="T1" fmla="*/ 101 h 142"/>
                <a:gd name="T2" fmla="*/ 78 w 151"/>
                <a:gd name="T3" fmla="*/ 101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1 h 142"/>
                <a:gd name="T66" fmla="*/ 124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1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0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69" y="101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7"/>
                    <a:pt x="32" y="129"/>
                    <a:pt x="43" y="129"/>
                  </a:cubicBezTo>
                  <a:cubicBezTo>
                    <a:pt x="51" y="129"/>
                    <a:pt x="57" y="128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1"/>
                  </a:lnTo>
                  <a:close/>
                  <a:moveTo>
                    <a:pt x="124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1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0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8">
              <a:extLst>
                <a:ext uri="{FF2B5EF4-FFF2-40B4-BE49-F238E27FC236}">
                  <a16:creationId xmlns:a16="http://schemas.microsoft.com/office/drawing/2014/main" id="{74046154-13E1-4912-BAB4-16564686A2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7627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6 h 101"/>
                <a:gd name="T64" fmla="*/ 74 w 142"/>
                <a:gd name="T65" fmla="*/ 66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29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2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1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5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1" y="66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6"/>
                    <a:pt x="86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29"/>
                  </a:cubicBezTo>
                  <a:cubicBezTo>
                    <a:pt x="122" y="26"/>
                    <a:pt x="126" y="24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9">
              <a:extLst>
                <a:ext uri="{FF2B5EF4-FFF2-40B4-BE49-F238E27FC236}">
                  <a16:creationId xmlns:a16="http://schemas.microsoft.com/office/drawing/2014/main" id="{9C3E6F35-0923-4ECA-884A-09D772F74B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7533"/>
              <a:ext cx="403" cy="379"/>
            </a:xfrm>
            <a:custGeom>
              <a:avLst/>
              <a:gdLst>
                <a:gd name="T0" fmla="*/ 91 w 151"/>
                <a:gd name="T1" fmla="*/ 101 h 142"/>
                <a:gd name="T2" fmla="*/ 78 w 151"/>
                <a:gd name="T3" fmla="*/ 101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1 h 142"/>
                <a:gd name="T66" fmla="*/ 124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1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0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69" y="101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1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7"/>
                    <a:pt x="32" y="129"/>
                    <a:pt x="43" y="129"/>
                  </a:cubicBezTo>
                  <a:cubicBezTo>
                    <a:pt x="51" y="129"/>
                    <a:pt x="57" y="128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6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1"/>
                  </a:lnTo>
                  <a:close/>
                  <a:moveTo>
                    <a:pt x="124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2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1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0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0">
              <a:extLst>
                <a:ext uri="{FF2B5EF4-FFF2-40B4-BE49-F238E27FC236}">
                  <a16:creationId xmlns:a16="http://schemas.microsoft.com/office/drawing/2014/main" id="{C44FFA76-B47A-4C6F-9861-533E2C9C9DC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8203"/>
              <a:ext cx="379" cy="269"/>
            </a:xfrm>
            <a:custGeom>
              <a:avLst/>
              <a:gdLst>
                <a:gd name="T0" fmla="*/ 79 w 142"/>
                <a:gd name="T1" fmla="*/ 66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5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5 h 101"/>
                <a:gd name="T38" fmla="*/ 79 w 142"/>
                <a:gd name="T39" fmla="*/ 53 h 101"/>
                <a:gd name="T40" fmla="*/ 79 w 142"/>
                <a:gd name="T41" fmla="*/ 66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6 h 101"/>
                <a:gd name="T54" fmla="*/ 134 w 142"/>
                <a:gd name="T55" fmla="*/ 66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6 h 101"/>
                <a:gd name="T64" fmla="*/ 74 w 142"/>
                <a:gd name="T65" fmla="*/ 66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29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6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6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5"/>
                  </a:cubicBezTo>
                  <a:cubicBezTo>
                    <a:pt x="3" y="91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2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1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5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6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6"/>
                  </a:moveTo>
                  <a:cubicBezTo>
                    <a:pt x="134" y="66"/>
                    <a:pt x="134" y="66"/>
                    <a:pt x="134" y="66"/>
                  </a:cubicBezTo>
                  <a:cubicBezTo>
                    <a:pt x="131" y="66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6"/>
                    <a:pt x="86" y="66"/>
                  </a:cubicBezTo>
                  <a:cubicBezTo>
                    <a:pt x="74" y="66"/>
                    <a:pt x="74" y="66"/>
                    <a:pt x="74" y="66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29"/>
                  </a:cubicBezTo>
                  <a:cubicBezTo>
                    <a:pt x="122" y="26"/>
                    <a:pt x="126" y="24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6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1">
              <a:extLst>
                <a:ext uri="{FF2B5EF4-FFF2-40B4-BE49-F238E27FC236}">
                  <a16:creationId xmlns:a16="http://schemas.microsoft.com/office/drawing/2014/main" id="{BE4D1718-4CA0-4F68-83D0-D275799B61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8109"/>
              <a:ext cx="403" cy="379"/>
            </a:xfrm>
            <a:custGeom>
              <a:avLst/>
              <a:gdLst>
                <a:gd name="T0" fmla="*/ 91 w 151"/>
                <a:gd name="T1" fmla="*/ 101 h 142"/>
                <a:gd name="T2" fmla="*/ 78 w 151"/>
                <a:gd name="T3" fmla="*/ 101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1 h 142"/>
                <a:gd name="T66" fmla="*/ 124 w 151"/>
                <a:gd name="T67" fmla="*/ 101 h 142"/>
                <a:gd name="T68" fmla="*/ 86 w 151"/>
                <a:gd name="T69" fmla="*/ 101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1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0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69" y="101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7"/>
                    <a:pt x="70" y="108"/>
                    <a:pt x="74" y="108"/>
                  </a:cubicBezTo>
                  <a:cubicBezTo>
                    <a:pt x="76" y="108"/>
                    <a:pt x="78" y="109"/>
                    <a:pt x="79" y="109"/>
                  </a:cubicBezTo>
                  <a:cubicBezTo>
                    <a:pt x="81" y="110"/>
                    <a:pt x="81" y="111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6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7"/>
                    <a:pt x="32" y="129"/>
                    <a:pt x="43" y="129"/>
                  </a:cubicBezTo>
                  <a:cubicBezTo>
                    <a:pt x="51" y="129"/>
                    <a:pt x="57" y="128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6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8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1"/>
                  </a:lnTo>
                  <a:close/>
                  <a:moveTo>
                    <a:pt x="124" y="101"/>
                  </a:moveTo>
                  <a:cubicBezTo>
                    <a:pt x="86" y="101"/>
                    <a:pt x="86" y="101"/>
                    <a:pt x="86" y="101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2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1"/>
                  </a:lnTo>
                  <a:close/>
                  <a:moveTo>
                    <a:pt x="149" y="58"/>
                  </a:moveTo>
                  <a:cubicBezTo>
                    <a:pt x="150" y="68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0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2">
              <a:extLst>
                <a:ext uri="{FF2B5EF4-FFF2-40B4-BE49-F238E27FC236}">
                  <a16:creationId xmlns:a16="http://schemas.microsoft.com/office/drawing/2014/main" id="{E247B2A8-E125-4CE5-9DF4-4D89DC134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" y="4880"/>
              <a:ext cx="1352" cy="739"/>
            </a:xfrm>
            <a:custGeom>
              <a:avLst/>
              <a:gdLst>
                <a:gd name="T0" fmla="*/ 419 w 507"/>
                <a:gd name="T1" fmla="*/ 277 h 277"/>
                <a:gd name="T2" fmla="*/ 88 w 507"/>
                <a:gd name="T3" fmla="*/ 277 h 277"/>
                <a:gd name="T4" fmla="*/ 0 w 507"/>
                <a:gd name="T5" fmla="*/ 189 h 277"/>
                <a:gd name="T6" fmla="*/ 0 w 507"/>
                <a:gd name="T7" fmla="*/ 88 h 277"/>
                <a:gd name="T8" fmla="*/ 88 w 507"/>
                <a:gd name="T9" fmla="*/ 0 h 277"/>
                <a:gd name="T10" fmla="*/ 419 w 507"/>
                <a:gd name="T11" fmla="*/ 0 h 277"/>
                <a:gd name="T12" fmla="*/ 507 w 507"/>
                <a:gd name="T13" fmla="*/ 88 h 277"/>
                <a:gd name="T14" fmla="*/ 507 w 507"/>
                <a:gd name="T15" fmla="*/ 189 h 277"/>
                <a:gd name="T16" fmla="*/ 419 w 507"/>
                <a:gd name="T17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7" h="277">
                  <a:moveTo>
                    <a:pt x="419" y="277"/>
                  </a:moveTo>
                  <a:cubicBezTo>
                    <a:pt x="88" y="277"/>
                    <a:pt x="88" y="277"/>
                    <a:pt x="88" y="277"/>
                  </a:cubicBezTo>
                  <a:cubicBezTo>
                    <a:pt x="39" y="277"/>
                    <a:pt x="0" y="238"/>
                    <a:pt x="0" y="1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67" y="0"/>
                    <a:pt x="507" y="39"/>
                    <a:pt x="507" y="88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507" y="238"/>
                    <a:pt x="467" y="277"/>
                    <a:pt x="419" y="277"/>
                  </a:cubicBezTo>
                  <a:close/>
                </a:path>
              </a:pathLst>
            </a:custGeom>
            <a:solidFill>
              <a:srgbClr val="D88D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Oval 55">
              <a:extLst>
                <a:ext uri="{FF2B5EF4-FFF2-40B4-BE49-F238E27FC236}">
                  <a16:creationId xmlns:a16="http://schemas.microsoft.com/office/drawing/2014/main" id="{D041D9BF-C854-4BF8-950B-7365C087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405"/>
              <a:ext cx="3195" cy="3195"/>
            </a:xfrm>
            <a:prstGeom prst="ellipse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6">
              <a:extLst>
                <a:ext uri="{FF2B5EF4-FFF2-40B4-BE49-F238E27FC236}">
                  <a16:creationId xmlns:a16="http://schemas.microsoft.com/office/drawing/2014/main" id="{143E0F69-EA5C-4458-8A96-8AC0FD2F60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0" y="1304"/>
              <a:ext cx="3397" cy="3397"/>
            </a:xfrm>
            <a:custGeom>
              <a:avLst/>
              <a:gdLst>
                <a:gd name="T0" fmla="*/ 1274 w 1274"/>
                <a:gd name="T1" fmla="*/ 637 h 1274"/>
                <a:gd name="T2" fmla="*/ 0 w 1274"/>
                <a:gd name="T3" fmla="*/ 637 h 1274"/>
                <a:gd name="T4" fmla="*/ 637 w 1274"/>
                <a:gd name="T5" fmla="*/ 89 h 1274"/>
                <a:gd name="T6" fmla="*/ 89 w 1274"/>
                <a:gd name="T7" fmla="*/ 637 h 1274"/>
                <a:gd name="T8" fmla="*/ 637 w 1274"/>
                <a:gd name="T9" fmla="*/ 1185 h 1274"/>
                <a:gd name="T10" fmla="*/ 1185 w 1274"/>
                <a:gd name="T11" fmla="*/ 637 h 1274"/>
                <a:gd name="T12" fmla="*/ 637 w 1274"/>
                <a:gd name="T13" fmla="*/ 89 h 1274"/>
                <a:gd name="T14" fmla="*/ 637 w 1274"/>
                <a:gd name="T15" fmla="*/ 116 h 1274"/>
                <a:gd name="T16" fmla="*/ 116 w 1274"/>
                <a:gd name="T17" fmla="*/ 637 h 1274"/>
                <a:gd name="T18" fmla="*/ 637 w 1274"/>
                <a:gd name="T19" fmla="*/ 1158 h 1274"/>
                <a:gd name="T20" fmla="*/ 1158 w 1274"/>
                <a:gd name="T21" fmla="*/ 637 h 1274"/>
                <a:gd name="T22" fmla="*/ 650 w 1274"/>
                <a:gd name="T23" fmla="*/ 153 h 1274"/>
                <a:gd name="T24" fmla="*/ 624 w 1274"/>
                <a:gd name="T25" fmla="*/ 153 h 1274"/>
                <a:gd name="T26" fmla="*/ 637 w 1274"/>
                <a:gd name="T27" fmla="*/ 204 h 1274"/>
                <a:gd name="T28" fmla="*/ 650 w 1274"/>
                <a:gd name="T29" fmla="*/ 153 h 1274"/>
                <a:gd name="T30" fmla="*/ 637 w 1274"/>
                <a:gd name="T31" fmla="*/ 1070 h 1274"/>
                <a:gd name="T32" fmla="*/ 624 w 1274"/>
                <a:gd name="T33" fmla="*/ 1120 h 1274"/>
                <a:gd name="T34" fmla="*/ 650 w 1274"/>
                <a:gd name="T35" fmla="*/ 1120 h 1274"/>
                <a:gd name="T36" fmla="*/ 890 w 1274"/>
                <a:gd name="T37" fmla="*/ 225 h 1274"/>
                <a:gd name="T38" fmla="*/ 867 w 1274"/>
                <a:gd name="T39" fmla="*/ 212 h 1274"/>
                <a:gd name="T40" fmla="*/ 853 w 1274"/>
                <a:gd name="T41" fmla="*/ 262 h 1274"/>
                <a:gd name="T42" fmla="*/ 890 w 1274"/>
                <a:gd name="T43" fmla="*/ 225 h 1274"/>
                <a:gd name="T44" fmla="*/ 420 w 1274"/>
                <a:gd name="T45" fmla="*/ 1012 h 1274"/>
                <a:gd name="T46" fmla="*/ 384 w 1274"/>
                <a:gd name="T47" fmla="*/ 1049 h 1274"/>
                <a:gd name="T48" fmla="*/ 407 w 1274"/>
                <a:gd name="T49" fmla="*/ 1062 h 1274"/>
                <a:gd name="T50" fmla="*/ 1062 w 1274"/>
                <a:gd name="T51" fmla="*/ 407 h 1274"/>
                <a:gd name="T52" fmla="*/ 1049 w 1274"/>
                <a:gd name="T53" fmla="*/ 384 h 1274"/>
                <a:gd name="T54" fmla="*/ 1012 w 1274"/>
                <a:gd name="T55" fmla="*/ 420 h 1274"/>
                <a:gd name="T56" fmla="*/ 1062 w 1274"/>
                <a:gd name="T57" fmla="*/ 407 h 1274"/>
                <a:gd name="T58" fmla="*/ 262 w 1274"/>
                <a:gd name="T59" fmla="*/ 853 h 1274"/>
                <a:gd name="T60" fmla="*/ 212 w 1274"/>
                <a:gd name="T61" fmla="*/ 867 h 1274"/>
                <a:gd name="T62" fmla="*/ 225 w 1274"/>
                <a:gd name="T63" fmla="*/ 890 h 1274"/>
                <a:gd name="T64" fmla="*/ 1120 w 1274"/>
                <a:gd name="T65" fmla="*/ 650 h 1274"/>
                <a:gd name="T66" fmla="*/ 1120 w 1274"/>
                <a:gd name="T67" fmla="*/ 624 h 1274"/>
                <a:gd name="T68" fmla="*/ 1070 w 1274"/>
                <a:gd name="T69" fmla="*/ 637 h 1274"/>
                <a:gd name="T70" fmla="*/ 1120 w 1274"/>
                <a:gd name="T71" fmla="*/ 650 h 1274"/>
                <a:gd name="T72" fmla="*/ 204 w 1274"/>
                <a:gd name="T73" fmla="*/ 637 h 1274"/>
                <a:gd name="T74" fmla="*/ 153 w 1274"/>
                <a:gd name="T75" fmla="*/ 624 h 1274"/>
                <a:gd name="T76" fmla="*/ 153 w 1274"/>
                <a:gd name="T77" fmla="*/ 650 h 1274"/>
                <a:gd name="T78" fmla="*/ 1049 w 1274"/>
                <a:gd name="T79" fmla="*/ 890 h 1274"/>
                <a:gd name="T80" fmla="*/ 1062 w 1274"/>
                <a:gd name="T81" fmla="*/ 867 h 1274"/>
                <a:gd name="T82" fmla="*/ 1012 w 1274"/>
                <a:gd name="T83" fmla="*/ 853 h 1274"/>
                <a:gd name="T84" fmla="*/ 1049 w 1274"/>
                <a:gd name="T85" fmla="*/ 890 h 1274"/>
                <a:gd name="T86" fmla="*/ 262 w 1274"/>
                <a:gd name="T87" fmla="*/ 420 h 1274"/>
                <a:gd name="T88" fmla="*/ 225 w 1274"/>
                <a:gd name="T89" fmla="*/ 384 h 1274"/>
                <a:gd name="T90" fmla="*/ 212 w 1274"/>
                <a:gd name="T91" fmla="*/ 407 h 1274"/>
                <a:gd name="T92" fmla="*/ 867 w 1274"/>
                <a:gd name="T93" fmla="*/ 1062 h 1274"/>
                <a:gd name="T94" fmla="*/ 890 w 1274"/>
                <a:gd name="T95" fmla="*/ 1049 h 1274"/>
                <a:gd name="T96" fmla="*/ 853 w 1274"/>
                <a:gd name="T97" fmla="*/ 1012 h 1274"/>
                <a:gd name="T98" fmla="*/ 867 w 1274"/>
                <a:gd name="T99" fmla="*/ 1062 h 1274"/>
                <a:gd name="T100" fmla="*/ 420 w 1274"/>
                <a:gd name="T101" fmla="*/ 262 h 1274"/>
                <a:gd name="T102" fmla="*/ 407 w 1274"/>
                <a:gd name="T103" fmla="*/ 212 h 1274"/>
                <a:gd name="T104" fmla="*/ 384 w 1274"/>
                <a:gd name="T105" fmla="*/ 225 h 1274"/>
                <a:gd name="T106" fmla="*/ 614 w 1274"/>
                <a:gd name="T107" fmla="*/ 265 h 1274"/>
                <a:gd name="T108" fmla="*/ 610 w 1274"/>
                <a:gd name="T109" fmla="*/ 599 h 1274"/>
                <a:gd name="T110" fmla="*/ 544 w 1274"/>
                <a:gd name="T111" fmla="*/ 606 h 1274"/>
                <a:gd name="T112" fmla="*/ 591 w 1274"/>
                <a:gd name="T113" fmla="*/ 637 h 1274"/>
                <a:gd name="T114" fmla="*/ 614 w 1274"/>
                <a:gd name="T115" fmla="*/ 750 h 1274"/>
                <a:gd name="T116" fmla="*/ 660 w 1274"/>
                <a:gd name="T117" fmla="*/ 677 h 1274"/>
                <a:gd name="T118" fmla="*/ 900 w 1274"/>
                <a:gd name="T119" fmla="*/ 811 h 1274"/>
                <a:gd name="T120" fmla="*/ 683 w 1274"/>
                <a:gd name="T121" fmla="*/ 641 h 1274"/>
                <a:gd name="T122" fmla="*/ 660 w 1274"/>
                <a:gd name="T123" fmla="*/ 597 h 1274"/>
                <a:gd name="T124" fmla="*/ 614 w 1274"/>
                <a:gd name="T125" fmla="*/ 265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74" h="1274">
                  <a:moveTo>
                    <a:pt x="637" y="0"/>
                  </a:moveTo>
                  <a:cubicBezTo>
                    <a:pt x="989" y="0"/>
                    <a:pt x="1274" y="285"/>
                    <a:pt x="1274" y="637"/>
                  </a:cubicBezTo>
                  <a:cubicBezTo>
                    <a:pt x="1274" y="988"/>
                    <a:pt x="989" y="1274"/>
                    <a:pt x="637" y="1274"/>
                  </a:cubicBezTo>
                  <a:cubicBezTo>
                    <a:pt x="285" y="1274"/>
                    <a:pt x="0" y="988"/>
                    <a:pt x="0" y="637"/>
                  </a:cubicBezTo>
                  <a:cubicBezTo>
                    <a:pt x="0" y="285"/>
                    <a:pt x="285" y="0"/>
                    <a:pt x="637" y="0"/>
                  </a:cubicBezTo>
                  <a:close/>
                  <a:moveTo>
                    <a:pt x="637" y="89"/>
                  </a:moveTo>
                  <a:cubicBezTo>
                    <a:pt x="486" y="89"/>
                    <a:pt x="349" y="150"/>
                    <a:pt x="250" y="249"/>
                  </a:cubicBezTo>
                  <a:cubicBezTo>
                    <a:pt x="150" y="349"/>
                    <a:pt x="89" y="486"/>
                    <a:pt x="89" y="637"/>
                  </a:cubicBezTo>
                  <a:cubicBezTo>
                    <a:pt x="89" y="788"/>
                    <a:pt x="150" y="925"/>
                    <a:pt x="250" y="1024"/>
                  </a:cubicBezTo>
                  <a:cubicBezTo>
                    <a:pt x="349" y="1123"/>
                    <a:pt x="486" y="1185"/>
                    <a:pt x="637" y="1185"/>
                  </a:cubicBezTo>
                  <a:cubicBezTo>
                    <a:pt x="788" y="1185"/>
                    <a:pt x="925" y="1123"/>
                    <a:pt x="1024" y="1024"/>
                  </a:cubicBezTo>
                  <a:cubicBezTo>
                    <a:pt x="1123" y="925"/>
                    <a:pt x="1185" y="788"/>
                    <a:pt x="1185" y="637"/>
                  </a:cubicBezTo>
                  <a:cubicBezTo>
                    <a:pt x="1185" y="486"/>
                    <a:pt x="1123" y="349"/>
                    <a:pt x="1024" y="249"/>
                  </a:cubicBezTo>
                  <a:cubicBezTo>
                    <a:pt x="925" y="150"/>
                    <a:pt x="788" y="89"/>
                    <a:pt x="637" y="89"/>
                  </a:cubicBezTo>
                  <a:close/>
                  <a:moveTo>
                    <a:pt x="1005" y="268"/>
                  </a:moveTo>
                  <a:cubicBezTo>
                    <a:pt x="911" y="174"/>
                    <a:pt x="781" y="116"/>
                    <a:pt x="637" y="116"/>
                  </a:cubicBezTo>
                  <a:cubicBezTo>
                    <a:pt x="493" y="116"/>
                    <a:pt x="363" y="174"/>
                    <a:pt x="268" y="268"/>
                  </a:cubicBezTo>
                  <a:cubicBezTo>
                    <a:pt x="174" y="363"/>
                    <a:pt x="116" y="493"/>
                    <a:pt x="116" y="637"/>
                  </a:cubicBezTo>
                  <a:cubicBezTo>
                    <a:pt x="116" y="781"/>
                    <a:pt x="174" y="911"/>
                    <a:pt x="268" y="1005"/>
                  </a:cubicBezTo>
                  <a:cubicBezTo>
                    <a:pt x="363" y="1100"/>
                    <a:pt x="493" y="1158"/>
                    <a:pt x="637" y="1158"/>
                  </a:cubicBezTo>
                  <a:cubicBezTo>
                    <a:pt x="781" y="1158"/>
                    <a:pt x="911" y="1100"/>
                    <a:pt x="1005" y="1005"/>
                  </a:cubicBezTo>
                  <a:cubicBezTo>
                    <a:pt x="1100" y="911"/>
                    <a:pt x="1158" y="781"/>
                    <a:pt x="1158" y="637"/>
                  </a:cubicBezTo>
                  <a:cubicBezTo>
                    <a:pt x="1158" y="493"/>
                    <a:pt x="1100" y="363"/>
                    <a:pt x="1005" y="268"/>
                  </a:cubicBezTo>
                  <a:close/>
                  <a:moveTo>
                    <a:pt x="650" y="153"/>
                  </a:moveTo>
                  <a:cubicBezTo>
                    <a:pt x="650" y="146"/>
                    <a:pt x="644" y="140"/>
                    <a:pt x="637" y="140"/>
                  </a:cubicBezTo>
                  <a:cubicBezTo>
                    <a:pt x="630" y="140"/>
                    <a:pt x="624" y="146"/>
                    <a:pt x="624" y="153"/>
                  </a:cubicBezTo>
                  <a:cubicBezTo>
                    <a:pt x="624" y="191"/>
                    <a:pt x="624" y="191"/>
                    <a:pt x="624" y="191"/>
                  </a:cubicBezTo>
                  <a:cubicBezTo>
                    <a:pt x="624" y="198"/>
                    <a:pt x="630" y="204"/>
                    <a:pt x="637" y="204"/>
                  </a:cubicBezTo>
                  <a:cubicBezTo>
                    <a:pt x="644" y="204"/>
                    <a:pt x="650" y="198"/>
                    <a:pt x="650" y="191"/>
                  </a:cubicBezTo>
                  <a:lnTo>
                    <a:pt x="650" y="153"/>
                  </a:lnTo>
                  <a:close/>
                  <a:moveTo>
                    <a:pt x="650" y="1083"/>
                  </a:moveTo>
                  <a:cubicBezTo>
                    <a:pt x="650" y="1076"/>
                    <a:pt x="644" y="1070"/>
                    <a:pt x="637" y="1070"/>
                  </a:cubicBezTo>
                  <a:cubicBezTo>
                    <a:pt x="630" y="1070"/>
                    <a:pt x="624" y="1076"/>
                    <a:pt x="624" y="1083"/>
                  </a:cubicBezTo>
                  <a:cubicBezTo>
                    <a:pt x="624" y="1120"/>
                    <a:pt x="624" y="1120"/>
                    <a:pt x="624" y="1120"/>
                  </a:cubicBezTo>
                  <a:cubicBezTo>
                    <a:pt x="624" y="1128"/>
                    <a:pt x="630" y="1134"/>
                    <a:pt x="637" y="1134"/>
                  </a:cubicBezTo>
                  <a:cubicBezTo>
                    <a:pt x="644" y="1134"/>
                    <a:pt x="650" y="1128"/>
                    <a:pt x="650" y="1120"/>
                  </a:cubicBezTo>
                  <a:lnTo>
                    <a:pt x="650" y="1083"/>
                  </a:lnTo>
                  <a:close/>
                  <a:moveTo>
                    <a:pt x="890" y="225"/>
                  </a:moveTo>
                  <a:cubicBezTo>
                    <a:pt x="894" y="218"/>
                    <a:pt x="892" y="210"/>
                    <a:pt x="885" y="207"/>
                  </a:cubicBezTo>
                  <a:cubicBezTo>
                    <a:pt x="879" y="203"/>
                    <a:pt x="871" y="205"/>
                    <a:pt x="867" y="212"/>
                  </a:cubicBezTo>
                  <a:cubicBezTo>
                    <a:pt x="849" y="244"/>
                    <a:pt x="849" y="244"/>
                    <a:pt x="849" y="244"/>
                  </a:cubicBezTo>
                  <a:cubicBezTo>
                    <a:pt x="845" y="250"/>
                    <a:pt x="847" y="258"/>
                    <a:pt x="853" y="262"/>
                  </a:cubicBezTo>
                  <a:cubicBezTo>
                    <a:pt x="860" y="266"/>
                    <a:pt x="868" y="263"/>
                    <a:pt x="871" y="257"/>
                  </a:cubicBezTo>
                  <a:lnTo>
                    <a:pt x="890" y="225"/>
                  </a:lnTo>
                  <a:close/>
                  <a:moveTo>
                    <a:pt x="425" y="1030"/>
                  </a:moveTo>
                  <a:cubicBezTo>
                    <a:pt x="429" y="1023"/>
                    <a:pt x="427" y="1015"/>
                    <a:pt x="420" y="1012"/>
                  </a:cubicBezTo>
                  <a:cubicBezTo>
                    <a:pt x="414" y="1008"/>
                    <a:pt x="406" y="1010"/>
                    <a:pt x="402" y="1017"/>
                  </a:cubicBezTo>
                  <a:cubicBezTo>
                    <a:pt x="384" y="1049"/>
                    <a:pt x="384" y="1049"/>
                    <a:pt x="384" y="1049"/>
                  </a:cubicBezTo>
                  <a:cubicBezTo>
                    <a:pt x="380" y="1055"/>
                    <a:pt x="382" y="1063"/>
                    <a:pt x="389" y="1067"/>
                  </a:cubicBezTo>
                  <a:cubicBezTo>
                    <a:pt x="395" y="1071"/>
                    <a:pt x="403" y="1068"/>
                    <a:pt x="407" y="1062"/>
                  </a:cubicBezTo>
                  <a:lnTo>
                    <a:pt x="425" y="1030"/>
                  </a:lnTo>
                  <a:close/>
                  <a:moveTo>
                    <a:pt x="1062" y="407"/>
                  </a:moveTo>
                  <a:cubicBezTo>
                    <a:pt x="1068" y="403"/>
                    <a:pt x="1071" y="395"/>
                    <a:pt x="1067" y="389"/>
                  </a:cubicBezTo>
                  <a:cubicBezTo>
                    <a:pt x="1063" y="382"/>
                    <a:pt x="1055" y="380"/>
                    <a:pt x="1049" y="384"/>
                  </a:cubicBezTo>
                  <a:cubicBezTo>
                    <a:pt x="1017" y="402"/>
                    <a:pt x="1017" y="402"/>
                    <a:pt x="1017" y="402"/>
                  </a:cubicBezTo>
                  <a:cubicBezTo>
                    <a:pt x="1010" y="406"/>
                    <a:pt x="1008" y="414"/>
                    <a:pt x="1012" y="420"/>
                  </a:cubicBezTo>
                  <a:cubicBezTo>
                    <a:pt x="1015" y="427"/>
                    <a:pt x="1024" y="429"/>
                    <a:pt x="1030" y="425"/>
                  </a:cubicBezTo>
                  <a:lnTo>
                    <a:pt x="1062" y="407"/>
                  </a:lnTo>
                  <a:close/>
                  <a:moveTo>
                    <a:pt x="257" y="871"/>
                  </a:moveTo>
                  <a:cubicBezTo>
                    <a:pt x="263" y="868"/>
                    <a:pt x="266" y="860"/>
                    <a:pt x="262" y="853"/>
                  </a:cubicBezTo>
                  <a:cubicBezTo>
                    <a:pt x="258" y="847"/>
                    <a:pt x="250" y="845"/>
                    <a:pt x="244" y="848"/>
                  </a:cubicBezTo>
                  <a:cubicBezTo>
                    <a:pt x="212" y="867"/>
                    <a:pt x="212" y="867"/>
                    <a:pt x="212" y="867"/>
                  </a:cubicBezTo>
                  <a:cubicBezTo>
                    <a:pt x="205" y="871"/>
                    <a:pt x="203" y="879"/>
                    <a:pt x="207" y="885"/>
                  </a:cubicBezTo>
                  <a:cubicBezTo>
                    <a:pt x="210" y="891"/>
                    <a:pt x="218" y="894"/>
                    <a:pt x="225" y="890"/>
                  </a:cubicBezTo>
                  <a:lnTo>
                    <a:pt x="257" y="871"/>
                  </a:lnTo>
                  <a:close/>
                  <a:moveTo>
                    <a:pt x="1120" y="650"/>
                  </a:moveTo>
                  <a:cubicBezTo>
                    <a:pt x="1128" y="650"/>
                    <a:pt x="1134" y="644"/>
                    <a:pt x="1134" y="637"/>
                  </a:cubicBezTo>
                  <a:cubicBezTo>
                    <a:pt x="1134" y="630"/>
                    <a:pt x="1128" y="624"/>
                    <a:pt x="1120" y="624"/>
                  </a:cubicBezTo>
                  <a:cubicBezTo>
                    <a:pt x="1083" y="624"/>
                    <a:pt x="1083" y="624"/>
                    <a:pt x="1083" y="624"/>
                  </a:cubicBezTo>
                  <a:cubicBezTo>
                    <a:pt x="1076" y="624"/>
                    <a:pt x="1070" y="630"/>
                    <a:pt x="1070" y="637"/>
                  </a:cubicBezTo>
                  <a:cubicBezTo>
                    <a:pt x="1070" y="644"/>
                    <a:pt x="1076" y="650"/>
                    <a:pt x="1083" y="650"/>
                  </a:cubicBezTo>
                  <a:lnTo>
                    <a:pt x="1120" y="650"/>
                  </a:lnTo>
                  <a:close/>
                  <a:moveTo>
                    <a:pt x="191" y="650"/>
                  </a:moveTo>
                  <a:cubicBezTo>
                    <a:pt x="198" y="650"/>
                    <a:pt x="204" y="644"/>
                    <a:pt x="204" y="637"/>
                  </a:cubicBezTo>
                  <a:cubicBezTo>
                    <a:pt x="204" y="630"/>
                    <a:pt x="198" y="624"/>
                    <a:pt x="191" y="624"/>
                  </a:cubicBezTo>
                  <a:cubicBezTo>
                    <a:pt x="153" y="624"/>
                    <a:pt x="153" y="624"/>
                    <a:pt x="153" y="624"/>
                  </a:cubicBezTo>
                  <a:cubicBezTo>
                    <a:pt x="146" y="624"/>
                    <a:pt x="140" y="630"/>
                    <a:pt x="140" y="637"/>
                  </a:cubicBezTo>
                  <a:cubicBezTo>
                    <a:pt x="140" y="644"/>
                    <a:pt x="146" y="650"/>
                    <a:pt x="153" y="650"/>
                  </a:cubicBezTo>
                  <a:lnTo>
                    <a:pt x="191" y="650"/>
                  </a:lnTo>
                  <a:close/>
                  <a:moveTo>
                    <a:pt x="1049" y="890"/>
                  </a:moveTo>
                  <a:cubicBezTo>
                    <a:pt x="1055" y="894"/>
                    <a:pt x="1063" y="891"/>
                    <a:pt x="1067" y="885"/>
                  </a:cubicBezTo>
                  <a:cubicBezTo>
                    <a:pt x="1071" y="879"/>
                    <a:pt x="1068" y="871"/>
                    <a:pt x="1062" y="867"/>
                  </a:cubicBezTo>
                  <a:cubicBezTo>
                    <a:pt x="1030" y="848"/>
                    <a:pt x="1030" y="848"/>
                    <a:pt x="1030" y="848"/>
                  </a:cubicBezTo>
                  <a:cubicBezTo>
                    <a:pt x="1024" y="845"/>
                    <a:pt x="1015" y="847"/>
                    <a:pt x="1012" y="853"/>
                  </a:cubicBezTo>
                  <a:cubicBezTo>
                    <a:pt x="1008" y="860"/>
                    <a:pt x="1010" y="868"/>
                    <a:pt x="1017" y="871"/>
                  </a:cubicBezTo>
                  <a:lnTo>
                    <a:pt x="1049" y="890"/>
                  </a:lnTo>
                  <a:close/>
                  <a:moveTo>
                    <a:pt x="244" y="425"/>
                  </a:moveTo>
                  <a:cubicBezTo>
                    <a:pt x="250" y="429"/>
                    <a:pt x="258" y="427"/>
                    <a:pt x="262" y="420"/>
                  </a:cubicBezTo>
                  <a:cubicBezTo>
                    <a:pt x="266" y="414"/>
                    <a:pt x="263" y="406"/>
                    <a:pt x="257" y="402"/>
                  </a:cubicBezTo>
                  <a:cubicBezTo>
                    <a:pt x="225" y="384"/>
                    <a:pt x="225" y="384"/>
                    <a:pt x="225" y="384"/>
                  </a:cubicBezTo>
                  <a:cubicBezTo>
                    <a:pt x="218" y="380"/>
                    <a:pt x="210" y="382"/>
                    <a:pt x="207" y="389"/>
                  </a:cubicBezTo>
                  <a:cubicBezTo>
                    <a:pt x="203" y="395"/>
                    <a:pt x="205" y="403"/>
                    <a:pt x="212" y="407"/>
                  </a:cubicBezTo>
                  <a:lnTo>
                    <a:pt x="244" y="425"/>
                  </a:lnTo>
                  <a:close/>
                  <a:moveTo>
                    <a:pt x="867" y="1062"/>
                  </a:moveTo>
                  <a:cubicBezTo>
                    <a:pt x="871" y="1068"/>
                    <a:pt x="879" y="1071"/>
                    <a:pt x="885" y="1067"/>
                  </a:cubicBezTo>
                  <a:cubicBezTo>
                    <a:pt x="892" y="1063"/>
                    <a:pt x="894" y="1055"/>
                    <a:pt x="890" y="1049"/>
                  </a:cubicBezTo>
                  <a:cubicBezTo>
                    <a:pt x="871" y="1017"/>
                    <a:pt x="871" y="1017"/>
                    <a:pt x="871" y="1017"/>
                  </a:cubicBezTo>
                  <a:cubicBezTo>
                    <a:pt x="868" y="1010"/>
                    <a:pt x="860" y="1008"/>
                    <a:pt x="853" y="1012"/>
                  </a:cubicBezTo>
                  <a:cubicBezTo>
                    <a:pt x="847" y="1015"/>
                    <a:pt x="845" y="1023"/>
                    <a:pt x="849" y="1030"/>
                  </a:cubicBezTo>
                  <a:lnTo>
                    <a:pt x="867" y="1062"/>
                  </a:lnTo>
                  <a:close/>
                  <a:moveTo>
                    <a:pt x="402" y="257"/>
                  </a:moveTo>
                  <a:cubicBezTo>
                    <a:pt x="406" y="263"/>
                    <a:pt x="414" y="266"/>
                    <a:pt x="420" y="262"/>
                  </a:cubicBezTo>
                  <a:cubicBezTo>
                    <a:pt x="427" y="258"/>
                    <a:pt x="429" y="250"/>
                    <a:pt x="425" y="244"/>
                  </a:cubicBezTo>
                  <a:cubicBezTo>
                    <a:pt x="407" y="212"/>
                    <a:pt x="407" y="212"/>
                    <a:pt x="407" y="212"/>
                  </a:cubicBezTo>
                  <a:cubicBezTo>
                    <a:pt x="403" y="205"/>
                    <a:pt x="395" y="203"/>
                    <a:pt x="389" y="207"/>
                  </a:cubicBezTo>
                  <a:cubicBezTo>
                    <a:pt x="382" y="210"/>
                    <a:pt x="380" y="218"/>
                    <a:pt x="384" y="225"/>
                  </a:cubicBezTo>
                  <a:lnTo>
                    <a:pt x="402" y="257"/>
                  </a:lnTo>
                  <a:close/>
                  <a:moveTo>
                    <a:pt x="614" y="265"/>
                  </a:moveTo>
                  <a:cubicBezTo>
                    <a:pt x="614" y="597"/>
                    <a:pt x="614" y="597"/>
                    <a:pt x="614" y="597"/>
                  </a:cubicBezTo>
                  <a:cubicBezTo>
                    <a:pt x="613" y="598"/>
                    <a:pt x="611" y="598"/>
                    <a:pt x="610" y="599"/>
                  </a:cubicBezTo>
                  <a:cubicBezTo>
                    <a:pt x="564" y="572"/>
                    <a:pt x="564" y="572"/>
                    <a:pt x="564" y="572"/>
                  </a:cubicBezTo>
                  <a:cubicBezTo>
                    <a:pt x="544" y="606"/>
                    <a:pt x="544" y="606"/>
                    <a:pt x="544" y="606"/>
                  </a:cubicBezTo>
                  <a:cubicBezTo>
                    <a:pt x="591" y="633"/>
                    <a:pt x="591" y="633"/>
                    <a:pt x="591" y="633"/>
                  </a:cubicBezTo>
                  <a:cubicBezTo>
                    <a:pt x="591" y="634"/>
                    <a:pt x="591" y="635"/>
                    <a:pt x="591" y="637"/>
                  </a:cubicBezTo>
                  <a:cubicBezTo>
                    <a:pt x="591" y="654"/>
                    <a:pt x="600" y="669"/>
                    <a:pt x="614" y="677"/>
                  </a:cubicBezTo>
                  <a:cubicBezTo>
                    <a:pt x="614" y="750"/>
                    <a:pt x="614" y="750"/>
                    <a:pt x="614" y="750"/>
                  </a:cubicBezTo>
                  <a:cubicBezTo>
                    <a:pt x="660" y="750"/>
                    <a:pt x="660" y="750"/>
                    <a:pt x="660" y="750"/>
                  </a:cubicBezTo>
                  <a:cubicBezTo>
                    <a:pt x="660" y="677"/>
                    <a:pt x="660" y="677"/>
                    <a:pt x="660" y="677"/>
                  </a:cubicBezTo>
                  <a:cubicBezTo>
                    <a:pt x="661" y="676"/>
                    <a:pt x="662" y="675"/>
                    <a:pt x="664" y="675"/>
                  </a:cubicBezTo>
                  <a:cubicBezTo>
                    <a:pt x="900" y="811"/>
                    <a:pt x="900" y="811"/>
                    <a:pt x="900" y="811"/>
                  </a:cubicBezTo>
                  <a:cubicBezTo>
                    <a:pt x="919" y="777"/>
                    <a:pt x="919" y="777"/>
                    <a:pt x="919" y="777"/>
                  </a:cubicBezTo>
                  <a:cubicBezTo>
                    <a:pt x="683" y="641"/>
                    <a:pt x="683" y="641"/>
                    <a:pt x="683" y="641"/>
                  </a:cubicBezTo>
                  <a:cubicBezTo>
                    <a:pt x="683" y="640"/>
                    <a:pt x="683" y="638"/>
                    <a:pt x="683" y="637"/>
                  </a:cubicBezTo>
                  <a:cubicBezTo>
                    <a:pt x="683" y="620"/>
                    <a:pt x="674" y="605"/>
                    <a:pt x="660" y="597"/>
                  </a:cubicBezTo>
                  <a:cubicBezTo>
                    <a:pt x="660" y="265"/>
                    <a:pt x="660" y="265"/>
                    <a:pt x="660" y="265"/>
                  </a:cubicBezTo>
                  <a:lnTo>
                    <a:pt x="614" y="265"/>
                  </a:lnTo>
                  <a:close/>
                </a:path>
              </a:pathLst>
            </a:custGeom>
            <a:solidFill>
              <a:srgbClr val="D88D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7">
              <a:extLst>
                <a:ext uri="{FF2B5EF4-FFF2-40B4-BE49-F238E27FC236}">
                  <a16:creationId xmlns:a16="http://schemas.microsoft.com/office/drawing/2014/main" id="{CA3845F5-B5FD-4DC7-9C78-0DE8ACC01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" y="1277"/>
              <a:ext cx="3451" cy="3451"/>
            </a:xfrm>
            <a:custGeom>
              <a:avLst/>
              <a:gdLst>
                <a:gd name="T0" fmla="*/ 1284 w 1294"/>
                <a:gd name="T1" fmla="*/ 647 h 1294"/>
                <a:gd name="T2" fmla="*/ 1274 w 1294"/>
                <a:gd name="T3" fmla="*/ 647 h 1294"/>
                <a:gd name="T4" fmla="*/ 1090 w 1294"/>
                <a:gd name="T5" fmla="*/ 1090 h 1294"/>
                <a:gd name="T6" fmla="*/ 647 w 1294"/>
                <a:gd name="T7" fmla="*/ 1274 h 1294"/>
                <a:gd name="T8" fmla="*/ 204 w 1294"/>
                <a:gd name="T9" fmla="*/ 1090 h 1294"/>
                <a:gd name="T10" fmla="*/ 20 w 1294"/>
                <a:gd name="T11" fmla="*/ 647 h 1294"/>
                <a:gd name="T12" fmla="*/ 204 w 1294"/>
                <a:gd name="T13" fmla="*/ 204 h 1294"/>
                <a:gd name="T14" fmla="*/ 647 w 1294"/>
                <a:gd name="T15" fmla="*/ 20 h 1294"/>
                <a:gd name="T16" fmla="*/ 1090 w 1294"/>
                <a:gd name="T17" fmla="*/ 204 h 1294"/>
                <a:gd name="T18" fmla="*/ 1274 w 1294"/>
                <a:gd name="T19" fmla="*/ 647 h 1294"/>
                <a:gd name="T20" fmla="*/ 1284 w 1294"/>
                <a:gd name="T21" fmla="*/ 647 h 1294"/>
                <a:gd name="T22" fmla="*/ 1294 w 1294"/>
                <a:gd name="T23" fmla="*/ 647 h 1294"/>
                <a:gd name="T24" fmla="*/ 647 w 1294"/>
                <a:gd name="T25" fmla="*/ 0 h 1294"/>
                <a:gd name="T26" fmla="*/ 0 w 1294"/>
                <a:gd name="T27" fmla="*/ 647 h 1294"/>
                <a:gd name="T28" fmla="*/ 647 w 1294"/>
                <a:gd name="T29" fmla="*/ 1294 h 1294"/>
                <a:gd name="T30" fmla="*/ 1294 w 1294"/>
                <a:gd name="T31" fmla="*/ 647 h 1294"/>
                <a:gd name="T32" fmla="*/ 1284 w 1294"/>
                <a:gd name="T33" fmla="*/ 647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4" h="1294">
                  <a:moveTo>
                    <a:pt x="1284" y="647"/>
                  </a:moveTo>
                  <a:cubicBezTo>
                    <a:pt x="1274" y="647"/>
                    <a:pt x="1274" y="647"/>
                    <a:pt x="1274" y="647"/>
                  </a:cubicBezTo>
                  <a:cubicBezTo>
                    <a:pt x="1274" y="820"/>
                    <a:pt x="1203" y="977"/>
                    <a:pt x="1090" y="1090"/>
                  </a:cubicBezTo>
                  <a:cubicBezTo>
                    <a:pt x="977" y="1203"/>
                    <a:pt x="820" y="1274"/>
                    <a:pt x="647" y="1274"/>
                  </a:cubicBezTo>
                  <a:cubicBezTo>
                    <a:pt x="474" y="1274"/>
                    <a:pt x="317" y="1203"/>
                    <a:pt x="204" y="1090"/>
                  </a:cubicBezTo>
                  <a:cubicBezTo>
                    <a:pt x="90" y="977"/>
                    <a:pt x="20" y="820"/>
                    <a:pt x="20" y="647"/>
                  </a:cubicBezTo>
                  <a:cubicBezTo>
                    <a:pt x="20" y="474"/>
                    <a:pt x="90" y="317"/>
                    <a:pt x="204" y="204"/>
                  </a:cubicBezTo>
                  <a:cubicBezTo>
                    <a:pt x="317" y="90"/>
                    <a:pt x="474" y="20"/>
                    <a:pt x="647" y="20"/>
                  </a:cubicBezTo>
                  <a:cubicBezTo>
                    <a:pt x="820" y="20"/>
                    <a:pt x="977" y="90"/>
                    <a:pt x="1090" y="204"/>
                  </a:cubicBezTo>
                  <a:cubicBezTo>
                    <a:pt x="1203" y="317"/>
                    <a:pt x="1274" y="474"/>
                    <a:pt x="1274" y="647"/>
                  </a:cubicBezTo>
                  <a:cubicBezTo>
                    <a:pt x="1284" y="647"/>
                    <a:pt x="1284" y="647"/>
                    <a:pt x="1284" y="647"/>
                  </a:cubicBezTo>
                  <a:cubicBezTo>
                    <a:pt x="1294" y="647"/>
                    <a:pt x="1294" y="647"/>
                    <a:pt x="1294" y="647"/>
                  </a:cubicBezTo>
                  <a:cubicBezTo>
                    <a:pt x="1294" y="290"/>
                    <a:pt x="1004" y="0"/>
                    <a:pt x="647" y="0"/>
                  </a:cubicBezTo>
                  <a:cubicBezTo>
                    <a:pt x="290" y="0"/>
                    <a:pt x="0" y="290"/>
                    <a:pt x="0" y="647"/>
                  </a:cubicBezTo>
                  <a:cubicBezTo>
                    <a:pt x="0" y="1004"/>
                    <a:pt x="290" y="1294"/>
                    <a:pt x="647" y="1294"/>
                  </a:cubicBezTo>
                  <a:cubicBezTo>
                    <a:pt x="1004" y="1294"/>
                    <a:pt x="1294" y="1004"/>
                    <a:pt x="1294" y="647"/>
                  </a:cubicBezTo>
                  <a:lnTo>
                    <a:pt x="1284" y="647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58">
              <a:extLst>
                <a:ext uri="{FF2B5EF4-FFF2-40B4-BE49-F238E27FC236}">
                  <a16:creationId xmlns:a16="http://schemas.microsoft.com/office/drawing/2014/main" id="{73B2084B-F527-4B3A-9B12-83F4DFEC5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5059"/>
              <a:ext cx="693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anose="020B0502020104020203" pitchFamily="34" charset="0"/>
                </a:rPr>
                <a:t>OFF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Freeform 59">
              <a:extLst>
                <a:ext uri="{FF2B5EF4-FFF2-40B4-BE49-F238E27FC236}">
                  <a16:creationId xmlns:a16="http://schemas.microsoft.com/office/drawing/2014/main" id="{786674D2-850E-47A5-ADD2-D9AE622C2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0" y="4880"/>
              <a:ext cx="1352" cy="739"/>
            </a:xfrm>
            <a:custGeom>
              <a:avLst/>
              <a:gdLst>
                <a:gd name="T0" fmla="*/ 419 w 507"/>
                <a:gd name="T1" fmla="*/ 277 h 277"/>
                <a:gd name="T2" fmla="*/ 88 w 507"/>
                <a:gd name="T3" fmla="*/ 277 h 277"/>
                <a:gd name="T4" fmla="*/ 0 w 507"/>
                <a:gd name="T5" fmla="*/ 189 h 277"/>
                <a:gd name="T6" fmla="*/ 0 w 507"/>
                <a:gd name="T7" fmla="*/ 88 h 277"/>
                <a:gd name="T8" fmla="*/ 88 w 507"/>
                <a:gd name="T9" fmla="*/ 0 h 277"/>
                <a:gd name="T10" fmla="*/ 419 w 507"/>
                <a:gd name="T11" fmla="*/ 0 h 277"/>
                <a:gd name="T12" fmla="*/ 507 w 507"/>
                <a:gd name="T13" fmla="*/ 88 h 277"/>
                <a:gd name="T14" fmla="*/ 507 w 507"/>
                <a:gd name="T15" fmla="*/ 189 h 277"/>
                <a:gd name="T16" fmla="*/ 419 w 507"/>
                <a:gd name="T17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7" h="277">
                  <a:moveTo>
                    <a:pt x="419" y="277"/>
                  </a:moveTo>
                  <a:cubicBezTo>
                    <a:pt x="88" y="277"/>
                    <a:pt x="88" y="277"/>
                    <a:pt x="88" y="277"/>
                  </a:cubicBezTo>
                  <a:cubicBezTo>
                    <a:pt x="39" y="277"/>
                    <a:pt x="0" y="238"/>
                    <a:pt x="0" y="1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39"/>
                    <a:pt x="39" y="0"/>
                    <a:pt x="88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67" y="0"/>
                    <a:pt x="507" y="39"/>
                    <a:pt x="507" y="88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507" y="238"/>
                    <a:pt x="467" y="277"/>
                    <a:pt x="419" y="277"/>
                  </a:cubicBezTo>
                  <a:close/>
                </a:path>
              </a:pathLst>
            </a:custGeom>
            <a:solidFill>
              <a:srgbClr val="8599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60">
              <a:extLst>
                <a:ext uri="{FF2B5EF4-FFF2-40B4-BE49-F238E27FC236}">
                  <a16:creationId xmlns:a16="http://schemas.microsoft.com/office/drawing/2014/main" id="{317D1439-A353-42A4-ADD4-84F9EE679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8" y="5059"/>
              <a:ext cx="643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anose="020B0502020104020203" pitchFamily="34" charset="0"/>
                </a:rPr>
                <a:t>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6787662C-9CBB-4A63-9E58-C194C1953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" y="9882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67">
              <a:extLst>
                <a:ext uri="{FF2B5EF4-FFF2-40B4-BE49-F238E27FC236}">
                  <a16:creationId xmlns:a16="http://schemas.microsoft.com/office/drawing/2014/main" id="{03FB4859-E753-4514-80CD-634C680FF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" y="10202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68">
              <a:extLst>
                <a:ext uri="{FF2B5EF4-FFF2-40B4-BE49-F238E27FC236}">
                  <a16:creationId xmlns:a16="http://schemas.microsoft.com/office/drawing/2014/main" id="{54BE1CCC-FAE1-469A-9309-F7A04EA2D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" y="10522"/>
              <a:ext cx="6112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E828F97A-0610-4FCB-B2A7-6E0AC107C51F}"/>
              </a:ext>
            </a:extLst>
          </p:cNvPr>
          <p:cNvSpPr txBox="1"/>
          <p:nvPr/>
        </p:nvSpPr>
        <p:spPr>
          <a:xfrm>
            <a:off x="8185262" y="1334766"/>
            <a:ext cx="89344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برنامج التقنين 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FAFC2484-F244-4B36-B490-A9E6D167E5EB}"/>
              </a:ext>
            </a:extLst>
          </p:cNvPr>
          <p:cNvSpPr txBox="1"/>
          <p:nvPr/>
        </p:nvSpPr>
        <p:spPr>
          <a:xfrm>
            <a:off x="12219267" y="6129338"/>
            <a:ext cx="4890551" cy="94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AE4BE0C-2589-4529-A034-698AC94D7744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41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4" name="Group 4">
            <a:extLst>
              <a:ext uri="{FF2B5EF4-FFF2-40B4-BE49-F238E27FC236}">
                <a16:creationId xmlns:a16="http://schemas.microsoft.com/office/drawing/2014/main" id="{BA7DB876-5D0F-48CF-9F28-BCDB4EAA61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4763" y="0"/>
            <a:ext cx="18292763" cy="18292763"/>
            <a:chOff x="-3" y="0"/>
            <a:chExt cx="11523" cy="11523"/>
          </a:xfrm>
        </p:grpSpPr>
        <p:sp>
          <p:nvSpPr>
            <p:cNvPr id="3005" name="AutoShape 3">
              <a:extLst>
                <a:ext uri="{FF2B5EF4-FFF2-40B4-BE49-F238E27FC236}">
                  <a16:creationId xmlns:a16="http://schemas.microsoft.com/office/drawing/2014/main" id="{49792F2F-0E3B-49E0-8053-7417C0B8F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6" name="Rectangle 5">
              <a:extLst>
                <a:ext uri="{FF2B5EF4-FFF2-40B4-BE49-F238E27FC236}">
                  <a16:creationId xmlns:a16="http://schemas.microsoft.com/office/drawing/2014/main" id="{CC0023F6-6202-4CB6-8782-E79FAB369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3"/>
              <a:ext cx="11520" cy="11520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7" name="Rectangle 6">
              <a:extLst>
                <a:ext uri="{FF2B5EF4-FFF2-40B4-BE49-F238E27FC236}">
                  <a16:creationId xmlns:a16="http://schemas.microsoft.com/office/drawing/2014/main" id="{317FECB9-8B95-49F5-BD41-5E3C5DD47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3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8" name="Freeform 7">
              <a:extLst>
                <a:ext uri="{FF2B5EF4-FFF2-40B4-BE49-F238E27FC236}">
                  <a16:creationId xmlns:a16="http://schemas.microsoft.com/office/drawing/2014/main" id="{2D0CBE2E-AD55-4A31-B4EA-A0BAB1F44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-3" y="9637"/>
              <a:ext cx="11520" cy="1886"/>
            </a:xfrm>
            <a:custGeom>
              <a:avLst/>
              <a:gdLst>
                <a:gd name="T0" fmla="*/ 4320 w 4320"/>
                <a:gd name="T1" fmla="*/ 707 h 707"/>
                <a:gd name="T2" fmla="*/ 0 w 4320"/>
                <a:gd name="T3" fmla="*/ 707 h 707"/>
                <a:gd name="T4" fmla="*/ 0 w 4320"/>
                <a:gd name="T5" fmla="*/ 585 h 707"/>
                <a:gd name="T6" fmla="*/ 585 w 4320"/>
                <a:gd name="T7" fmla="*/ 0 h 707"/>
                <a:gd name="T8" fmla="*/ 4320 w 4320"/>
                <a:gd name="T9" fmla="*/ 0 h 707"/>
                <a:gd name="T10" fmla="*/ 4320 w 4320"/>
                <a:gd name="T11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707">
                  <a:moveTo>
                    <a:pt x="4320" y="707"/>
                  </a:moveTo>
                  <a:cubicBezTo>
                    <a:pt x="0" y="707"/>
                    <a:pt x="0" y="707"/>
                    <a:pt x="0" y="707"/>
                  </a:cubicBezTo>
                  <a:cubicBezTo>
                    <a:pt x="0" y="585"/>
                    <a:pt x="0" y="585"/>
                    <a:pt x="0" y="585"/>
                  </a:cubicBezTo>
                  <a:cubicBezTo>
                    <a:pt x="0" y="262"/>
                    <a:pt x="262" y="0"/>
                    <a:pt x="585" y="0"/>
                  </a:cubicBezTo>
                  <a:cubicBezTo>
                    <a:pt x="4320" y="0"/>
                    <a:pt x="4320" y="0"/>
                    <a:pt x="4320" y="0"/>
                  </a:cubicBezTo>
                  <a:lnTo>
                    <a:pt x="4320" y="707"/>
                  </a:ln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09" name="Freeform 8">
              <a:extLst>
                <a:ext uri="{FF2B5EF4-FFF2-40B4-BE49-F238E27FC236}">
                  <a16:creationId xmlns:a16="http://schemas.microsoft.com/office/drawing/2014/main" id="{3B0CC2C4-CCAC-4618-BDF7-6B3E589849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4525"/>
              <a:ext cx="1960" cy="4206"/>
            </a:xfrm>
            <a:custGeom>
              <a:avLst/>
              <a:gdLst>
                <a:gd name="T0" fmla="*/ 735 w 735"/>
                <a:gd name="T1" fmla="*/ 0 h 1577"/>
                <a:gd name="T2" fmla="*/ 26 w 735"/>
                <a:gd name="T3" fmla="*/ 765 h 1577"/>
                <a:gd name="T4" fmla="*/ 511 w 735"/>
                <a:gd name="T5" fmla="*/ 1577 h 1577"/>
                <a:gd name="T6" fmla="*/ 577 w 735"/>
                <a:gd name="T7" fmla="*/ 1420 h 1577"/>
                <a:gd name="T8" fmla="*/ 560 w 735"/>
                <a:gd name="T9" fmla="*/ 1412 h 1577"/>
                <a:gd name="T10" fmla="*/ 207 w 735"/>
                <a:gd name="T11" fmla="*/ 702 h 1577"/>
                <a:gd name="T12" fmla="*/ 655 w 735"/>
                <a:gd name="T13" fmla="*/ 193 h 1577"/>
                <a:gd name="T14" fmla="*/ 660 w 735"/>
                <a:gd name="T15" fmla="*/ 191 h 1577"/>
                <a:gd name="T16" fmla="*/ 670 w 735"/>
                <a:gd name="T17" fmla="*/ 187 h 1577"/>
                <a:gd name="T18" fmla="*/ 735 w 735"/>
                <a:gd name="T19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5" h="1577">
                  <a:moveTo>
                    <a:pt x="735" y="0"/>
                  </a:moveTo>
                  <a:cubicBezTo>
                    <a:pt x="365" y="53"/>
                    <a:pt x="54" y="361"/>
                    <a:pt x="26" y="765"/>
                  </a:cubicBezTo>
                  <a:cubicBezTo>
                    <a:pt x="0" y="1144"/>
                    <a:pt x="231" y="1454"/>
                    <a:pt x="511" y="1577"/>
                  </a:cubicBezTo>
                  <a:cubicBezTo>
                    <a:pt x="533" y="1525"/>
                    <a:pt x="555" y="1473"/>
                    <a:pt x="577" y="1420"/>
                  </a:cubicBezTo>
                  <a:cubicBezTo>
                    <a:pt x="571" y="1417"/>
                    <a:pt x="565" y="1414"/>
                    <a:pt x="560" y="1412"/>
                  </a:cubicBezTo>
                  <a:cubicBezTo>
                    <a:pt x="297" y="1279"/>
                    <a:pt x="149" y="988"/>
                    <a:pt x="207" y="702"/>
                  </a:cubicBezTo>
                  <a:cubicBezTo>
                    <a:pt x="258" y="448"/>
                    <a:pt x="411" y="280"/>
                    <a:pt x="655" y="193"/>
                  </a:cubicBezTo>
                  <a:cubicBezTo>
                    <a:pt x="657" y="193"/>
                    <a:pt x="659" y="192"/>
                    <a:pt x="660" y="191"/>
                  </a:cubicBezTo>
                  <a:cubicBezTo>
                    <a:pt x="670" y="187"/>
                    <a:pt x="670" y="187"/>
                    <a:pt x="670" y="187"/>
                  </a:cubicBezTo>
                  <a:cubicBezTo>
                    <a:pt x="735" y="0"/>
                    <a:pt x="735" y="0"/>
                    <a:pt x="735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0" name="Freeform 9">
              <a:extLst>
                <a:ext uri="{FF2B5EF4-FFF2-40B4-BE49-F238E27FC236}">
                  <a16:creationId xmlns:a16="http://schemas.microsoft.com/office/drawing/2014/main" id="{6B08290C-4639-4DF1-A974-F178C1CA1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1" y="5032"/>
              <a:ext cx="2398" cy="3899"/>
            </a:xfrm>
            <a:custGeom>
              <a:avLst/>
              <a:gdLst>
                <a:gd name="T0" fmla="*/ 584 w 899"/>
                <a:gd name="T1" fmla="*/ 0 h 1462"/>
                <a:gd name="T2" fmla="*/ 489 w 899"/>
                <a:gd name="T3" fmla="*/ 145 h 1462"/>
                <a:gd name="T4" fmla="*/ 508 w 899"/>
                <a:gd name="T5" fmla="*/ 163 h 1462"/>
                <a:gd name="T6" fmla="*/ 686 w 899"/>
                <a:gd name="T7" fmla="*/ 785 h 1462"/>
                <a:gd name="T8" fmla="*/ 149 w 899"/>
                <a:gd name="T9" fmla="*/ 1284 h 1462"/>
                <a:gd name="T10" fmla="*/ 149 w 899"/>
                <a:gd name="T11" fmla="*/ 1284 h 1462"/>
                <a:gd name="T12" fmla="*/ 136 w 899"/>
                <a:gd name="T13" fmla="*/ 1286 h 1462"/>
                <a:gd name="T14" fmla="*/ 135 w 899"/>
                <a:gd name="T15" fmla="*/ 1286 h 1462"/>
                <a:gd name="T16" fmla="*/ 123 w 899"/>
                <a:gd name="T17" fmla="*/ 1288 h 1462"/>
                <a:gd name="T18" fmla="*/ 107 w 899"/>
                <a:gd name="T19" fmla="*/ 1310 h 1462"/>
                <a:gd name="T20" fmla="*/ 76 w 899"/>
                <a:gd name="T21" fmla="*/ 1353 h 1462"/>
                <a:gd name="T22" fmla="*/ 0 w 899"/>
                <a:gd name="T23" fmla="*/ 1460 h 1462"/>
                <a:gd name="T24" fmla="*/ 55 w 899"/>
                <a:gd name="T25" fmla="*/ 1462 h 1462"/>
                <a:gd name="T26" fmla="*/ 837 w 899"/>
                <a:gd name="T27" fmla="*/ 883 h 1462"/>
                <a:gd name="T28" fmla="*/ 810 w 899"/>
                <a:gd name="T29" fmla="*/ 307 h 1462"/>
                <a:gd name="T30" fmla="*/ 584 w 899"/>
                <a:gd name="T31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9" h="1462">
                  <a:moveTo>
                    <a:pt x="584" y="0"/>
                  </a:moveTo>
                  <a:cubicBezTo>
                    <a:pt x="489" y="145"/>
                    <a:pt x="489" y="145"/>
                    <a:pt x="489" y="145"/>
                  </a:cubicBezTo>
                  <a:cubicBezTo>
                    <a:pt x="508" y="163"/>
                    <a:pt x="508" y="163"/>
                    <a:pt x="508" y="163"/>
                  </a:cubicBezTo>
                  <a:cubicBezTo>
                    <a:pt x="678" y="338"/>
                    <a:pt x="741" y="547"/>
                    <a:pt x="686" y="785"/>
                  </a:cubicBezTo>
                  <a:cubicBezTo>
                    <a:pt x="625" y="1048"/>
                    <a:pt x="415" y="1238"/>
                    <a:pt x="149" y="1284"/>
                  </a:cubicBezTo>
                  <a:cubicBezTo>
                    <a:pt x="149" y="1284"/>
                    <a:pt x="149" y="1284"/>
                    <a:pt x="149" y="1284"/>
                  </a:cubicBezTo>
                  <a:cubicBezTo>
                    <a:pt x="144" y="1284"/>
                    <a:pt x="140" y="1285"/>
                    <a:pt x="136" y="1286"/>
                  </a:cubicBezTo>
                  <a:cubicBezTo>
                    <a:pt x="136" y="1286"/>
                    <a:pt x="135" y="1286"/>
                    <a:pt x="135" y="1286"/>
                  </a:cubicBezTo>
                  <a:cubicBezTo>
                    <a:pt x="123" y="1288"/>
                    <a:pt x="123" y="1288"/>
                    <a:pt x="123" y="1288"/>
                  </a:cubicBezTo>
                  <a:cubicBezTo>
                    <a:pt x="107" y="1310"/>
                    <a:pt x="107" y="1310"/>
                    <a:pt x="107" y="1310"/>
                  </a:cubicBezTo>
                  <a:cubicBezTo>
                    <a:pt x="97" y="1324"/>
                    <a:pt x="87" y="1339"/>
                    <a:pt x="76" y="1353"/>
                  </a:cubicBezTo>
                  <a:cubicBezTo>
                    <a:pt x="51" y="1388"/>
                    <a:pt x="26" y="1423"/>
                    <a:pt x="0" y="1460"/>
                  </a:cubicBezTo>
                  <a:cubicBezTo>
                    <a:pt x="18" y="1461"/>
                    <a:pt x="36" y="1462"/>
                    <a:pt x="55" y="1462"/>
                  </a:cubicBezTo>
                  <a:cubicBezTo>
                    <a:pt x="370" y="1462"/>
                    <a:pt x="716" y="1261"/>
                    <a:pt x="837" y="883"/>
                  </a:cubicBezTo>
                  <a:cubicBezTo>
                    <a:pt x="899" y="689"/>
                    <a:pt x="889" y="496"/>
                    <a:pt x="810" y="307"/>
                  </a:cubicBezTo>
                  <a:cubicBezTo>
                    <a:pt x="760" y="187"/>
                    <a:pt x="684" y="86"/>
                    <a:pt x="584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1" name="Freeform 10">
              <a:extLst>
                <a:ext uri="{FF2B5EF4-FFF2-40B4-BE49-F238E27FC236}">
                  <a16:creationId xmlns:a16="http://schemas.microsoft.com/office/drawing/2014/main" id="{36A76191-F80E-4F67-8E4A-DC249D0985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8" y="4179"/>
              <a:ext cx="2520" cy="5272"/>
            </a:xfrm>
            <a:custGeom>
              <a:avLst/>
              <a:gdLst>
                <a:gd name="T0" fmla="*/ 5 w 945"/>
                <a:gd name="T1" fmla="*/ 1977 h 1977"/>
                <a:gd name="T2" fmla="*/ 5 w 945"/>
                <a:gd name="T3" fmla="*/ 1977 h 1977"/>
                <a:gd name="T4" fmla="*/ 5 w 945"/>
                <a:gd name="T5" fmla="*/ 1977 h 1977"/>
                <a:gd name="T6" fmla="*/ 5 w 945"/>
                <a:gd name="T7" fmla="*/ 1977 h 1977"/>
                <a:gd name="T8" fmla="*/ 5 w 945"/>
                <a:gd name="T9" fmla="*/ 1977 h 1977"/>
                <a:gd name="T10" fmla="*/ 5 w 945"/>
                <a:gd name="T11" fmla="*/ 1977 h 1977"/>
                <a:gd name="T12" fmla="*/ 5 w 945"/>
                <a:gd name="T13" fmla="*/ 1977 h 1977"/>
                <a:gd name="T14" fmla="*/ 4 w 945"/>
                <a:gd name="T15" fmla="*/ 1977 h 1977"/>
                <a:gd name="T16" fmla="*/ 5 w 945"/>
                <a:gd name="T17" fmla="*/ 1977 h 1977"/>
                <a:gd name="T18" fmla="*/ 4 w 945"/>
                <a:gd name="T19" fmla="*/ 1977 h 1977"/>
                <a:gd name="T20" fmla="*/ 449 w 945"/>
                <a:gd name="T21" fmla="*/ 0 h 1977"/>
                <a:gd name="T22" fmla="*/ 449 w 945"/>
                <a:gd name="T23" fmla="*/ 0 h 1977"/>
                <a:gd name="T24" fmla="*/ 384 w 945"/>
                <a:gd name="T25" fmla="*/ 0 h 1977"/>
                <a:gd name="T26" fmla="*/ 383 w 945"/>
                <a:gd name="T27" fmla="*/ 3 h 1977"/>
                <a:gd name="T28" fmla="*/ 29 w 945"/>
                <a:gd name="T29" fmla="*/ 1005 h 1977"/>
                <a:gd name="T30" fmla="*/ 0 w 945"/>
                <a:gd name="T31" fmla="*/ 1089 h 1977"/>
                <a:gd name="T32" fmla="*/ 381 w 945"/>
                <a:gd name="T33" fmla="*/ 1089 h 1977"/>
                <a:gd name="T34" fmla="*/ 5 w 945"/>
                <a:gd name="T35" fmla="*/ 1977 h 1977"/>
                <a:gd name="T36" fmla="*/ 820 w 945"/>
                <a:gd name="T37" fmla="*/ 844 h 1977"/>
                <a:gd name="T38" fmla="*/ 391 w 945"/>
                <a:gd name="T39" fmla="*/ 844 h 1977"/>
                <a:gd name="T40" fmla="*/ 668 w 945"/>
                <a:gd name="T41" fmla="*/ 422 h 1977"/>
                <a:gd name="T42" fmla="*/ 945 w 945"/>
                <a:gd name="T43" fmla="*/ 0 h 1977"/>
                <a:gd name="T44" fmla="*/ 927 w 945"/>
                <a:gd name="T45" fmla="*/ 0 h 1977"/>
                <a:gd name="T46" fmla="*/ 831 w 945"/>
                <a:gd name="T47" fmla="*/ 0 h 1977"/>
                <a:gd name="T48" fmla="*/ 742 w 945"/>
                <a:gd name="T49" fmla="*/ 0 h 1977"/>
                <a:gd name="T50" fmla="*/ 449 w 945"/>
                <a:gd name="T51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45" h="1977">
                  <a:moveTo>
                    <a:pt x="5" y="1977"/>
                  </a:moveTo>
                  <a:cubicBezTo>
                    <a:pt x="5" y="1977"/>
                    <a:pt x="5" y="1977"/>
                    <a:pt x="5" y="1977"/>
                  </a:cubicBezTo>
                  <a:cubicBezTo>
                    <a:pt x="5" y="1977"/>
                    <a:pt x="5" y="1977"/>
                    <a:pt x="5" y="1977"/>
                  </a:cubicBezTo>
                  <a:moveTo>
                    <a:pt x="5" y="1977"/>
                  </a:moveTo>
                  <a:cubicBezTo>
                    <a:pt x="5" y="1977"/>
                    <a:pt x="5" y="1977"/>
                    <a:pt x="5" y="1977"/>
                  </a:cubicBezTo>
                  <a:cubicBezTo>
                    <a:pt x="5" y="1977"/>
                    <a:pt x="5" y="1977"/>
                    <a:pt x="5" y="1977"/>
                  </a:cubicBezTo>
                  <a:cubicBezTo>
                    <a:pt x="5" y="1977"/>
                    <a:pt x="5" y="1977"/>
                    <a:pt x="5" y="1977"/>
                  </a:cubicBezTo>
                  <a:moveTo>
                    <a:pt x="4" y="1977"/>
                  </a:moveTo>
                  <a:cubicBezTo>
                    <a:pt x="4" y="1977"/>
                    <a:pt x="4" y="1977"/>
                    <a:pt x="5" y="1977"/>
                  </a:cubicBezTo>
                  <a:cubicBezTo>
                    <a:pt x="5" y="1977"/>
                    <a:pt x="4" y="1977"/>
                    <a:pt x="4" y="1977"/>
                  </a:cubicBezTo>
                  <a:moveTo>
                    <a:pt x="449" y="0"/>
                  </a:moveTo>
                  <a:cubicBezTo>
                    <a:pt x="449" y="0"/>
                    <a:pt x="449" y="0"/>
                    <a:pt x="449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3" y="1"/>
                    <a:pt x="383" y="2"/>
                    <a:pt x="383" y="3"/>
                  </a:cubicBezTo>
                  <a:cubicBezTo>
                    <a:pt x="267" y="333"/>
                    <a:pt x="146" y="676"/>
                    <a:pt x="29" y="1005"/>
                  </a:cubicBezTo>
                  <a:cubicBezTo>
                    <a:pt x="20" y="1032"/>
                    <a:pt x="10" y="1059"/>
                    <a:pt x="0" y="1089"/>
                  </a:cubicBezTo>
                  <a:cubicBezTo>
                    <a:pt x="128" y="1089"/>
                    <a:pt x="253" y="1089"/>
                    <a:pt x="381" y="1089"/>
                  </a:cubicBezTo>
                  <a:cubicBezTo>
                    <a:pt x="254" y="1386"/>
                    <a:pt x="130" y="1682"/>
                    <a:pt x="5" y="1977"/>
                  </a:cubicBezTo>
                  <a:cubicBezTo>
                    <a:pt x="276" y="1600"/>
                    <a:pt x="547" y="1224"/>
                    <a:pt x="820" y="844"/>
                  </a:cubicBezTo>
                  <a:cubicBezTo>
                    <a:pt x="675" y="844"/>
                    <a:pt x="534" y="844"/>
                    <a:pt x="391" y="844"/>
                  </a:cubicBezTo>
                  <a:cubicBezTo>
                    <a:pt x="485" y="702"/>
                    <a:pt x="576" y="562"/>
                    <a:pt x="668" y="422"/>
                  </a:cubicBezTo>
                  <a:cubicBezTo>
                    <a:pt x="760" y="283"/>
                    <a:pt x="852" y="143"/>
                    <a:pt x="945" y="0"/>
                  </a:cubicBezTo>
                  <a:cubicBezTo>
                    <a:pt x="937" y="0"/>
                    <a:pt x="932" y="0"/>
                    <a:pt x="927" y="0"/>
                  </a:cubicBezTo>
                  <a:cubicBezTo>
                    <a:pt x="895" y="0"/>
                    <a:pt x="863" y="0"/>
                    <a:pt x="831" y="0"/>
                  </a:cubicBezTo>
                  <a:cubicBezTo>
                    <a:pt x="801" y="0"/>
                    <a:pt x="771" y="0"/>
                    <a:pt x="742" y="0"/>
                  </a:cubicBezTo>
                  <a:cubicBezTo>
                    <a:pt x="644" y="0"/>
                    <a:pt x="546" y="0"/>
                    <a:pt x="449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2" name="Freeform 11">
              <a:extLst>
                <a:ext uri="{FF2B5EF4-FFF2-40B4-BE49-F238E27FC236}">
                  <a16:creationId xmlns:a16="http://schemas.microsoft.com/office/drawing/2014/main" id="{6E84C66C-0F16-4C29-BBBF-5A8821E92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" y="3"/>
              <a:ext cx="11520" cy="3768"/>
            </a:xfrm>
            <a:custGeom>
              <a:avLst/>
              <a:gdLst>
                <a:gd name="T0" fmla="*/ 4320 w 4320"/>
                <a:gd name="T1" fmla="*/ 0 h 1413"/>
                <a:gd name="T2" fmla="*/ 0 w 4320"/>
                <a:gd name="T3" fmla="*/ 0 h 1413"/>
                <a:gd name="T4" fmla="*/ 0 w 4320"/>
                <a:gd name="T5" fmla="*/ 1024 h 1413"/>
                <a:gd name="T6" fmla="*/ 2215 w 4320"/>
                <a:gd name="T7" fmla="*/ 1413 h 1413"/>
                <a:gd name="T8" fmla="*/ 4320 w 4320"/>
                <a:gd name="T9" fmla="*/ 1070 h 1413"/>
                <a:gd name="T10" fmla="*/ 4320 w 4320"/>
                <a:gd name="T11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1413">
                  <a:moveTo>
                    <a:pt x="43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686" y="1320"/>
                    <a:pt x="1433" y="1413"/>
                    <a:pt x="2215" y="1413"/>
                  </a:cubicBezTo>
                  <a:cubicBezTo>
                    <a:pt x="2955" y="1413"/>
                    <a:pt x="3665" y="1337"/>
                    <a:pt x="4320" y="1070"/>
                  </a:cubicBezTo>
                  <a:lnTo>
                    <a:pt x="4320" y="0"/>
                  </a:ln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3" name="Freeform 12">
              <a:extLst>
                <a:ext uri="{FF2B5EF4-FFF2-40B4-BE49-F238E27FC236}">
                  <a16:creationId xmlns:a16="http://schemas.microsoft.com/office/drawing/2014/main" id="{BF35ABB3-578F-4945-993C-F2A281E82C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5904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1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8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7 h 101"/>
                <a:gd name="T64" fmla="*/ 73 w 142"/>
                <a:gd name="T65" fmla="*/ 67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2 h 101"/>
                <a:gd name="T74" fmla="*/ 117 w 142"/>
                <a:gd name="T75" fmla="*/ 30 h 101"/>
                <a:gd name="T76" fmla="*/ 129 w 142"/>
                <a:gd name="T77" fmla="*/ 24 h 101"/>
                <a:gd name="T78" fmla="*/ 137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0" y="68"/>
                    <a:pt x="1" y="64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3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2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8"/>
                    <a:pt x="33" y="88"/>
                  </a:cubicBezTo>
                  <a:cubicBezTo>
                    <a:pt x="43" y="88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6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0" y="67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7"/>
                    <a:pt x="85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8"/>
                    <a:pt x="103" y="45"/>
                    <a:pt x="106" y="42"/>
                  </a:cubicBezTo>
                  <a:cubicBezTo>
                    <a:pt x="109" y="37"/>
                    <a:pt x="113" y="33"/>
                    <a:pt x="117" y="30"/>
                  </a:cubicBezTo>
                  <a:cubicBezTo>
                    <a:pt x="121" y="27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9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7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4" name="Rectangle 13">
              <a:extLst>
                <a:ext uri="{FF2B5EF4-FFF2-40B4-BE49-F238E27FC236}">
                  <a16:creationId xmlns:a16="http://schemas.microsoft.com/office/drawing/2014/main" id="{6B4DB837-CCED-4CB5-8A8E-A9CE697B0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5760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5" name="Rectangle 14">
              <a:extLst>
                <a:ext uri="{FF2B5EF4-FFF2-40B4-BE49-F238E27FC236}">
                  <a16:creationId xmlns:a16="http://schemas.microsoft.com/office/drawing/2014/main" id="{D6FC9CB1-C075-47C6-8158-79C46F672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5760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6" name="Rectangle 15">
              <a:extLst>
                <a:ext uri="{FF2B5EF4-FFF2-40B4-BE49-F238E27FC236}">
                  <a16:creationId xmlns:a16="http://schemas.microsoft.com/office/drawing/2014/main" id="{901A81AD-EDF0-46A5-8610-136AC872C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6360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7" name="Rectangle 16">
              <a:extLst>
                <a:ext uri="{FF2B5EF4-FFF2-40B4-BE49-F238E27FC236}">
                  <a16:creationId xmlns:a16="http://schemas.microsoft.com/office/drawing/2014/main" id="{51B076E1-B990-462D-ACC8-72AFFB3AF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6912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8" name="Rectangle 17">
              <a:extLst>
                <a:ext uri="{FF2B5EF4-FFF2-40B4-BE49-F238E27FC236}">
                  <a16:creationId xmlns:a16="http://schemas.microsoft.com/office/drawing/2014/main" id="{87BBE346-326F-4152-A92B-3EBBA5EF8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7488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19" name="Rectangle 18">
              <a:extLst>
                <a:ext uri="{FF2B5EF4-FFF2-40B4-BE49-F238E27FC236}">
                  <a16:creationId xmlns:a16="http://schemas.microsoft.com/office/drawing/2014/main" id="{6CEE8A9C-593B-44AE-89DB-CB49733E7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2" y="8056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0" name="Rectangle 19">
              <a:extLst>
                <a:ext uri="{FF2B5EF4-FFF2-40B4-BE49-F238E27FC236}">
                  <a16:creationId xmlns:a16="http://schemas.microsoft.com/office/drawing/2014/main" id="{6A442F98-08C9-4A8D-9BF0-CC271DB24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6360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1" name="Rectangle 20">
              <a:extLst>
                <a:ext uri="{FF2B5EF4-FFF2-40B4-BE49-F238E27FC236}">
                  <a16:creationId xmlns:a16="http://schemas.microsoft.com/office/drawing/2014/main" id="{D7CE367B-D0B5-465B-A087-E24592EF7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6923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2" name="Rectangle 21">
              <a:extLst>
                <a:ext uri="{FF2B5EF4-FFF2-40B4-BE49-F238E27FC236}">
                  <a16:creationId xmlns:a16="http://schemas.microsoft.com/office/drawing/2014/main" id="{AC1CFEF8-4F6A-4CEE-90F9-C3DFADFB8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7488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3" name="Rectangle 22">
              <a:extLst>
                <a:ext uri="{FF2B5EF4-FFF2-40B4-BE49-F238E27FC236}">
                  <a16:creationId xmlns:a16="http://schemas.microsoft.com/office/drawing/2014/main" id="{4EE3017F-A2E0-447C-A408-531EF3325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3" y="8107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4" name="Rectangle 23">
              <a:extLst>
                <a:ext uri="{FF2B5EF4-FFF2-40B4-BE49-F238E27FC236}">
                  <a16:creationId xmlns:a16="http://schemas.microsoft.com/office/drawing/2014/main" id="{BF8285D1-DC06-422D-B897-531864A1F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5760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5" name="Rectangle 24">
              <a:extLst>
                <a:ext uri="{FF2B5EF4-FFF2-40B4-BE49-F238E27FC236}">
                  <a16:creationId xmlns:a16="http://schemas.microsoft.com/office/drawing/2014/main" id="{E683ADF1-8DCC-4600-9462-A4674B53C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5760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6" name="Rectangle 25">
              <a:extLst>
                <a:ext uri="{FF2B5EF4-FFF2-40B4-BE49-F238E27FC236}">
                  <a16:creationId xmlns:a16="http://schemas.microsoft.com/office/drawing/2014/main" id="{F684FCC1-2E33-424C-BA89-2EE8F0FF8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6360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7" name="Rectangle 26">
              <a:extLst>
                <a:ext uri="{FF2B5EF4-FFF2-40B4-BE49-F238E27FC236}">
                  <a16:creationId xmlns:a16="http://schemas.microsoft.com/office/drawing/2014/main" id="{6D72D942-B45D-4A89-BA22-C8EE039C0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6912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8" name="Rectangle 27">
              <a:extLst>
                <a:ext uri="{FF2B5EF4-FFF2-40B4-BE49-F238E27FC236}">
                  <a16:creationId xmlns:a16="http://schemas.microsoft.com/office/drawing/2014/main" id="{BDF0AFC5-65FF-4970-868E-6275A827E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7488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29" name="Rectangle 28">
              <a:extLst>
                <a:ext uri="{FF2B5EF4-FFF2-40B4-BE49-F238E27FC236}">
                  <a16:creationId xmlns:a16="http://schemas.microsoft.com/office/drawing/2014/main" id="{BAA9B0D7-224D-4065-8C93-3A1C5D6AE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2" y="8056"/>
              <a:ext cx="115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12:00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0" name="Rectangle 29">
              <a:extLst>
                <a:ext uri="{FF2B5EF4-FFF2-40B4-BE49-F238E27FC236}">
                  <a16:creationId xmlns:a16="http://schemas.microsoft.com/office/drawing/2014/main" id="{44A4BDA8-FCBD-443B-9668-F87D01321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6360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1" name="Rectangle 30">
              <a:extLst>
                <a:ext uri="{FF2B5EF4-FFF2-40B4-BE49-F238E27FC236}">
                  <a16:creationId xmlns:a16="http://schemas.microsoft.com/office/drawing/2014/main" id="{434ECE07-1BF2-456A-91ED-C478A3E6A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6923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2" name="Rectangle 31">
              <a:extLst>
                <a:ext uri="{FF2B5EF4-FFF2-40B4-BE49-F238E27FC236}">
                  <a16:creationId xmlns:a16="http://schemas.microsoft.com/office/drawing/2014/main" id="{96D3710E-C49B-4488-AF38-4EC847851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7488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3" name="Rectangle 32">
              <a:extLst>
                <a:ext uri="{FF2B5EF4-FFF2-40B4-BE49-F238E27FC236}">
                  <a16:creationId xmlns:a16="http://schemas.microsoft.com/office/drawing/2014/main" id="{3D7736E3-5CA3-41AF-8666-F1F99DB8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8107"/>
              <a:ext cx="941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9:00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34" name="Freeform 33">
              <a:extLst>
                <a:ext uri="{FF2B5EF4-FFF2-40B4-BE49-F238E27FC236}">
                  <a16:creationId xmlns:a16="http://schemas.microsoft.com/office/drawing/2014/main" id="{8B12DD99-E295-42F3-B21A-D677654AE8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5811"/>
              <a:ext cx="403" cy="378"/>
            </a:xfrm>
            <a:custGeom>
              <a:avLst/>
              <a:gdLst>
                <a:gd name="T0" fmla="*/ 92 w 151"/>
                <a:gd name="T1" fmla="*/ 102 h 142"/>
                <a:gd name="T2" fmla="*/ 78 w 151"/>
                <a:gd name="T3" fmla="*/ 102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4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2 h 142"/>
                <a:gd name="T66" fmla="*/ 125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2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1 h 142"/>
                <a:gd name="T116" fmla="*/ 136 w 151"/>
                <a:gd name="T117" fmla="*/ 21 h 142"/>
                <a:gd name="T118" fmla="*/ 140 w 151"/>
                <a:gd name="T119" fmla="*/ 14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70" y="102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4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7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8"/>
                    <a:pt x="33" y="129"/>
                    <a:pt x="44" y="129"/>
                  </a:cubicBezTo>
                  <a:cubicBezTo>
                    <a:pt x="51" y="129"/>
                    <a:pt x="58" y="129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2"/>
                  </a:lnTo>
                  <a:close/>
                  <a:moveTo>
                    <a:pt x="125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7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2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1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4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5" name="Freeform 34">
              <a:extLst>
                <a:ext uri="{FF2B5EF4-FFF2-40B4-BE49-F238E27FC236}">
                  <a16:creationId xmlns:a16="http://schemas.microsoft.com/office/drawing/2014/main" id="{6B96E598-B95E-4E47-BDDD-98B1E10B81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6480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1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8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7 h 101"/>
                <a:gd name="T64" fmla="*/ 73 w 142"/>
                <a:gd name="T65" fmla="*/ 67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30 h 101"/>
                <a:gd name="T76" fmla="*/ 129 w 142"/>
                <a:gd name="T77" fmla="*/ 24 h 101"/>
                <a:gd name="T78" fmla="*/ 137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0" y="68"/>
                    <a:pt x="1" y="64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3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2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8"/>
                    <a:pt x="33" y="88"/>
                  </a:cubicBezTo>
                  <a:cubicBezTo>
                    <a:pt x="43" y="88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6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0" y="67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7"/>
                    <a:pt x="85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8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30"/>
                  </a:cubicBezTo>
                  <a:cubicBezTo>
                    <a:pt x="121" y="27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9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6" name="Freeform 35">
              <a:extLst>
                <a:ext uri="{FF2B5EF4-FFF2-40B4-BE49-F238E27FC236}">
                  <a16:creationId xmlns:a16="http://schemas.microsoft.com/office/drawing/2014/main" id="{5A81EFFC-5B80-4396-9B37-76A7B7A51A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6387"/>
              <a:ext cx="403" cy="378"/>
            </a:xfrm>
            <a:custGeom>
              <a:avLst/>
              <a:gdLst>
                <a:gd name="T0" fmla="*/ 92 w 151"/>
                <a:gd name="T1" fmla="*/ 102 h 142"/>
                <a:gd name="T2" fmla="*/ 78 w 151"/>
                <a:gd name="T3" fmla="*/ 102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4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2 h 142"/>
                <a:gd name="T66" fmla="*/ 125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2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1 h 142"/>
                <a:gd name="T116" fmla="*/ 136 w 151"/>
                <a:gd name="T117" fmla="*/ 21 h 142"/>
                <a:gd name="T118" fmla="*/ 140 w 151"/>
                <a:gd name="T119" fmla="*/ 14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70" y="102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4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8"/>
                    <a:pt x="33" y="129"/>
                    <a:pt x="44" y="129"/>
                  </a:cubicBezTo>
                  <a:cubicBezTo>
                    <a:pt x="51" y="129"/>
                    <a:pt x="58" y="129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2"/>
                  </a:lnTo>
                  <a:close/>
                  <a:moveTo>
                    <a:pt x="125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7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2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1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4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7" name="Freeform 36">
              <a:extLst>
                <a:ext uri="{FF2B5EF4-FFF2-40B4-BE49-F238E27FC236}">
                  <a16:creationId xmlns:a16="http://schemas.microsoft.com/office/drawing/2014/main" id="{74CA8CB2-19F1-41D2-8AE7-260DEC5B4A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7056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1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7 h 101"/>
                <a:gd name="T64" fmla="*/ 73 w 142"/>
                <a:gd name="T65" fmla="*/ 67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30 h 101"/>
                <a:gd name="T76" fmla="*/ 129 w 142"/>
                <a:gd name="T77" fmla="*/ 24 h 101"/>
                <a:gd name="T78" fmla="*/ 137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0" y="68"/>
                    <a:pt x="1" y="64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3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2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6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0" y="67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7"/>
                    <a:pt x="85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30"/>
                  </a:cubicBezTo>
                  <a:cubicBezTo>
                    <a:pt x="121" y="27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9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8" name="Freeform 37">
              <a:extLst>
                <a:ext uri="{FF2B5EF4-FFF2-40B4-BE49-F238E27FC236}">
                  <a16:creationId xmlns:a16="http://schemas.microsoft.com/office/drawing/2014/main" id="{4446AFE9-3DFC-4D4B-B06C-ECFA619FA3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6963"/>
              <a:ext cx="403" cy="378"/>
            </a:xfrm>
            <a:custGeom>
              <a:avLst/>
              <a:gdLst>
                <a:gd name="T0" fmla="*/ 92 w 151"/>
                <a:gd name="T1" fmla="*/ 102 h 142"/>
                <a:gd name="T2" fmla="*/ 78 w 151"/>
                <a:gd name="T3" fmla="*/ 102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4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2 h 142"/>
                <a:gd name="T66" fmla="*/ 125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2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1 h 142"/>
                <a:gd name="T116" fmla="*/ 136 w 151"/>
                <a:gd name="T117" fmla="*/ 21 h 142"/>
                <a:gd name="T118" fmla="*/ 140 w 151"/>
                <a:gd name="T119" fmla="*/ 14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70" y="102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4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8"/>
                    <a:pt x="33" y="129"/>
                    <a:pt x="44" y="129"/>
                  </a:cubicBezTo>
                  <a:cubicBezTo>
                    <a:pt x="51" y="129"/>
                    <a:pt x="58" y="129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2"/>
                  </a:lnTo>
                  <a:close/>
                  <a:moveTo>
                    <a:pt x="125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2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1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4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9" name="Freeform 38">
              <a:extLst>
                <a:ext uri="{FF2B5EF4-FFF2-40B4-BE49-F238E27FC236}">
                  <a16:creationId xmlns:a16="http://schemas.microsoft.com/office/drawing/2014/main" id="{1179C8D0-D69F-4559-A204-07CD84ECE0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7632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1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7 h 101"/>
                <a:gd name="T64" fmla="*/ 73 w 142"/>
                <a:gd name="T65" fmla="*/ 67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30 h 101"/>
                <a:gd name="T76" fmla="*/ 129 w 142"/>
                <a:gd name="T77" fmla="*/ 24 h 101"/>
                <a:gd name="T78" fmla="*/ 137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0" y="68"/>
                    <a:pt x="1" y="64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3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2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6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0" y="67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7"/>
                    <a:pt x="85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30"/>
                  </a:cubicBezTo>
                  <a:cubicBezTo>
                    <a:pt x="121" y="26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9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0" name="Freeform 39">
              <a:extLst>
                <a:ext uri="{FF2B5EF4-FFF2-40B4-BE49-F238E27FC236}">
                  <a16:creationId xmlns:a16="http://schemas.microsoft.com/office/drawing/2014/main" id="{5D0372E7-9DE1-4DA6-8D7C-3FE194351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7539"/>
              <a:ext cx="403" cy="378"/>
            </a:xfrm>
            <a:custGeom>
              <a:avLst/>
              <a:gdLst>
                <a:gd name="T0" fmla="*/ 92 w 151"/>
                <a:gd name="T1" fmla="*/ 102 h 142"/>
                <a:gd name="T2" fmla="*/ 78 w 151"/>
                <a:gd name="T3" fmla="*/ 102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4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2 h 142"/>
                <a:gd name="T66" fmla="*/ 125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2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1 h 142"/>
                <a:gd name="T116" fmla="*/ 136 w 151"/>
                <a:gd name="T117" fmla="*/ 21 h 142"/>
                <a:gd name="T118" fmla="*/ 140 w 151"/>
                <a:gd name="T119" fmla="*/ 14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70" y="102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4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8"/>
                    <a:pt x="33" y="129"/>
                    <a:pt x="44" y="129"/>
                  </a:cubicBezTo>
                  <a:cubicBezTo>
                    <a:pt x="51" y="129"/>
                    <a:pt x="58" y="129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2"/>
                  </a:lnTo>
                  <a:close/>
                  <a:moveTo>
                    <a:pt x="125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2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1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4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1" name="Freeform 40">
              <a:extLst>
                <a:ext uri="{FF2B5EF4-FFF2-40B4-BE49-F238E27FC236}">
                  <a16:creationId xmlns:a16="http://schemas.microsoft.com/office/drawing/2014/main" id="{485C9C18-6FC6-4480-8C0D-4643DACA773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3" y="8208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8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1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5 w 142"/>
                <a:gd name="T17" fmla="*/ 38 h 101"/>
                <a:gd name="T18" fmla="*/ 8 w 142"/>
                <a:gd name="T19" fmla="*/ 56 h 101"/>
                <a:gd name="T20" fmla="*/ 6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3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1 w 142"/>
                <a:gd name="T35" fmla="*/ 23 h 101"/>
                <a:gd name="T36" fmla="*/ 77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1 w 142"/>
                <a:gd name="T47" fmla="*/ 11 h 101"/>
                <a:gd name="T48" fmla="*/ 37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8 w 142"/>
                <a:gd name="T59" fmla="*/ 57 h 101"/>
                <a:gd name="T60" fmla="*/ 99 w 142"/>
                <a:gd name="T61" fmla="*/ 64 h 101"/>
                <a:gd name="T62" fmla="*/ 85 w 142"/>
                <a:gd name="T63" fmla="*/ 67 h 101"/>
                <a:gd name="T64" fmla="*/ 73 w 142"/>
                <a:gd name="T65" fmla="*/ 67 h 101"/>
                <a:gd name="T66" fmla="*/ 73 w 142"/>
                <a:gd name="T67" fmla="*/ 53 h 101"/>
                <a:gd name="T68" fmla="*/ 85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7 w 142"/>
                <a:gd name="T75" fmla="*/ 30 h 101"/>
                <a:gd name="T76" fmla="*/ 129 w 142"/>
                <a:gd name="T77" fmla="*/ 24 h 101"/>
                <a:gd name="T78" fmla="*/ 137 w 142"/>
                <a:gd name="T79" fmla="*/ 38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8 w 142"/>
                <a:gd name="T91" fmla="*/ 38 h 101"/>
                <a:gd name="T92" fmla="*/ 114 w 142"/>
                <a:gd name="T93" fmla="*/ 44 h 101"/>
                <a:gd name="T94" fmla="*/ 122 w 142"/>
                <a:gd name="T95" fmla="*/ 49 h 101"/>
                <a:gd name="T96" fmla="*/ 132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5" y="87"/>
                    <a:pt x="68" y="92"/>
                  </a:cubicBezTo>
                  <a:cubicBezTo>
                    <a:pt x="61" y="98"/>
                    <a:pt x="49" y="101"/>
                    <a:pt x="33" y="101"/>
                  </a:cubicBezTo>
                  <a:cubicBezTo>
                    <a:pt x="22" y="101"/>
                    <a:pt x="14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0" y="68"/>
                    <a:pt x="1" y="63"/>
                  </a:cubicBezTo>
                  <a:cubicBezTo>
                    <a:pt x="3" y="59"/>
                    <a:pt x="4" y="54"/>
                    <a:pt x="6" y="50"/>
                  </a:cubicBezTo>
                  <a:cubicBezTo>
                    <a:pt x="7" y="47"/>
                    <a:pt x="9" y="43"/>
                    <a:pt x="12" y="37"/>
                  </a:cubicBezTo>
                  <a:cubicBezTo>
                    <a:pt x="15" y="38"/>
                    <a:pt x="15" y="38"/>
                    <a:pt x="15" y="38"/>
                  </a:cubicBezTo>
                  <a:cubicBezTo>
                    <a:pt x="11" y="46"/>
                    <a:pt x="9" y="52"/>
                    <a:pt x="8" y="56"/>
                  </a:cubicBezTo>
                  <a:cubicBezTo>
                    <a:pt x="7" y="60"/>
                    <a:pt x="6" y="64"/>
                    <a:pt x="6" y="68"/>
                  </a:cubicBezTo>
                  <a:cubicBezTo>
                    <a:pt x="6" y="74"/>
                    <a:pt x="8" y="79"/>
                    <a:pt x="13" y="82"/>
                  </a:cubicBezTo>
                  <a:cubicBezTo>
                    <a:pt x="18" y="86"/>
                    <a:pt x="24" y="87"/>
                    <a:pt x="33" y="87"/>
                  </a:cubicBezTo>
                  <a:cubicBezTo>
                    <a:pt x="43" y="87"/>
                    <a:pt x="51" y="86"/>
                    <a:pt x="59" y="82"/>
                  </a:cubicBezTo>
                  <a:cubicBezTo>
                    <a:pt x="68" y="78"/>
                    <a:pt x="73" y="72"/>
                    <a:pt x="73" y="64"/>
                  </a:cubicBezTo>
                  <a:cubicBezTo>
                    <a:pt x="73" y="59"/>
                    <a:pt x="72" y="54"/>
                    <a:pt x="71" y="49"/>
                  </a:cubicBezTo>
                  <a:cubicBezTo>
                    <a:pt x="69" y="45"/>
                    <a:pt x="67" y="42"/>
                    <a:pt x="65" y="39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4" y="27"/>
                    <a:pt x="76" y="31"/>
                    <a:pt x="77" y="36"/>
                  </a:cubicBezTo>
                  <a:cubicBezTo>
                    <a:pt x="78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7" y="0"/>
                    <a:pt x="37" y="0"/>
                    <a:pt x="37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0" y="67"/>
                    <a:pt x="126" y="66"/>
                    <a:pt x="122" y="64"/>
                  </a:cubicBezTo>
                  <a:cubicBezTo>
                    <a:pt x="117" y="62"/>
                    <a:pt x="112" y="60"/>
                    <a:pt x="108" y="57"/>
                  </a:cubicBezTo>
                  <a:cubicBezTo>
                    <a:pt x="105" y="60"/>
                    <a:pt x="102" y="63"/>
                    <a:pt x="99" y="64"/>
                  </a:cubicBezTo>
                  <a:cubicBezTo>
                    <a:pt x="96" y="66"/>
                    <a:pt x="91" y="67"/>
                    <a:pt x="85" y="67"/>
                  </a:cubicBezTo>
                  <a:cubicBezTo>
                    <a:pt x="73" y="67"/>
                    <a:pt x="73" y="67"/>
                    <a:pt x="73" y="67"/>
                  </a:cubicBezTo>
                  <a:cubicBezTo>
                    <a:pt x="73" y="53"/>
                    <a:pt x="73" y="53"/>
                    <a:pt x="73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90" y="53"/>
                    <a:pt x="94" y="52"/>
                    <a:pt x="98" y="49"/>
                  </a:cubicBezTo>
                  <a:cubicBezTo>
                    <a:pt x="101" y="47"/>
                    <a:pt x="103" y="45"/>
                    <a:pt x="106" y="41"/>
                  </a:cubicBezTo>
                  <a:cubicBezTo>
                    <a:pt x="109" y="37"/>
                    <a:pt x="113" y="33"/>
                    <a:pt x="117" y="30"/>
                  </a:cubicBezTo>
                  <a:cubicBezTo>
                    <a:pt x="121" y="26"/>
                    <a:pt x="125" y="25"/>
                    <a:pt x="129" y="24"/>
                  </a:cubicBezTo>
                  <a:cubicBezTo>
                    <a:pt x="132" y="29"/>
                    <a:pt x="135" y="34"/>
                    <a:pt x="137" y="38"/>
                  </a:cubicBezTo>
                  <a:cubicBezTo>
                    <a:pt x="140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2" y="48"/>
                    <a:pt x="131" y="45"/>
                    <a:pt x="130" y="42"/>
                  </a:cubicBezTo>
                  <a:cubicBezTo>
                    <a:pt x="128" y="40"/>
                    <a:pt x="127" y="37"/>
                    <a:pt x="125" y="35"/>
                  </a:cubicBezTo>
                  <a:cubicBezTo>
                    <a:pt x="122" y="35"/>
                    <a:pt x="120" y="36"/>
                    <a:pt x="118" y="38"/>
                  </a:cubicBezTo>
                  <a:cubicBezTo>
                    <a:pt x="117" y="39"/>
                    <a:pt x="116" y="41"/>
                    <a:pt x="114" y="44"/>
                  </a:cubicBezTo>
                  <a:cubicBezTo>
                    <a:pt x="116" y="46"/>
                    <a:pt x="119" y="48"/>
                    <a:pt x="122" y="49"/>
                  </a:cubicBezTo>
                  <a:cubicBezTo>
                    <a:pt x="126" y="51"/>
                    <a:pt x="129" y="52"/>
                    <a:pt x="132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2" name="Freeform 41">
              <a:extLst>
                <a:ext uri="{FF2B5EF4-FFF2-40B4-BE49-F238E27FC236}">
                  <a16:creationId xmlns:a16="http://schemas.microsoft.com/office/drawing/2014/main" id="{DD1B67B0-67CF-420A-980E-B87E35D353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41" y="8115"/>
              <a:ext cx="403" cy="378"/>
            </a:xfrm>
            <a:custGeom>
              <a:avLst/>
              <a:gdLst>
                <a:gd name="T0" fmla="*/ 92 w 151"/>
                <a:gd name="T1" fmla="*/ 102 h 142"/>
                <a:gd name="T2" fmla="*/ 78 w 151"/>
                <a:gd name="T3" fmla="*/ 102 h 142"/>
                <a:gd name="T4" fmla="*/ 60 w 151"/>
                <a:gd name="T5" fmla="*/ 102 h 142"/>
                <a:gd name="T6" fmla="*/ 54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80 w 151"/>
                <a:gd name="T15" fmla="*/ 109 h 142"/>
                <a:gd name="T16" fmla="*/ 82 w 151"/>
                <a:gd name="T17" fmla="*/ 113 h 142"/>
                <a:gd name="T18" fmla="*/ 72 w 151"/>
                <a:gd name="T19" fmla="*/ 135 h 142"/>
                <a:gd name="T20" fmla="*/ 38 w 151"/>
                <a:gd name="T21" fmla="*/ 142 h 142"/>
                <a:gd name="T22" fmla="*/ 11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5 w 151"/>
                <a:gd name="T29" fmla="*/ 84 h 142"/>
                <a:gd name="T30" fmla="*/ 18 w 151"/>
                <a:gd name="T31" fmla="*/ 86 h 142"/>
                <a:gd name="T32" fmla="*/ 12 w 151"/>
                <a:gd name="T33" fmla="*/ 96 h 142"/>
                <a:gd name="T34" fmla="*/ 8 w 151"/>
                <a:gd name="T35" fmla="*/ 110 h 142"/>
                <a:gd name="T36" fmla="*/ 18 w 151"/>
                <a:gd name="T37" fmla="*/ 124 h 142"/>
                <a:gd name="T38" fmla="*/ 44 w 151"/>
                <a:gd name="T39" fmla="*/ 129 h 142"/>
                <a:gd name="T40" fmla="*/ 63 w 151"/>
                <a:gd name="T41" fmla="*/ 127 h 142"/>
                <a:gd name="T42" fmla="*/ 74 w 151"/>
                <a:gd name="T43" fmla="*/ 122 h 142"/>
                <a:gd name="T44" fmla="*/ 73 w 151"/>
                <a:gd name="T45" fmla="*/ 120 h 142"/>
                <a:gd name="T46" fmla="*/ 69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3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2 w 151"/>
                <a:gd name="T63" fmla="*/ 88 h 142"/>
                <a:gd name="T64" fmla="*/ 92 w 151"/>
                <a:gd name="T65" fmla="*/ 102 h 142"/>
                <a:gd name="T66" fmla="*/ 125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7 w 151"/>
                <a:gd name="T73" fmla="*/ 88 h 142"/>
                <a:gd name="T74" fmla="*/ 108 w 151"/>
                <a:gd name="T75" fmla="*/ 22 h 142"/>
                <a:gd name="T76" fmla="*/ 104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4 w 151"/>
                <a:gd name="T85" fmla="*/ 8 h 142"/>
                <a:gd name="T86" fmla="*/ 121 w 151"/>
                <a:gd name="T87" fmla="*/ 11 h 142"/>
                <a:gd name="T88" fmla="*/ 121 w 151"/>
                <a:gd name="T89" fmla="*/ 20 h 142"/>
                <a:gd name="T90" fmla="*/ 119 w 151"/>
                <a:gd name="T91" fmla="*/ 26 h 142"/>
                <a:gd name="T92" fmla="*/ 116 w 151"/>
                <a:gd name="T93" fmla="*/ 25 h 142"/>
                <a:gd name="T94" fmla="*/ 125 w 151"/>
                <a:gd name="T95" fmla="*/ 86 h 142"/>
                <a:gd name="T96" fmla="*/ 125 w 151"/>
                <a:gd name="T97" fmla="*/ 102 h 142"/>
                <a:gd name="T98" fmla="*/ 150 w 151"/>
                <a:gd name="T99" fmla="*/ 58 h 142"/>
                <a:gd name="T100" fmla="*/ 151 w 151"/>
                <a:gd name="T101" fmla="*/ 82 h 142"/>
                <a:gd name="T102" fmla="*/ 149 w 151"/>
                <a:gd name="T103" fmla="*/ 94 h 142"/>
                <a:gd name="T104" fmla="*/ 144 w 151"/>
                <a:gd name="T105" fmla="*/ 104 h 142"/>
                <a:gd name="T106" fmla="*/ 142 w 151"/>
                <a:gd name="T107" fmla="*/ 103 h 142"/>
                <a:gd name="T108" fmla="*/ 143 w 151"/>
                <a:gd name="T109" fmla="*/ 98 h 142"/>
                <a:gd name="T110" fmla="*/ 143 w 151"/>
                <a:gd name="T111" fmla="*/ 94 h 142"/>
                <a:gd name="T112" fmla="*/ 142 w 151"/>
                <a:gd name="T113" fmla="*/ 71 h 142"/>
                <a:gd name="T114" fmla="*/ 139 w 151"/>
                <a:gd name="T115" fmla="*/ 41 h 142"/>
                <a:gd name="T116" fmla="*/ 136 w 151"/>
                <a:gd name="T117" fmla="*/ 21 h 142"/>
                <a:gd name="T118" fmla="*/ 140 w 151"/>
                <a:gd name="T119" fmla="*/ 13 h 142"/>
                <a:gd name="T120" fmla="*/ 144 w 151"/>
                <a:gd name="T121" fmla="*/ 6 h 142"/>
                <a:gd name="T122" fmla="*/ 147 w 151"/>
                <a:gd name="T123" fmla="*/ 30 h 142"/>
                <a:gd name="T124" fmla="*/ 150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2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70" y="102"/>
                    <a:pt x="64" y="102"/>
                    <a:pt x="60" y="102"/>
                  </a:cubicBezTo>
                  <a:cubicBezTo>
                    <a:pt x="56" y="103"/>
                    <a:pt x="54" y="103"/>
                    <a:pt x="54" y="105"/>
                  </a:cubicBezTo>
                  <a:cubicBezTo>
                    <a:pt x="54" y="106"/>
                    <a:pt x="56" y="107"/>
                    <a:pt x="61" y="107"/>
                  </a:cubicBezTo>
                  <a:cubicBezTo>
                    <a:pt x="63" y="107"/>
                    <a:pt x="65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7" y="109"/>
                    <a:pt x="79" y="109"/>
                    <a:pt x="80" y="109"/>
                  </a:cubicBezTo>
                  <a:cubicBezTo>
                    <a:pt x="81" y="110"/>
                    <a:pt x="82" y="112"/>
                    <a:pt x="82" y="113"/>
                  </a:cubicBezTo>
                  <a:cubicBezTo>
                    <a:pt x="82" y="123"/>
                    <a:pt x="79" y="130"/>
                    <a:pt x="72" y="135"/>
                  </a:cubicBezTo>
                  <a:cubicBezTo>
                    <a:pt x="65" y="140"/>
                    <a:pt x="54" y="142"/>
                    <a:pt x="38" y="142"/>
                  </a:cubicBezTo>
                  <a:cubicBezTo>
                    <a:pt x="26" y="142"/>
                    <a:pt x="17" y="140"/>
                    <a:pt x="11" y="136"/>
                  </a:cubicBezTo>
                  <a:cubicBezTo>
                    <a:pt x="4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7" y="97"/>
                    <a:pt x="10" y="92"/>
                    <a:pt x="15" y="84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6" y="89"/>
                    <a:pt x="14" y="92"/>
                    <a:pt x="12" y="96"/>
                  </a:cubicBezTo>
                  <a:cubicBezTo>
                    <a:pt x="9" y="101"/>
                    <a:pt x="8" y="106"/>
                    <a:pt x="8" y="110"/>
                  </a:cubicBezTo>
                  <a:cubicBezTo>
                    <a:pt x="8" y="116"/>
                    <a:pt x="11" y="121"/>
                    <a:pt x="18" y="124"/>
                  </a:cubicBezTo>
                  <a:cubicBezTo>
                    <a:pt x="24" y="128"/>
                    <a:pt x="33" y="129"/>
                    <a:pt x="44" y="129"/>
                  </a:cubicBezTo>
                  <a:cubicBezTo>
                    <a:pt x="51" y="129"/>
                    <a:pt x="58" y="129"/>
                    <a:pt x="63" y="127"/>
                  </a:cubicBezTo>
                  <a:cubicBezTo>
                    <a:pt x="70" y="126"/>
                    <a:pt x="74" y="124"/>
                    <a:pt x="74" y="122"/>
                  </a:cubicBezTo>
                  <a:cubicBezTo>
                    <a:pt x="74" y="121"/>
                    <a:pt x="74" y="120"/>
                    <a:pt x="73" y="120"/>
                  </a:cubicBezTo>
                  <a:cubicBezTo>
                    <a:pt x="72" y="119"/>
                    <a:pt x="71" y="119"/>
                    <a:pt x="69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1" y="118"/>
                    <a:pt x="49" y="117"/>
                  </a:cubicBezTo>
                  <a:cubicBezTo>
                    <a:pt x="48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3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4" y="88"/>
                    <a:pt x="78" y="88"/>
                  </a:cubicBezTo>
                  <a:cubicBezTo>
                    <a:pt x="92" y="88"/>
                    <a:pt x="92" y="88"/>
                    <a:pt x="92" y="88"/>
                  </a:cubicBezTo>
                  <a:lnTo>
                    <a:pt x="92" y="102"/>
                  </a:lnTo>
                  <a:close/>
                  <a:moveTo>
                    <a:pt x="125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7" y="88"/>
                    <a:pt x="117" y="88"/>
                    <a:pt x="117" y="88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6"/>
                    <a:pt x="104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4" y="8"/>
                  </a:cubicBezTo>
                  <a:cubicBezTo>
                    <a:pt x="116" y="9"/>
                    <a:pt x="119" y="10"/>
                    <a:pt x="121" y="11"/>
                  </a:cubicBezTo>
                  <a:cubicBezTo>
                    <a:pt x="121" y="14"/>
                    <a:pt x="121" y="17"/>
                    <a:pt x="121" y="20"/>
                  </a:cubicBezTo>
                  <a:cubicBezTo>
                    <a:pt x="120" y="23"/>
                    <a:pt x="120" y="25"/>
                    <a:pt x="119" y="26"/>
                  </a:cubicBezTo>
                  <a:cubicBezTo>
                    <a:pt x="116" y="25"/>
                    <a:pt x="116" y="25"/>
                    <a:pt x="116" y="25"/>
                  </a:cubicBezTo>
                  <a:cubicBezTo>
                    <a:pt x="125" y="86"/>
                    <a:pt x="125" y="86"/>
                    <a:pt x="125" y="86"/>
                  </a:cubicBezTo>
                  <a:lnTo>
                    <a:pt x="125" y="102"/>
                  </a:lnTo>
                  <a:close/>
                  <a:moveTo>
                    <a:pt x="150" y="58"/>
                  </a:moveTo>
                  <a:cubicBezTo>
                    <a:pt x="151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9" y="94"/>
                  </a:cubicBezTo>
                  <a:cubicBezTo>
                    <a:pt x="148" y="96"/>
                    <a:pt x="146" y="99"/>
                    <a:pt x="144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3" y="101"/>
                    <a:pt x="143" y="100"/>
                    <a:pt x="143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3" y="81"/>
                    <a:pt x="142" y="71"/>
                  </a:cubicBezTo>
                  <a:cubicBezTo>
                    <a:pt x="141" y="61"/>
                    <a:pt x="140" y="51"/>
                    <a:pt x="139" y="41"/>
                  </a:cubicBezTo>
                  <a:cubicBezTo>
                    <a:pt x="138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40" y="13"/>
                  </a:cubicBezTo>
                  <a:cubicBezTo>
                    <a:pt x="141" y="11"/>
                    <a:pt x="142" y="8"/>
                    <a:pt x="144" y="6"/>
                  </a:cubicBezTo>
                  <a:cubicBezTo>
                    <a:pt x="144" y="12"/>
                    <a:pt x="145" y="20"/>
                    <a:pt x="147" y="30"/>
                  </a:cubicBezTo>
                  <a:cubicBezTo>
                    <a:pt x="148" y="41"/>
                    <a:pt x="149" y="50"/>
                    <a:pt x="150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3" name="Freeform 42">
              <a:extLst>
                <a:ext uri="{FF2B5EF4-FFF2-40B4-BE49-F238E27FC236}">
                  <a16:creationId xmlns:a16="http://schemas.microsoft.com/office/drawing/2014/main" id="{22BAC7B3-4AF3-48F4-BC2C-B36027F3A3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5904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2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8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7 h 101"/>
                <a:gd name="T64" fmla="*/ 74 w 142"/>
                <a:gd name="T65" fmla="*/ 67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2 h 101"/>
                <a:gd name="T74" fmla="*/ 118 w 142"/>
                <a:gd name="T75" fmla="*/ 30 h 101"/>
                <a:gd name="T76" fmla="*/ 129 w 142"/>
                <a:gd name="T77" fmla="*/ 24 h 101"/>
                <a:gd name="T78" fmla="*/ 138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1" y="68"/>
                    <a:pt x="2" y="64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3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2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8"/>
                    <a:pt x="33" y="88"/>
                  </a:cubicBezTo>
                  <a:cubicBezTo>
                    <a:pt x="43" y="88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6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1" y="67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7"/>
                    <a:pt x="86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8"/>
                    <a:pt x="104" y="45"/>
                    <a:pt x="106" y="42"/>
                  </a:cubicBezTo>
                  <a:cubicBezTo>
                    <a:pt x="109" y="37"/>
                    <a:pt x="113" y="33"/>
                    <a:pt x="118" y="30"/>
                  </a:cubicBezTo>
                  <a:cubicBezTo>
                    <a:pt x="122" y="27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9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7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4" name="Freeform 43">
              <a:extLst>
                <a:ext uri="{FF2B5EF4-FFF2-40B4-BE49-F238E27FC236}">
                  <a16:creationId xmlns:a16="http://schemas.microsoft.com/office/drawing/2014/main" id="{FCFC7904-7D9E-40C5-AC47-C507520526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5811"/>
              <a:ext cx="403" cy="378"/>
            </a:xfrm>
            <a:custGeom>
              <a:avLst/>
              <a:gdLst>
                <a:gd name="T0" fmla="*/ 91 w 151"/>
                <a:gd name="T1" fmla="*/ 102 h 142"/>
                <a:gd name="T2" fmla="*/ 78 w 151"/>
                <a:gd name="T3" fmla="*/ 102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4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2 h 142"/>
                <a:gd name="T66" fmla="*/ 124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2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1 h 142"/>
                <a:gd name="T116" fmla="*/ 136 w 151"/>
                <a:gd name="T117" fmla="*/ 21 h 142"/>
                <a:gd name="T118" fmla="*/ 139 w 151"/>
                <a:gd name="T119" fmla="*/ 14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69" y="102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4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7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8"/>
                    <a:pt x="32" y="129"/>
                    <a:pt x="43" y="129"/>
                  </a:cubicBezTo>
                  <a:cubicBezTo>
                    <a:pt x="51" y="129"/>
                    <a:pt x="57" y="129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2"/>
                  </a:lnTo>
                  <a:close/>
                  <a:moveTo>
                    <a:pt x="124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7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2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1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4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5" name="Freeform 44">
              <a:extLst>
                <a:ext uri="{FF2B5EF4-FFF2-40B4-BE49-F238E27FC236}">
                  <a16:creationId xmlns:a16="http://schemas.microsoft.com/office/drawing/2014/main" id="{CB5F8D08-42B1-4E61-9ED6-9D7020C818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6480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2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8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7 h 101"/>
                <a:gd name="T64" fmla="*/ 74 w 142"/>
                <a:gd name="T65" fmla="*/ 67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30 h 101"/>
                <a:gd name="T76" fmla="*/ 129 w 142"/>
                <a:gd name="T77" fmla="*/ 24 h 101"/>
                <a:gd name="T78" fmla="*/ 138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1" y="68"/>
                    <a:pt x="2" y="64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3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2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8"/>
                    <a:pt x="33" y="88"/>
                  </a:cubicBezTo>
                  <a:cubicBezTo>
                    <a:pt x="43" y="88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6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1" y="67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7"/>
                    <a:pt x="86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8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30"/>
                  </a:cubicBezTo>
                  <a:cubicBezTo>
                    <a:pt x="122" y="27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9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6" name="Freeform 45">
              <a:extLst>
                <a:ext uri="{FF2B5EF4-FFF2-40B4-BE49-F238E27FC236}">
                  <a16:creationId xmlns:a16="http://schemas.microsoft.com/office/drawing/2014/main" id="{BC4A1A0F-B667-4CF6-98C1-47A6089415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6387"/>
              <a:ext cx="403" cy="378"/>
            </a:xfrm>
            <a:custGeom>
              <a:avLst/>
              <a:gdLst>
                <a:gd name="T0" fmla="*/ 91 w 151"/>
                <a:gd name="T1" fmla="*/ 102 h 142"/>
                <a:gd name="T2" fmla="*/ 78 w 151"/>
                <a:gd name="T3" fmla="*/ 102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4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2 h 142"/>
                <a:gd name="T66" fmla="*/ 124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2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1 h 142"/>
                <a:gd name="T116" fmla="*/ 136 w 151"/>
                <a:gd name="T117" fmla="*/ 21 h 142"/>
                <a:gd name="T118" fmla="*/ 139 w 151"/>
                <a:gd name="T119" fmla="*/ 14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69" y="102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4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8"/>
                    <a:pt x="32" y="129"/>
                    <a:pt x="43" y="129"/>
                  </a:cubicBezTo>
                  <a:cubicBezTo>
                    <a:pt x="51" y="129"/>
                    <a:pt x="57" y="129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2"/>
                  </a:lnTo>
                  <a:close/>
                  <a:moveTo>
                    <a:pt x="124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7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2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1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4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7" name="Freeform 46">
              <a:extLst>
                <a:ext uri="{FF2B5EF4-FFF2-40B4-BE49-F238E27FC236}">
                  <a16:creationId xmlns:a16="http://schemas.microsoft.com/office/drawing/2014/main" id="{AF766CFD-36A1-4E35-B01C-99B6BD45F8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7056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2 w 142"/>
                <a:gd name="T11" fmla="*/ 64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7 h 101"/>
                <a:gd name="T64" fmla="*/ 74 w 142"/>
                <a:gd name="T65" fmla="*/ 67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30 h 101"/>
                <a:gd name="T76" fmla="*/ 129 w 142"/>
                <a:gd name="T77" fmla="*/ 24 h 101"/>
                <a:gd name="T78" fmla="*/ 138 w 142"/>
                <a:gd name="T79" fmla="*/ 39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1" y="68"/>
                    <a:pt x="2" y="64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3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2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6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1" y="67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7"/>
                    <a:pt x="86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30"/>
                  </a:cubicBezTo>
                  <a:cubicBezTo>
                    <a:pt x="122" y="27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9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8" name="Freeform 47">
              <a:extLst>
                <a:ext uri="{FF2B5EF4-FFF2-40B4-BE49-F238E27FC236}">
                  <a16:creationId xmlns:a16="http://schemas.microsoft.com/office/drawing/2014/main" id="{EAAF5521-3FF9-478A-9F59-75CAD7C40A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6963"/>
              <a:ext cx="403" cy="378"/>
            </a:xfrm>
            <a:custGeom>
              <a:avLst/>
              <a:gdLst>
                <a:gd name="T0" fmla="*/ 91 w 151"/>
                <a:gd name="T1" fmla="*/ 102 h 142"/>
                <a:gd name="T2" fmla="*/ 78 w 151"/>
                <a:gd name="T3" fmla="*/ 102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4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2 h 142"/>
                <a:gd name="T66" fmla="*/ 124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2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1 h 142"/>
                <a:gd name="T116" fmla="*/ 136 w 151"/>
                <a:gd name="T117" fmla="*/ 21 h 142"/>
                <a:gd name="T118" fmla="*/ 139 w 151"/>
                <a:gd name="T119" fmla="*/ 14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69" y="102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4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8"/>
                    <a:pt x="32" y="129"/>
                    <a:pt x="43" y="129"/>
                  </a:cubicBezTo>
                  <a:cubicBezTo>
                    <a:pt x="51" y="129"/>
                    <a:pt x="57" y="129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2"/>
                  </a:lnTo>
                  <a:close/>
                  <a:moveTo>
                    <a:pt x="124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2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1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4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9" name="Freeform 48">
              <a:extLst>
                <a:ext uri="{FF2B5EF4-FFF2-40B4-BE49-F238E27FC236}">
                  <a16:creationId xmlns:a16="http://schemas.microsoft.com/office/drawing/2014/main" id="{42A7C64B-6C65-4DE0-AE3C-98CFF9E5B1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7632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7 h 101"/>
                <a:gd name="T64" fmla="*/ 74 w 142"/>
                <a:gd name="T65" fmla="*/ 67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30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3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2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6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1" y="67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7"/>
                    <a:pt x="86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30"/>
                  </a:cubicBezTo>
                  <a:cubicBezTo>
                    <a:pt x="122" y="26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0" name="Freeform 49">
              <a:extLst>
                <a:ext uri="{FF2B5EF4-FFF2-40B4-BE49-F238E27FC236}">
                  <a16:creationId xmlns:a16="http://schemas.microsoft.com/office/drawing/2014/main" id="{475CC8CB-C55A-4664-9410-7EB7B88CE8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7539"/>
              <a:ext cx="403" cy="378"/>
            </a:xfrm>
            <a:custGeom>
              <a:avLst/>
              <a:gdLst>
                <a:gd name="T0" fmla="*/ 91 w 151"/>
                <a:gd name="T1" fmla="*/ 102 h 142"/>
                <a:gd name="T2" fmla="*/ 78 w 151"/>
                <a:gd name="T3" fmla="*/ 102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2 h 142"/>
                <a:gd name="T66" fmla="*/ 124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2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1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69" y="102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8"/>
                    <a:pt x="32" y="129"/>
                    <a:pt x="43" y="129"/>
                  </a:cubicBezTo>
                  <a:cubicBezTo>
                    <a:pt x="51" y="129"/>
                    <a:pt x="57" y="129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2"/>
                  </a:lnTo>
                  <a:close/>
                  <a:moveTo>
                    <a:pt x="124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2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1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1" name="Freeform 50">
              <a:extLst>
                <a:ext uri="{FF2B5EF4-FFF2-40B4-BE49-F238E27FC236}">
                  <a16:creationId xmlns:a16="http://schemas.microsoft.com/office/drawing/2014/main" id="{1B4D7BAF-66E9-437D-9844-7DCA531867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77" y="8208"/>
              <a:ext cx="379" cy="269"/>
            </a:xfrm>
            <a:custGeom>
              <a:avLst/>
              <a:gdLst>
                <a:gd name="T0" fmla="*/ 79 w 142"/>
                <a:gd name="T1" fmla="*/ 67 h 101"/>
                <a:gd name="T2" fmla="*/ 69 w 142"/>
                <a:gd name="T3" fmla="*/ 92 h 101"/>
                <a:gd name="T4" fmla="*/ 33 w 142"/>
                <a:gd name="T5" fmla="*/ 101 h 101"/>
                <a:gd name="T6" fmla="*/ 9 w 142"/>
                <a:gd name="T7" fmla="*/ 96 h 101"/>
                <a:gd name="T8" fmla="*/ 0 w 142"/>
                <a:gd name="T9" fmla="*/ 77 h 101"/>
                <a:gd name="T10" fmla="*/ 2 w 142"/>
                <a:gd name="T11" fmla="*/ 63 h 101"/>
                <a:gd name="T12" fmla="*/ 6 w 142"/>
                <a:gd name="T13" fmla="*/ 50 h 101"/>
                <a:gd name="T14" fmla="*/ 12 w 142"/>
                <a:gd name="T15" fmla="*/ 37 h 101"/>
                <a:gd name="T16" fmla="*/ 16 w 142"/>
                <a:gd name="T17" fmla="*/ 38 h 101"/>
                <a:gd name="T18" fmla="*/ 8 w 142"/>
                <a:gd name="T19" fmla="*/ 56 h 101"/>
                <a:gd name="T20" fmla="*/ 7 w 142"/>
                <a:gd name="T21" fmla="*/ 68 h 101"/>
                <a:gd name="T22" fmla="*/ 13 w 142"/>
                <a:gd name="T23" fmla="*/ 82 h 101"/>
                <a:gd name="T24" fmla="*/ 33 w 142"/>
                <a:gd name="T25" fmla="*/ 87 h 101"/>
                <a:gd name="T26" fmla="*/ 59 w 142"/>
                <a:gd name="T27" fmla="*/ 82 h 101"/>
                <a:gd name="T28" fmla="*/ 74 w 142"/>
                <a:gd name="T29" fmla="*/ 64 h 101"/>
                <a:gd name="T30" fmla="*/ 71 w 142"/>
                <a:gd name="T31" fmla="*/ 49 h 101"/>
                <a:gd name="T32" fmla="*/ 65 w 142"/>
                <a:gd name="T33" fmla="*/ 39 h 101"/>
                <a:gd name="T34" fmla="*/ 72 w 142"/>
                <a:gd name="T35" fmla="*/ 23 h 101"/>
                <a:gd name="T36" fmla="*/ 78 w 142"/>
                <a:gd name="T37" fmla="*/ 36 h 101"/>
                <a:gd name="T38" fmla="*/ 79 w 142"/>
                <a:gd name="T39" fmla="*/ 53 h 101"/>
                <a:gd name="T40" fmla="*/ 79 w 142"/>
                <a:gd name="T41" fmla="*/ 67 h 101"/>
                <a:gd name="T42" fmla="*/ 50 w 142"/>
                <a:gd name="T43" fmla="*/ 7 h 101"/>
                <a:gd name="T44" fmla="*/ 44 w 142"/>
                <a:gd name="T45" fmla="*/ 18 h 101"/>
                <a:gd name="T46" fmla="*/ 32 w 142"/>
                <a:gd name="T47" fmla="*/ 11 h 101"/>
                <a:gd name="T48" fmla="*/ 38 w 142"/>
                <a:gd name="T49" fmla="*/ 0 h 101"/>
                <a:gd name="T50" fmla="*/ 50 w 142"/>
                <a:gd name="T51" fmla="*/ 7 h 101"/>
                <a:gd name="T52" fmla="*/ 142 w 142"/>
                <a:gd name="T53" fmla="*/ 67 h 101"/>
                <a:gd name="T54" fmla="*/ 134 w 142"/>
                <a:gd name="T55" fmla="*/ 67 h 101"/>
                <a:gd name="T56" fmla="*/ 122 w 142"/>
                <a:gd name="T57" fmla="*/ 64 h 101"/>
                <a:gd name="T58" fmla="*/ 109 w 142"/>
                <a:gd name="T59" fmla="*/ 57 h 101"/>
                <a:gd name="T60" fmla="*/ 100 w 142"/>
                <a:gd name="T61" fmla="*/ 64 h 101"/>
                <a:gd name="T62" fmla="*/ 86 w 142"/>
                <a:gd name="T63" fmla="*/ 67 h 101"/>
                <a:gd name="T64" fmla="*/ 74 w 142"/>
                <a:gd name="T65" fmla="*/ 67 h 101"/>
                <a:gd name="T66" fmla="*/ 74 w 142"/>
                <a:gd name="T67" fmla="*/ 53 h 101"/>
                <a:gd name="T68" fmla="*/ 86 w 142"/>
                <a:gd name="T69" fmla="*/ 53 h 101"/>
                <a:gd name="T70" fmla="*/ 98 w 142"/>
                <a:gd name="T71" fmla="*/ 49 h 101"/>
                <a:gd name="T72" fmla="*/ 106 w 142"/>
                <a:gd name="T73" fmla="*/ 41 h 101"/>
                <a:gd name="T74" fmla="*/ 118 w 142"/>
                <a:gd name="T75" fmla="*/ 30 h 101"/>
                <a:gd name="T76" fmla="*/ 129 w 142"/>
                <a:gd name="T77" fmla="*/ 24 h 101"/>
                <a:gd name="T78" fmla="*/ 138 w 142"/>
                <a:gd name="T79" fmla="*/ 38 h 101"/>
                <a:gd name="T80" fmla="*/ 142 w 142"/>
                <a:gd name="T81" fmla="*/ 53 h 101"/>
                <a:gd name="T82" fmla="*/ 142 w 142"/>
                <a:gd name="T83" fmla="*/ 67 h 101"/>
                <a:gd name="T84" fmla="*/ 133 w 142"/>
                <a:gd name="T85" fmla="*/ 51 h 101"/>
                <a:gd name="T86" fmla="*/ 130 w 142"/>
                <a:gd name="T87" fmla="*/ 42 h 101"/>
                <a:gd name="T88" fmla="*/ 125 w 142"/>
                <a:gd name="T89" fmla="*/ 35 h 101"/>
                <a:gd name="T90" fmla="*/ 119 w 142"/>
                <a:gd name="T91" fmla="*/ 38 h 101"/>
                <a:gd name="T92" fmla="*/ 115 w 142"/>
                <a:gd name="T93" fmla="*/ 44 h 101"/>
                <a:gd name="T94" fmla="*/ 123 w 142"/>
                <a:gd name="T95" fmla="*/ 49 h 101"/>
                <a:gd name="T96" fmla="*/ 133 w 142"/>
                <a:gd name="T97" fmla="*/ 52 h 101"/>
                <a:gd name="T98" fmla="*/ 133 w 142"/>
                <a:gd name="T99" fmla="*/ 5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2" h="101">
                  <a:moveTo>
                    <a:pt x="79" y="67"/>
                  </a:moveTo>
                  <a:cubicBezTo>
                    <a:pt x="79" y="78"/>
                    <a:pt x="76" y="87"/>
                    <a:pt x="69" y="92"/>
                  </a:cubicBezTo>
                  <a:cubicBezTo>
                    <a:pt x="62" y="98"/>
                    <a:pt x="50" y="101"/>
                    <a:pt x="33" y="101"/>
                  </a:cubicBezTo>
                  <a:cubicBezTo>
                    <a:pt x="23" y="101"/>
                    <a:pt x="15" y="99"/>
                    <a:pt x="9" y="96"/>
                  </a:cubicBezTo>
                  <a:cubicBezTo>
                    <a:pt x="3" y="92"/>
                    <a:pt x="0" y="85"/>
                    <a:pt x="0" y="77"/>
                  </a:cubicBezTo>
                  <a:cubicBezTo>
                    <a:pt x="0" y="73"/>
                    <a:pt x="1" y="68"/>
                    <a:pt x="2" y="63"/>
                  </a:cubicBezTo>
                  <a:cubicBezTo>
                    <a:pt x="3" y="59"/>
                    <a:pt x="5" y="54"/>
                    <a:pt x="6" y="50"/>
                  </a:cubicBezTo>
                  <a:cubicBezTo>
                    <a:pt x="8" y="47"/>
                    <a:pt x="10" y="43"/>
                    <a:pt x="12" y="37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2" y="46"/>
                    <a:pt x="9" y="52"/>
                    <a:pt x="8" y="56"/>
                  </a:cubicBezTo>
                  <a:cubicBezTo>
                    <a:pt x="7" y="60"/>
                    <a:pt x="7" y="64"/>
                    <a:pt x="7" y="68"/>
                  </a:cubicBezTo>
                  <a:cubicBezTo>
                    <a:pt x="7" y="74"/>
                    <a:pt x="9" y="79"/>
                    <a:pt x="13" y="82"/>
                  </a:cubicBezTo>
                  <a:cubicBezTo>
                    <a:pt x="18" y="86"/>
                    <a:pt x="25" y="87"/>
                    <a:pt x="33" y="87"/>
                  </a:cubicBezTo>
                  <a:cubicBezTo>
                    <a:pt x="43" y="87"/>
                    <a:pt x="52" y="86"/>
                    <a:pt x="59" y="82"/>
                  </a:cubicBezTo>
                  <a:cubicBezTo>
                    <a:pt x="69" y="78"/>
                    <a:pt x="74" y="72"/>
                    <a:pt x="74" y="64"/>
                  </a:cubicBezTo>
                  <a:cubicBezTo>
                    <a:pt x="74" y="59"/>
                    <a:pt x="73" y="54"/>
                    <a:pt x="71" y="49"/>
                  </a:cubicBezTo>
                  <a:cubicBezTo>
                    <a:pt x="70" y="45"/>
                    <a:pt x="68" y="42"/>
                    <a:pt x="65" y="39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5" y="27"/>
                    <a:pt x="77" y="31"/>
                    <a:pt x="78" y="36"/>
                  </a:cubicBezTo>
                  <a:cubicBezTo>
                    <a:pt x="79" y="40"/>
                    <a:pt x="79" y="46"/>
                    <a:pt x="79" y="53"/>
                  </a:cubicBezTo>
                  <a:lnTo>
                    <a:pt x="79" y="67"/>
                  </a:lnTo>
                  <a:close/>
                  <a:moveTo>
                    <a:pt x="50" y="7"/>
                  </a:moveTo>
                  <a:cubicBezTo>
                    <a:pt x="44" y="18"/>
                    <a:pt x="44" y="18"/>
                    <a:pt x="44" y="18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50" y="7"/>
                  </a:lnTo>
                  <a:close/>
                  <a:moveTo>
                    <a:pt x="142" y="67"/>
                  </a:moveTo>
                  <a:cubicBezTo>
                    <a:pt x="134" y="67"/>
                    <a:pt x="134" y="67"/>
                    <a:pt x="134" y="67"/>
                  </a:cubicBezTo>
                  <a:cubicBezTo>
                    <a:pt x="131" y="67"/>
                    <a:pt x="127" y="66"/>
                    <a:pt x="122" y="64"/>
                  </a:cubicBezTo>
                  <a:cubicBezTo>
                    <a:pt x="117" y="62"/>
                    <a:pt x="113" y="60"/>
                    <a:pt x="109" y="57"/>
                  </a:cubicBezTo>
                  <a:cubicBezTo>
                    <a:pt x="106" y="60"/>
                    <a:pt x="103" y="63"/>
                    <a:pt x="100" y="64"/>
                  </a:cubicBezTo>
                  <a:cubicBezTo>
                    <a:pt x="97" y="66"/>
                    <a:pt x="92" y="67"/>
                    <a:pt x="86" y="67"/>
                  </a:cubicBezTo>
                  <a:cubicBezTo>
                    <a:pt x="74" y="67"/>
                    <a:pt x="74" y="67"/>
                    <a:pt x="74" y="67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90" y="53"/>
                    <a:pt x="95" y="52"/>
                    <a:pt x="98" y="49"/>
                  </a:cubicBezTo>
                  <a:cubicBezTo>
                    <a:pt x="101" y="47"/>
                    <a:pt x="104" y="45"/>
                    <a:pt x="106" y="41"/>
                  </a:cubicBezTo>
                  <a:cubicBezTo>
                    <a:pt x="109" y="37"/>
                    <a:pt x="113" y="33"/>
                    <a:pt x="118" y="30"/>
                  </a:cubicBezTo>
                  <a:cubicBezTo>
                    <a:pt x="122" y="26"/>
                    <a:pt x="126" y="25"/>
                    <a:pt x="129" y="24"/>
                  </a:cubicBezTo>
                  <a:cubicBezTo>
                    <a:pt x="133" y="29"/>
                    <a:pt x="136" y="34"/>
                    <a:pt x="138" y="38"/>
                  </a:cubicBezTo>
                  <a:cubicBezTo>
                    <a:pt x="141" y="44"/>
                    <a:pt x="142" y="49"/>
                    <a:pt x="142" y="53"/>
                  </a:cubicBezTo>
                  <a:lnTo>
                    <a:pt x="142" y="67"/>
                  </a:lnTo>
                  <a:close/>
                  <a:moveTo>
                    <a:pt x="133" y="51"/>
                  </a:moveTo>
                  <a:cubicBezTo>
                    <a:pt x="133" y="48"/>
                    <a:pt x="131" y="45"/>
                    <a:pt x="130" y="42"/>
                  </a:cubicBezTo>
                  <a:cubicBezTo>
                    <a:pt x="129" y="40"/>
                    <a:pt x="127" y="37"/>
                    <a:pt x="125" y="35"/>
                  </a:cubicBezTo>
                  <a:cubicBezTo>
                    <a:pt x="123" y="35"/>
                    <a:pt x="121" y="36"/>
                    <a:pt x="119" y="38"/>
                  </a:cubicBezTo>
                  <a:cubicBezTo>
                    <a:pt x="118" y="39"/>
                    <a:pt x="116" y="41"/>
                    <a:pt x="115" y="44"/>
                  </a:cubicBezTo>
                  <a:cubicBezTo>
                    <a:pt x="117" y="46"/>
                    <a:pt x="119" y="48"/>
                    <a:pt x="123" y="49"/>
                  </a:cubicBezTo>
                  <a:cubicBezTo>
                    <a:pt x="126" y="51"/>
                    <a:pt x="129" y="52"/>
                    <a:pt x="133" y="52"/>
                  </a:cubicBezTo>
                  <a:lnTo>
                    <a:pt x="133" y="51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2" name="Freeform 51">
              <a:extLst>
                <a:ext uri="{FF2B5EF4-FFF2-40B4-BE49-F238E27FC236}">
                  <a16:creationId xmlns:a16="http://schemas.microsoft.com/office/drawing/2014/main" id="{5E2FCD79-976C-4604-87F0-77DCAA44B4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8" y="8115"/>
              <a:ext cx="403" cy="378"/>
            </a:xfrm>
            <a:custGeom>
              <a:avLst/>
              <a:gdLst>
                <a:gd name="T0" fmla="*/ 91 w 151"/>
                <a:gd name="T1" fmla="*/ 102 h 142"/>
                <a:gd name="T2" fmla="*/ 78 w 151"/>
                <a:gd name="T3" fmla="*/ 102 h 142"/>
                <a:gd name="T4" fmla="*/ 59 w 151"/>
                <a:gd name="T5" fmla="*/ 102 h 142"/>
                <a:gd name="T6" fmla="*/ 53 w 151"/>
                <a:gd name="T7" fmla="*/ 105 h 142"/>
                <a:gd name="T8" fmla="*/ 61 w 151"/>
                <a:gd name="T9" fmla="*/ 107 h 142"/>
                <a:gd name="T10" fmla="*/ 66 w 151"/>
                <a:gd name="T11" fmla="*/ 107 h 142"/>
                <a:gd name="T12" fmla="*/ 74 w 151"/>
                <a:gd name="T13" fmla="*/ 108 h 142"/>
                <a:gd name="T14" fmla="*/ 79 w 151"/>
                <a:gd name="T15" fmla="*/ 109 h 142"/>
                <a:gd name="T16" fmla="*/ 81 w 151"/>
                <a:gd name="T17" fmla="*/ 113 h 142"/>
                <a:gd name="T18" fmla="*/ 72 w 151"/>
                <a:gd name="T19" fmla="*/ 135 h 142"/>
                <a:gd name="T20" fmla="*/ 37 w 151"/>
                <a:gd name="T21" fmla="*/ 142 h 142"/>
                <a:gd name="T22" fmla="*/ 10 w 151"/>
                <a:gd name="T23" fmla="*/ 136 h 142"/>
                <a:gd name="T24" fmla="*/ 0 w 151"/>
                <a:gd name="T25" fmla="*/ 119 h 142"/>
                <a:gd name="T26" fmla="*/ 5 w 151"/>
                <a:gd name="T27" fmla="*/ 100 h 142"/>
                <a:gd name="T28" fmla="*/ 14 w 151"/>
                <a:gd name="T29" fmla="*/ 84 h 142"/>
                <a:gd name="T30" fmla="*/ 17 w 151"/>
                <a:gd name="T31" fmla="*/ 86 h 142"/>
                <a:gd name="T32" fmla="*/ 12 w 151"/>
                <a:gd name="T33" fmla="*/ 96 h 142"/>
                <a:gd name="T34" fmla="*/ 7 w 151"/>
                <a:gd name="T35" fmla="*/ 110 h 142"/>
                <a:gd name="T36" fmla="*/ 17 w 151"/>
                <a:gd name="T37" fmla="*/ 124 h 142"/>
                <a:gd name="T38" fmla="*/ 43 w 151"/>
                <a:gd name="T39" fmla="*/ 129 h 142"/>
                <a:gd name="T40" fmla="*/ 63 w 151"/>
                <a:gd name="T41" fmla="*/ 127 h 142"/>
                <a:gd name="T42" fmla="*/ 73 w 151"/>
                <a:gd name="T43" fmla="*/ 122 h 142"/>
                <a:gd name="T44" fmla="*/ 72 w 151"/>
                <a:gd name="T45" fmla="*/ 120 h 142"/>
                <a:gd name="T46" fmla="*/ 68 w 151"/>
                <a:gd name="T47" fmla="*/ 119 h 142"/>
                <a:gd name="T48" fmla="*/ 62 w 151"/>
                <a:gd name="T49" fmla="*/ 118 h 142"/>
                <a:gd name="T50" fmla="*/ 56 w 151"/>
                <a:gd name="T51" fmla="*/ 118 h 142"/>
                <a:gd name="T52" fmla="*/ 49 w 151"/>
                <a:gd name="T53" fmla="*/ 117 h 142"/>
                <a:gd name="T54" fmla="*/ 47 w 151"/>
                <a:gd name="T55" fmla="*/ 113 h 142"/>
                <a:gd name="T56" fmla="*/ 52 w 151"/>
                <a:gd name="T57" fmla="*/ 97 h 142"/>
                <a:gd name="T58" fmla="*/ 65 w 151"/>
                <a:gd name="T59" fmla="*/ 90 h 142"/>
                <a:gd name="T60" fmla="*/ 78 w 151"/>
                <a:gd name="T61" fmla="*/ 88 h 142"/>
                <a:gd name="T62" fmla="*/ 91 w 151"/>
                <a:gd name="T63" fmla="*/ 88 h 142"/>
                <a:gd name="T64" fmla="*/ 91 w 151"/>
                <a:gd name="T65" fmla="*/ 102 h 142"/>
                <a:gd name="T66" fmla="*/ 124 w 151"/>
                <a:gd name="T67" fmla="*/ 102 h 142"/>
                <a:gd name="T68" fmla="*/ 86 w 151"/>
                <a:gd name="T69" fmla="*/ 102 h 142"/>
                <a:gd name="T70" fmla="*/ 86 w 151"/>
                <a:gd name="T71" fmla="*/ 88 h 142"/>
                <a:gd name="T72" fmla="*/ 116 w 151"/>
                <a:gd name="T73" fmla="*/ 88 h 142"/>
                <a:gd name="T74" fmla="*/ 107 w 151"/>
                <a:gd name="T75" fmla="*/ 22 h 142"/>
                <a:gd name="T76" fmla="*/ 103 w 151"/>
                <a:gd name="T77" fmla="*/ 20 h 142"/>
                <a:gd name="T78" fmla="*/ 104 w 151"/>
                <a:gd name="T79" fmla="*/ 10 h 142"/>
                <a:gd name="T80" fmla="*/ 107 w 151"/>
                <a:gd name="T81" fmla="*/ 0 h 142"/>
                <a:gd name="T82" fmla="*/ 108 w 151"/>
                <a:gd name="T83" fmla="*/ 1 h 142"/>
                <a:gd name="T84" fmla="*/ 113 w 151"/>
                <a:gd name="T85" fmla="*/ 8 h 142"/>
                <a:gd name="T86" fmla="*/ 121 w 151"/>
                <a:gd name="T87" fmla="*/ 11 h 142"/>
                <a:gd name="T88" fmla="*/ 120 w 151"/>
                <a:gd name="T89" fmla="*/ 20 h 142"/>
                <a:gd name="T90" fmla="*/ 119 w 151"/>
                <a:gd name="T91" fmla="*/ 26 h 142"/>
                <a:gd name="T92" fmla="*/ 115 w 151"/>
                <a:gd name="T93" fmla="*/ 25 h 142"/>
                <a:gd name="T94" fmla="*/ 124 w 151"/>
                <a:gd name="T95" fmla="*/ 86 h 142"/>
                <a:gd name="T96" fmla="*/ 124 w 151"/>
                <a:gd name="T97" fmla="*/ 102 h 142"/>
                <a:gd name="T98" fmla="*/ 149 w 151"/>
                <a:gd name="T99" fmla="*/ 58 h 142"/>
                <a:gd name="T100" fmla="*/ 151 w 151"/>
                <a:gd name="T101" fmla="*/ 82 h 142"/>
                <a:gd name="T102" fmla="*/ 148 w 151"/>
                <a:gd name="T103" fmla="*/ 94 h 142"/>
                <a:gd name="T104" fmla="*/ 143 w 151"/>
                <a:gd name="T105" fmla="*/ 104 h 142"/>
                <a:gd name="T106" fmla="*/ 142 w 151"/>
                <a:gd name="T107" fmla="*/ 103 h 142"/>
                <a:gd name="T108" fmla="*/ 142 w 151"/>
                <a:gd name="T109" fmla="*/ 98 h 142"/>
                <a:gd name="T110" fmla="*/ 143 w 151"/>
                <a:gd name="T111" fmla="*/ 94 h 142"/>
                <a:gd name="T112" fmla="*/ 141 w 151"/>
                <a:gd name="T113" fmla="*/ 71 h 142"/>
                <a:gd name="T114" fmla="*/ 138 w 151"/>
                <a:gd name="T115" fmla="*/ 41 h 142"/>
                <a:gd name="T116" fmla="*/ 136 w 151"/>
                <a:gd name="T117" fmla="*/ 21 h 142"/>
                <a:gd name="T118" fmla="*/ 139 w 151"/>
                <a:gd name="T119" fmla="*/ 13 h 142"/>
                <a:gd name="T120" fmla="*/ 143 w 151"/>
                <a:gd name="T121" fmla="*/ 6 h 142"/>
                <a:gd name="T122" fmla="*/ 146 w 151"/>
                <a:gd name="T123" fmla="*/ 30 h 142"/>
                <a:gd name="T124" fmla="*/ 149 w 151"/>
                <a:gd name="T125" fmla="*/ 5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" h="142">
                  <a:moveTo>
                    <a:pt x="91" y="102"/>
                  </a:moveTo>
                  <a:cubicBezTo>
                    <a:pt x="78" y="102"/>
                    <a:pt x="78" y="102"/>
                    <a:pt x="78" y="102"/>
                  </a:cubicBezTo>
                  <a:cubicBezTo>
                    <a:pt x="69" y="102"/>
                    <a:pt x="63" y="102"/>
                    <a:pt x="59" y="102"/>
                  </a:cubicBezTo>
                  <a:cubicBezTo>
                    <a:pt x="55" y="103"/>
                    <a:pt x="53" y="103"/>
                    <a:pt x="53" y="105"/>
                  </a:cubicBezTo>
                  <a:cubicBezTo>
                    <a:pt x="53" y="106"/>
                    <a:pt x="56" y="107"/>
                    <a:pt x="61" y="107"/>
                  </a:cubicBezTo>
                  <a:cubicBezTo>
                    <a:pt x="63" y="107"/>
                    <a:pt x="64" y="107"/>
                    <a:pt x="66" y="107"/>
                  </a:cubicBezTo>
                  <a:cubicBezTo>
                    <a:pt x="67" y="108"/>
                    <a:pt x="70" y="108"/>
                    <a:pt x="74" y="108"/>
                  </a:cubicBezTo>
                  <a:cubicBezTo>
                    <a:pt x="76" y="109"/>
                    <a:pt x="78" y="109"/>
                    <a:pt x="79" y="109"/>
                  </a:cubicBezTo>
                  <a:cubicBezTo>
                    <a:pt x="81" y="110"/>
                    <a:pt x="81" y="112"/>
                    <a:pt x="81" y="113"/>
                  </a:cubicBezTo>
                  <a:cubicBezTo>
                    <a:pt x="81" y="123"/>
                    <a:pt x="78" y="130"/>
                    <a:pt x="72" y="135"/>
                  </a:cubicBezTo>
                  <a:cubicBezTo>
                    <a:pt x="65" y="140"/>
                    <a:pt x="53" y="142"/>
                    <a:pt x="37" y="142"/>
                  </a:cubicBezTo>
                  <a:cubicBezTo>
                    <a:pt x="26" y="142"/>
                    <a:pt x="17" y="140"/>
                    <a:pt x="10" y="136"/>
                  </a:cubicBezTo>
                  <a:cubicBezTo>
                    <a:pt x="3" y="132"/>
                    <a:pt x="0" y="126"/>
                    <a:pt x="0" y="119"/>
                  </a:cubicBezTo>
                  <a:cubicBezTo>
                    <a:pt x="0" y="113"/>
                    <a:pt x="2" y="107"/>
                    <a:pt x="5" y="100"/>
                  </a:cubicBezTo>
                  <a:cubicBezTo>
                    <a:pt x="6" y="97"/>
                    <a:pt x="9" y="92"/>
                    <a:pt x="14" y="84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5" y="89"/>
                    <a:pt x="14" y="92"/>
                    <a:pt x="12" y="96"/>
                  </a:cubicBezTo>
                  <a:cubicBezTo>
                    <a:pt x="9" y="101"/>
                    <a:pt x="7" y="106"/>
                    <a:pt x="7" y="110"/>
                  </a:cubicBezTo>
                  <a:cubicBezTo>
                    <a:pt x="7" y="116"/>
                    <a:pt x="10" y="121"/>
                    <a:pt x="17" y="124"/>
                  </a:cubicBezTo>
                  <a:cubicBezTo>
                    <a:pt x="23" y="128"/>
                    <a:pt x="32" y="129"/>
                    <a:pt x="43" y="129"/>
                  </a:cubicBezTo>
                  <a:cubicBezTo>
                    <a:pt x="51" y="129"/>
                    <a:pt x="57" y="129"/>
                    <a:pt x="63" y="127"/>
                  </a:cubicBezTo>
                  <a:cubicBezTo>
                    <a:pt x="70" y="126"/>
                    <a:pt x="73" y="124"/>
                    <a:pt x="73" y="122"/>
                  </a:cubicBezTo>
                  <a:cubicBezTo>
                    <a:pt x="73" y="121"/>
                    <a:pt x="73" y="120"/>
                    <a:pt x="72" y="120"/>
                  </a:cubicBezTo>
                  <a:cubicBezTo>
                    <a:pt x="71" y="119"/>
                    <a:pt x="70" y="119"/>
                    <a:pt x="68" y="119"/>
                  </a:cubicBezTo>
                  <a:cubicBezTo>
                    <a:pt x="67" y="119"/>
                    <a:pt x="65" y="119"/>
                    <a:pt x="62" y="118"/>
                  </a:cubicBezTo>
                  <a:cubicBezTo>
                    <a:pt x="59" y="118"/>
                    <a:pt x="57" y="118"/>
                    <a:pt x="56" y="118"/>
                  </a:cubicBezTo>
                  <a:cubicBezTo>
                    <a:pt x="53" y="118"/>
                    <a:pt x="50" y="118"/>
                    <a:pt x="49" y="117"/>
                  </a:cubicBezTo>
                  <a:cubicBezTo>
                    <a:pt x="47" y="116"/>
                    <a:pt x="47" y="115"/>
                    <a:pt x="47" y="113"/>
                  </a:cubicBezTo>
                  <a:cubicBezTo>
                    <a:pt x="47" y="107"/>
                    <a:pt x="49" y="101"/>
                    <a:pt x="52" y="97"/>
                  </a:cubicBezTo>
                  <a:cubicBezTo>
                    <a:pt x="56" y="94"/>
                    <a:pt x="60" y="91"/>
                    <a:pt x="65" y="90"/>
                  </a:cubicBezTo>
                  <a:cubicBezTo>
                    <a:pt x="69" y="89"/>
                    <a:pt x="73" y="88"/>
                    <a:pt x="78" y="88"/>
                  </a:cubicBezTo>
                  <a:cubicBezTo>
                    <a:pt x="91" y="88"/>
                    <a:pt x="91" y="88"/>
                    <a:pt x="91" y="88"/>
                  </a:cubicBezTo>
                  <a:lnTo>
                    <a:pt x="91" y="102"/>
                  </a:lnTo>
                  <a:close/>
                  <a:moveTo>
                    <a:pt x="124" y="102"/>
                  </a:moveTo>
                  <a:cubicBezTo>
                    <a:pt x="86" y="102"/>
                    <a:pt x="86" y="102"/>
                    <a:pt x="86" y="102"/>
                  </a:cubicBezTo>
                  <a:cubicBezTo>
                    <a:pt x="86" y="88"/>
                    <a:pt x="86" y="88"/>
                    <a:pt x="86" y="88"/>
                  </a:cubicBezTo>
                  <a:cubicBezTo>
                    <a:pt x="116" y="88"/>
                    <a:pt x="116" y="88"/>
                    <a:pt x="116" y="88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6"/>
                    <a:pt x="103" y="13"/>
                    <a:pt x="104" y="10"/>
                  </a:cubicBezTo>
                  <a:cubicBezTo>
                    <a:pt x="105" y="6"/>
                    <a:pt x="106" y="3"/>
                    <a:pt x="107" y="0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8" y="4"/>
                    <a:pt x="110" y="7"/>
                    <a:pt x="113" y="8"/>
                  </a:cubicBezTo>
                  <a:cubicBezTo>
                    <a:pt x="116" y="9"/>
                    <a:pt x="118" y="10"/>
                    <a:pt x="121" y="11"/>
                  </a:cubicBezTo>
                  <a:cubicBezTo>
                    <a:pt x="121" y="14"/>
                    <a:pt x="121" y="17"/>
                    <a:pt x="120" y="20"/>
                  </a:cubicBezTo>
                  <a:cubicBezTo>
                    <a:pt x="120" y="23"/>
                    <a:pt x="119" y="25"/>
                    <a:pt x="119" y="26"/>
                  </a:cubicBezTo>
                  <a:cubicBezTo>
                    <a:pt x="115" y="25"/>
                    <a:pt x="115" y="25"/>
                    <a:pt x="115" y="25"/>
                  </a:cubicBezTo>
                  <a:cubicBezTo>
                    <a:pt x="124" y="86"/>
                    <a:pt x="124" y="86"/>
                    <a:pt x="124" y="86"/>
                  </a:cubicBezTo>
                  <a:lnTo>
                    <a:pt x="124" y="102"/>
                  </a:lnTo>
                  <a:close/>
                  <a:moveTo>
                    <a:pt x="149" y="58"/>
                  </a:moveTo>
                  <a:cubicBezTo>
                    <a:pt x="150" y="69"/>
                    <a:pt x="151" y="76"/>
                    <a:pt x="151" y="82"/>
                  </a:cubicBezTo>
                  <a:cubicBezTo>
                    <a:pt x="151" y="86"/>
                    <a:pt x="150" y="90"/>
                    <a:pt x="148" y="94"/>
                  </a:cubicBezTo>
                  <a:cubicBezTo>
                    <a:pt x="148" y="96"/>
                    <a:pt x="146" y="99"/>
                    <a:pt x="143" y="104"/>
                  </a:cubicBezTo>
                  <a:cubicBezTo>
                    <a:pt x="142" y="103"/>
                    <a:pt x="142" y="103"/>
                    <a:pt x="142" y="103"/>
                  </a:cubicBezTo>
                  <a:cubicBezTo>
                    <a:pt x="142" y="101"/>
                    <a:pt x="142" y="100"/>
                    <a:pt x="142" y="98"/>
                  </a:cubicBezTo>
                  <a:cubicBezTo>
                    <a:pt x="143" y="96"/>
                    <a:pt x="143" y="94"/>
                    <a:pt x="143" y="94"/>
                  </a:cubicBezTo>
                  <a:cubicBezTo>
                    <a:pt x="143" y="88"/>
                    <a:pt x="142" y="81"/>
                    <a:pt x="141" y="71"/>
                  </a:cubicBezTo>
                  <a:cubicBezTo>
                    <a:pt x="140" y="61"/>
                    <a:pt x="139" y="51"/>
                    <a:pt x="138" y="41"/>
                  </a:cubicBezTo>
                  <a:cubicBezTo>
                    <a:pt x="137" y="34"/>
                    <a:pt x="137" y="28"/>
                    <a:pt x="136" y="21"/>
                  </a:cubicBezTo>
                  <a:cubicBezTo>
                    <a:pt x="137" y="19"/>
                    <a:pt x="138" y="16"/>
                    <a:pt x="139" y="13"/>
                  </a:cubicBezTo>
                  <a:cubicBezTo>
                    <a:pt x="141" y="11"/>
                    <a:pt x="142" y="8"/>
                    <a:pt x="143" y="6"/>
                  </a:cubicBezTo>
                  <a:cubicBezTo>
                    <a:pt x="144" y="12"/>
                    <a:pt x="145" y="20"/>
                    <a:pt x="146" y="30"/>
                  </a:cubicBezTo>
                  <a:cubicBezTo>
                    <a:pt x="148" y="41"/>
                    <a:pt x="149" y="50"/>
                    <a:pt x="149" y="58"/>
                  </a:cubicBez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3" name="Freeform 52">
              <a:extLst>
                <a:ext uri="{FF2B5EF4-FFF2-40B4-BE49-F238E27FC236}">
                  <a16:creationId xmlns:a16="http://schemas.microsoft.com/office/drawing/2014/main" id="{73EA1094-2E24-46D3-AEEB-4D453DAE7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" y="4885"/>
              <a:ext cx="1352" cy="739"/>
            </a:xfrm>
            <a:custGeom>
              <a:avLst/>
              <a:gdLst>
                <a:gd name="T0" fmla="*/ 419 w 507"/>
                <a:gd name="T1" fmla="*/ 277 h 277"/>
                <a:gd name="T2" fmla="*/ 88 w 507"/>
                <a:gd name="T3" fmla="*/ 277 h 277"/>
                <a:gd name="T4" fmla="*/ 0 w 507"/>
                <a:gd name="T5" fmla="*/ 189 h 277"/>
                <a:gd name="T6" fmla="*/ 0 w 507"/>
                <a:gd name="T7" fmla="*/ 88 h 277"/>
                <a:gd name="T8" fmla="*/ 88 w 507"/>
                <a:gd name="T9" fmla="*/ 0 h 277"/>
                <a:gd name="T10" fmla="*/ 419 w 507"/>
                <a:gd name="T11" fmla="*/ 0 h 277"/>
                <a:gd name="T12" fmla="*/ 507 w 507"/>
                <a:gd name="T13" fmla="*/ 88 h 277"/>
                <a:gd name="T14" fmla="*/ 507 w 507"/>
                <a:gd name="T15" fmla="*/ 189 h 277"/>
                <a:gd name="T16" fmla="*/ 419 w 507"/>
                <a:gd name="T17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7" h="277">
                  <a:moveTo>
                    <a:pt x="419" y="277"/>
                  </a:moveTo>
                  <a:cubicBezTo>
                    <a:pt x="88" y="277"/>
                    <a:pt x="88" y="277"/>
                    <a:pt x="88" y="277"/>
                  </a:cubicBezTo>
                  <a:cubicBezTo>
                    <a:pt x="39" y="277"/>
                    <a:pt x="0" y="238"/>
                    <a:pt x="0" y="1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39" y="0"/>
                    <a:pt x="88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67" y="0"/>
                    <a:pt x="507" y="40"/>
                    <a:pt x="507" y="88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507" y="238"/>
                    <a:pt x="467" y="277"/>
                    <a:pt x="419" y="277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6" name="Oval 55">
              <a:extLst>
                <a:ext uri="{FF2B5EF4-FFF2-40B4-BE49-F238E27FC236}">
                  <a16:creationId xmlns:a16="http://schemas.microsoft.com/office/drawing/2014/main" id="{AFDB3E1C-377C-495C-BF53-1C8C2B880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" y="1411"/>
              <a:ext cx="3195" cy="3194"/>
            </a:xfrm>
            <a:prstGeom prst="ellipse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7" name="Freeform 56">
              <a:extLst>
                <a:ext uri="{FF2B5EF4-FFF2-40B4-BE49-F238E27FC236}">
                  <a16:creationId xmlns:a16="http://schemas.microsoft.com/office/drawing/2014/main" id="{67E6931D-43A0-4C32-A328-38FBAD227D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0" y="1309"/>
              <a:ext cx="3397" cy="3398"/>
            </a:xfrm>
            <a:custGeom>
              <a:avLst/>
              <a:gdLst>
                <a:gd name="T0" fmla="*/ 1274 w 1274"/>
                <a:gd name="T1" fmla="*/ 637 h 1274"/>
                <a:gd name="T2" fmla="*/ 0 w 1274"/>
                <a:gd name="T3" fmla="*/ 637 h 1274"/>
                <a:gd name="T4" fmla="*/ 637 w 1274"/>
                <a:gd name="T5" fmla="*/ 89 h 1274"/>
                <a:gd name="T6" fmla="*/ 89 w 1274"/>
                <a:gd name="T7" fmla="*/ 637 h 1274"/>
                <a:gd name="T8" fmla="*/ 637 w 1274"/>
                <a:gd name="T9" fmla="*/ 1185 h 1274"/>
                <a:gd name="T10" fmla="*/ 1185 w 1274"/>
                <a:gd name="T11" fmla="*/ 637 h 1274"/>
                <a:gd name="T12" fmla="*/ 637 w 1274"/>
                <a:gd name="T13" fmla="*/ 89 h 1274"/>
                <a:gd name="T14" fmla="*/ 637 w 1274"/>
                <a:gd name="T15" fmla="*/ 116 h 1274"/>
                <a:gd name="T16" fmla="*/ 116 w 1274"/>
                <a:gd name="T17" fmla="*/ 637 h 1274"/>
                <a:gd name="T18" fmla="*/ 637 w 1274"/>
                <a:gd name="T19" fmla="*/ 1158 h 1274"/>
                <a:gd name="T20" fmla="*/ 1158 w 1274"/>
                <a:gd name="T21" fmla="*/ 637 h 1274"/>
                <a:gd name="T22" fmla="*/ 650 w 1274"/>
                <a:gd name="T23" fmla="*/ 153 h 1274"/>
                <a:gd name="T24" fmla="*/ 624 w 1274"/>
                <a:gd name="T25" fmla="*/ 153 h 1274"/>
                <a:gd name="T26" fmla="*/ 637 w 1274"/>
                <a:gd name="T27" fmla="*/ 204 h 1274"/>
                <a:gd name="T28" fmla="*/ 650 w 1274"/>
                <a:gd name="T29" fmla="*/ 153 h 1274"/>
                <a:gd name="T30" fmla="*/ 637 w 1274"/>
                <a:gd name="T31" fmla="*/ 1070 h 1274"/>
                <a:gd name="T32" fmla="*/ 624 w 1274"/>
                <a:gd name="T33" fmla="*/ 1120 h 1274"/>
                <a:gd name="T34" fmla="*/ 650 w 1274"/>
                <a:gd name="T35" fmla="*/ 1120 h 1274"/>
                <a:gd name="T36" fmla="*/ 890 w 1274"/>
                <a:gd name="T37" fmla="*/ 225 h 1274"/>
                <a:gd name="T38" fmla="*/ 867 w 1274"/>
                <a:gd name="T39" fmla="*/ 212 h 1274"/>
                <a:gd name="T40" fmla="*/ 853 w 1274"/>
                <a:gd name="T41" fmla="*/ 262 h 1274"/>
                <a:gd name="T42" fmla="*/ 890 w 1274"/>
                <a:gd name="T43" fmla="*/ 225 h 1274"/>
                <a:gd name="T44" fmla="*/ 420 w 1274"/>
                <a:gd name="T45" fmla="*/ 1012 h 1274"/>
                <a:gd name="T46" fmla="*/ 384 w 1274"/>
                <a:gd name="T47" fmla="*/ 1049 h 1274"/>
                <a:gd name="T48" fmla="*/ 407 w 1274"/>
                <a:gd name="T49" fmla="*/ 1062 h 1274"/>
                <a:gd name="T50" fmla="*/ 1062 w 1274"/>
                <a:gd name="T51" fmla="*/ 407 h 1274"/>
                <a:gd name="T52" fmla="*/ 1049 w 1274"/>
                <a:gd name="T53" fmla="*/ 384 h 1274"/>
                <a:gd name="T54" fmla="*/ 1012 w 1274"/>
                <a:gd name="T55" fmla="*/ 420 h 1274"/>
                <a:gd name="T56" fmla="*/ 1062 w 1274"/>
                <a:gd name="T57" fmla="*/ 407 h 1274"/>
                <a:gd name="T58" fmla="*/ 262 w 1274"/>
                <a:gd name="T59" fmla="*/ 853 h 1274"/>
                <a:gd name="T60" fmla="*/ 212 w 1274"/>
                <a:gd name="T61" fmla="*/ 867 h 1274"/>
                <a:gd name="T62" fmla="*/ 225 w 1274"/>
                <a:gd name="T63" fmla="*/ 890 h 1274"/>
                <a:gd name="T64" fmla="*/ 1120 w 1274"/>
                <a:gd name="T65" fmla="*/ 650 h 1274"/>
                <a:gd name="T66" fmla="*/ 1120 w 1274"/>
                <a:gd name="T67" fmla="*/ 624 h 1274"/>
                <a:gd name="T68" fmla="*/ 1070 w 1274"/>
                <a:gd name="T69" fmla="*/ 637 h 1274"/>
                <a:gd name="T70" fmla="*/ 1120 w 1274"/>
                <a:gd name="T71" fmla="*/ 650 h 1274"/>
                <a:gd name="T72" fmla="*/ 204 w 1274"/>
                <a:gd name="T73" fmla="*/ 637 h 1274"/>
                <a:gd name="T74" fmla="*/ 153 w 1274"/>
                <a:gd name="T75" fmla="*/ 624 h 1274"/>
                <a:gd name="T76" fmla="*/ 153 w 1274"/>
                <a:gd name="T77" fmla="*/ 650 h 1274"/>
                <a:gd name="T78" fmla="*/ 1049 w 1274"/>
                <a:gd name="T79" fmla="*/ 890 h 1274"/>
                <a:gd name="T80" fmla="*/ 1062 w 1274"/>
                <a:gd name="T81" fmla="*/ 867 h 1274"/>
                <a:gd name="T82" fmla="*/ 1012 w 1274"/>
                <a:gd name="T83" fmla="*/ 853 h 1274"/>
                <a:gd name="T84" fmla="*/ 1049 w 1274"/>
                <a:gd name="T85" fmla="*/ 890 h 1274"/>
                <a:gd name="T86" fmla="*/ 262 w 1274"/>
                <a:gd name="T87" fmla="*/ 420 h 1274"/>
                <a:gd name="T88" fmla="*/ 225 w 1274"/>
                <a:gd name="T89" fmla="*/ 384 h 1274"/>
                <a:gd name="T90" fmla="*/ 212 w 1274"/>
                <a:gd name="T91" fmla="*/ 407 h 1274"/>
                <a:gd name="T92" fmla="*/ 867 w 1274"/>
                <a:gd name="T93" fmla="*/ 1062 h 1274"/>
                <a:gd name="T94" fmla="*/ 890 w 1274"/>
                <a:gd name="T95" fmla="*/ 1049 h 1274"/>
                <a:gd name="T96" fmla="*/ 853 w 1274"/>
                <a:gd name="T97" fmla="*/ 1012 h 1274"/>
                <a:gd name="T98" fmla="*/ 867 w 1274"/>
                <a:gd name="T99" fmla="*/ 1062 h 1274"/>
                <a:gd name="T100" fmla="*/ 420 w 1274"/>
                <a:gd name="T101" fmla="*/ 262 h 1274"/>
                <a:gd name="T102" fmla="*/ 407 w 1274"/>
                <a:gd name="T103" fmla="*/ 212 h 1274"/>
                <a:gd name="T104" fmla="*/ 384 w 1274"/>
                <a:gd name="T105" fmla="*/ 225 h 1274"/>
                <a:gd name="T106" fmla="*/ 614 w 1274"/>
                <a:gd name="T107" fmla="*/ 265 h 1274"/>
                <a:gd name="T108" fmla="*/ 610 w 1274"/>
                <a:gd name="T109" fmla="*/ 599 h 1274"/>
                <a:gd name="T110" fmla="*/ 544 w 1274"/>
                <a:gd name="T111" fmla="*/ 606 h 1274"/>
                <a:gd name="T112" fmla="*/ 591 w 1274"/>
                <a:gd name="T113" fmla="*/ 637 h 1274"/>
                <a:gd name="T114" fmla="*/ 614 w 1274"/>
                <a:gd name="T115" fmla="*/ 750 h 1274"/>
                <a:gd name="T116" fmla="*/ 660 w 1274"/>
                <a:gd name="T117" fmla="*/ 677 h 1274"/>
                <a:gd name="T118" fmla="*/ 900 w 1274"/>
                <a:gd name="T119" fmla="*/ 811 h 1274"/>
                <a:gd name="T120" fmla="*/ 683 w 1274"/>
                <a:gd name="T121" fmla="*/ 641 h 1274"/>
                <a:gd name="T122" fmla="*/ 660 w 1274"/>
                <a:gd name="T123" fmla="*/ 597 h 1274"/>
                <a:gd name="T124" fmla="*/ 614 w 1274"/>
                <a:gd name="T125" fmla="*/ 265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74" h="1274">
                  <a:moveTo>
                    <a:pt x="637" y="0"/>
                  </a:moveTo>
                  <a:cubicBezTo>
                    <a:pt x="989" y="0"/>
                    <a:pt x="1274" y="285"/>
                    <a:pt x="1274" y="637"/>
                  </a:cubicBezTo>
                  <a:cubicBezTo>
                    <a:pt x="1274" y="989"/>
                    <a:pt x="989" y="1274"/>
                    <a:pt x="637" y="1274"/>
                  </a:cubicBezTo>
                  <a:cubicBezTo>
                    <a:pt x="285" y="1274"/>
                    <a:pt x="0" y="989"/>
                    <a:pt x="0" y="637"/>
                  </a:cubicBezTo>
                  <a:cubicBezTo>
                    <a:pt x="0" y="285"/>
                    <a:pt x="285" y="0"/>
                    <a:pt x="637" y="0"/>
                  </a:cubicBezTo>
                  <a:close/>
                  <a:moveTo>
                    <a:pt x="637" y="89"/>
                  </a:moveTo>
                  <a:cubicBezTo>
                    <a:pt x="486" y="89"/>
                    <a:pt x="349" y="150"/>
                    <a:pt x="250" y="250"/>
                  </a:cubicBezTo>
                  <a:cubicBezTo>
                    <a:pt x="150" y="349"/>
                    <a:pt x="89" y="486"/>
                    <a:pt x="89" y="637"/>
                  </a:cubicBezTo>
                  <a:cubicBezTo>
                    <a:pt x="89" y="788"/>
                    <a:pt x="150" y="925"/>
                    <a:pt x="250" y="1024"/>
                  </a:cubicBezTo>
                  <a:cubicBezTo>
                    <a:pt x="349" y="1123"/>
                    <a:pt x="486" y="1185"/>
                    <a:pt x="637" y="1185"/>
                  </a:cubicBezTo>
                  <a:cubicBezTo>
                    <a:pt x="788" y="1185"/>
                    <a:pt x="925" y="1123"/>
                    <a:pt x="1024" y="1024"/>
                  </a:cubicBezTo>
                  <a:cubicBezTo>
                    <a:pt x="1123" y="925"/>
                    <a:pt x="1185" y="788"/>
                    <a:pt x="1185" y="637"/>
                  </a:cubicBezTo>
                  <a:cubicBezTo>
                    <a:pt x="1185" y="486"/>
                    <a:pt x="1123" y="349"/>
                    <a:pt x="1024" y="250"/>
                  </a:cubicBezTo>
                  <a:cubicBezTo>
                    <a:pt x="925" y="150"/>
                    <a:pt x="788" y="89"/>
                    <a:pt x="637" y="89"/>
                  </a:cubicBezTo>
                  <a:close/>
                  <a:moveTo>
                    <a:pt x="1005" y="268"/>
                  </a:moveTo>
                  <a:cubicBezTo>
                    <a:pt x="911" y="174"/>
                    <a:pt x="781" y="116"/>
                    <a:pt x="637" y="116"/>
                  </a:cubicBezTo>
                  <a:cubicBezTo>
                    <a:pt x="493" y="116"/>
                    <a:pt x="363" y="174"/>
                    <a:pt x="268" y="268"/>
                  </a:cubicBezTo>
                  <a:cubicBezTo>
                    <a:pt x="174" y="363"/>
                    <a:pt x="116" y="493"/>
                    <a:pt x="116" y="637"/>
                  </a:cubicBezTo>
                  <a:cubicBezTo>
                    <a:pt x="116" y="781"/>
                    <a:pt x="174" y="911"/>
                    <a:pt x="268" y="1005"/>
                  </a:cubicBezTo>
                  <a:cubicBezTo>
                    <a:pt x="363" y="1100"/>
                    <a:pt x="493" y="1158"/>
                    <a:pt x="637" y="1158"/>
                  </a:cubicBezTo>
                  <a:cubicBezTo>
                    <a:pt x="781" y="1158"/>
                    <a:pt x="911" y="1100"/>
                    <a:pt x="1005" y="1005"/>
                  </a:cubicBezTo>
                  <a:cubicBezTo>
                    <a:pt x="1100" y="911"/>
                    <a:pt x="1158" y="781"/>
                    <a:pt x="1158" y="637"/>
                  </a:cubicBezTo>
                  <a:cubicBezTo>
                    <a:pt x="1158" y="493"/>
                    <a:pt x="1100" y="363"/>
                    <a:pt x="1005" y="268"/>
                  </a:cubicBezTo>
                  <a:close/>
                  <a:moveTo>
                    <a:pt x="650" y="153"/>
                  </a:moveTo>
                  <a:cubicBezTo>
                    <a:pt x="650" y="146"/>
                    <a:pt x="644" y="140"/>
                    <a:pt x="637" y="140"/>
                  </a:cubicBezTo>
                  <a:cubicBezTo>
                    <a:pt x="630" y="140"/>
                    <a:pt x="624" y="146"/>
                    <a:pt x="624" y="153"/>
                  </a:cubicBezTo>
                  <a:cubicBezTo>
                    <a:pt x="624" y="191"/>
                    <a:pt x="624" y="191"/>
                    <a:pt x="624" y="191"/>
                  </a:cubicBezTo>
                  <a:cubicBezTo>
                    <a:pt x="624" y="198"/>
                    <a:pt x="630" y="204"/>
                    <a:pt x="637" y="204"/>
                  </a:cubicBezTo>
                  <a:cubicBezTo>
                    <a:pt x="644" y="204"/>
                    <a:pt x="650" y="198"/>
                    <a:pt x="650" y="191"/>
                  </a:cubicBezTo>
                  <a:lnTo>
                    <a:pt x="650" y="153"/>
                  </a:lnTo>
                  <a:close/>
                  <a:moveTo>
                    <a:pt x="650" y="1083"/>
                  </a:moveTo>
                  <a:cubicBezTo>
                    <a:pt x="650" y="1076"/>
                    <a:pt x="644" y="1070"/>
                    <a:pt x="637" y="1070"/>
                  </a:cubicBezTo>
                  <a:cubicBezTo>
                    <a:pt x="630" y="1070"/>
                    <a:pt x="624" y="1076"/>
                    <a:pt x="624" y="1083"/>
                  </a:cubicBezTo>
                  <a:cubicBezTo>
                    <a:pt x="624" y="1120"/>
                    <a:pt x="624" y="1120"/>
                    <a:pt x="624" y="1120"/>
                  </a:cubicBezTo>
                  <a:cubicBezTo>
                    <a:pt x="624" y="1128"/>
                    <a:pt x="630" y="1134"/>
                    <a:pt x="637" y="1134"/>
                  </a:cubicBezTo>
                  <a:cubicBezTo>
                    <a:pt x="644" y="1134"/>
                    <a:pt x="650" y="1128"/>
                    <a:pt x="650" y="1120"/>
                  </a:cubicBezTo>
                  <a:lnTo>
                    <a:pt x="650" y="1083"/>
                  </a:lnTo>
                  <a:close/>
                  <a:moveTo>
                    <a:pt x="890" y="225"/>
                  </a:moveTo>
                  <a:cubicBezTo>
                    <a:pt x="894" y="218"/>
                    <a:pt x="892" y="210"/>
                    <a:pt x="885" y="207"/>
                  </a:cubicBezTo>
                  <a:cubicBezTo>
                    <a:pt x="879" y="203"/>
                    <a:pt x="871" y="205"/>
                    <a:pt x="867" y="212"/>
                  </a:cubicBezTo>
                  <a:cubicBezTo>
                    <a:pt x="849" y="244"/>
                    <a:pt x="849" y="244"/>
                    <a:pt x="849" y="244"/>
                  </a:cubicBezTo>
                  <a:cubicBezTo>
                    <a:pt x="845" y="250"/>
                    <a:pt x="847" y="258"/>
                    <a:pt x="853" y="262"/>
                  </a:cubicBezTo>
                  <a:cubicBezTo>
                    <a:pt x="860" y="266"/>
                    <a:pt x="868" y="263"/>
                    <a:pt x="871" y="257"/>
                  </a:cubicBezTo>
                  <a:lnTo>
                    <a:pt x="890" y="225"/>
                  </a:lnTo>
                  <a:close/>
                  <a:moveTo>
                    <a:pt x="425" y="1030"/>
                  </a:moveTo>
                  <a:cubicBezTo>
                    <a:pt x="429" y="1024"/>
                    <a:pt x="427" y="1015"/>
                    <a:pt x="420" y="1012"/>
                  </a:cubicBezTo>
                  <a:cubicBezTo>
                    <a:pt x="414" y="1008"/>
                    <a:pt x="406" y="1010"/>
                    <a:pt x="402" y="1017"/>
                  </a:cubicBezTo>
                  <a:cubicBezTo>
                    <a:pt x="384" y="1049"/>
                    <a:pt x="384" y="1049"/>
                    <a:pt x="384" y="1049"/>
                  </a:cubicBezTo>
                  <a:cubicBezTo>
                    <a:pt x="380" y="1055"/>
                    <a:pt x="382" y="1063"/>
                    <a:pt x="389" y="1067"/>
                  </a:cubicBezTo>
                  <a:cubicBezTo>
                    <a:pt x="395" y="1071"/>
                    <a:pt x="403" y="1069"/>
                    <a:pt x="407" y="1062"/>
                  </a:cubicBezTo>
                  <a:lnTo>
                    <a:pt x="425" y="1030"/>
                  </a:lnTo>
                  <a:close/>
                  <a:moveTo>
                    <a:pt x="1062" y="407"/>
                  </a:moveTo>
                  <a:cubicBezTo>
                    <a:pt x="1068" y="403"/>
                    <a:pt x="1071" y="395"/>
                    <a:pt x="1067" y="389"/>
                  </a:cubicBezTo>
                  <a:cubicBezTo>
                    <a:pt x="1063" y="382"/>
                    <a:pt x="1055" y="380"/>
                    <a:pt x="1049" y="384"/>
                  </a:cubicBezTo>
                  <a:cubicBezTo>
                    <a:pt x="1017" y="402"/>
                    <a:pt x="1017" y="402"/>
                    <a:pt x="1017" y="402"/>
                  </a:cubicBezTo>
                  <a:cubicBezTo>
                    <a:pt x="1010" y="406"/>
                    <a:pt x="1008" y="414"/>
                    <a:pt x="1012" y="420"/>
                  </a:cubicBezTo>
                  <a:cubicBezTo>
                    <a:pt x="1015" y="427"/>
                    <a:pt x="1024" y="429"/>
                    <a:pt x="1030" y="425"/>
                  </a:cubicBezTo>
                  <a:lnTo>
                    <a:pt x="1062" y="407"/>
                  </a:lnTo>
                  <a:close/>
                  <a:moveTo>
                    <a:pt x="257" y="871"/>
                  </a:moveTo>
                  <a:cubicBezTo>
                    <a:pt x="263" y="868"/>
                    <a:pt x="266" y="860"/>
                    <a:pt x="262" y="853"/>
                  </a:cubicBezTo>
                  <a:cubicBezTo>
                    <a:pt x="258" y="847"/>
                    <a:pt x="250" y="845"/>
                    <a:pt x="244" y="849"/>
                  </a:cubicBezTo>
                  <a:cubicBezTo>
                    <a:pt x="212" y="867"/>
                    <a:pt x="212" y="867"/>
                    <a:pt x="212" y="867"/>
                  </a:cubicBezTo>
                  <a:cubicBezTo>
                    <a:pt x="205" y="871"/>
                    <a:pt x="203" y="879"/>
                    <a:pt x="207" y="885"/>
                  </a:cubicBezTo>
                  <a:cubicBezTo>
                    <a:pt x="210" y="892"/>
                    <a:pt x="218" y="894"/>
                    <a:pt x="225" y="890"/>
                  </a:cubicBezTo>
                  <a:lnTo>
                    <a:pt x="257" y="871"/>
                  </a:lnTo>
                  <a:close/>
                  <a:moveTo>
                    <a:pt x="1120" y="650"/>
                  </a:moveTo>
                  <a:cubicBezTo>
                    <a:pt x="1128" y="650"/>
                    <a:pt x="1134" y="644"/>
                    <a:pt x="1134" y="637"/>
                  </a:cubicBezTo>
                  <a:cubicBezTo>
                    <a:pt x="1134" y="630"/>
                    <a:pt x="1128" y="624"/>
                    <a:pt x="1120" y="624"/>
                  </a:cubicBezTo>
                  <a:cubicBezTo>
                    <a:pt x="1083" y="624"/>
                    <a:pt x="1083" y="624"/>
                    <a:pt x="1083" y="624"/>
                  </a:cubicBezTo>
                  <a:cubicBezTo>
                    <a:pt x="1076" y="624"/>
                    <a:pt x="1070" y="630"/>
                    <a:pt x="1070" y="637"/>
                  </a:cubicBezTo>
                  <a:cubicBezTo>
                    <a:pt x="1070" y="644"/>
                    <a:pt x="1076" y="650"/>
                    <a:pt x="1083" y="650"/>
                  </a:cubicBezTo>
                  <a:lnTo>
                    <a:pt x="1120" y="650"/>
                  </a:lnTo>
                  <a:close/>
                  <a:moveTo>
                    <a:pt x="191" y="650"/>
                  </a:moveTo>
                  <a:cubicBezTo>
                    <a:pt x="198" y="650"/>
                    <a:pt x="204" y="644"/>
                    <a:pt x="204" y="637"/>
                  </a:cubicBezTo>
                  <a:cubicBezTo>
                    <a:pt x="204" y="630"/>
                    <a:pt x="198" y="624"/>
                    <a:pt x="191" y="624"/>
                  </a:cubicBezTo>
                  <a:cubicBezTo>
                    <a:pt x="153" y="624"/>
                    <a:pt x="153" y="624"/>
                    <a:pt x="153" y="624"/>
                  </a:cubicBezTo>
                  <a:cubicBezTo>
                    <a:pt x="146" y="624"/>
                    <a:pt x="140" y="630"/>
                    <a:pt x="140" y="637"/>
                  </a:cubicBezTo>
                  <a:cubicBezTo>
                    <a:pt x="140" y="644"/>
                    <a:pt x="146" y="650"/>
                    <a:pt x="153" y="650"/>
                  </a:cubicBezTo>
                  <a:lnTo>
                    <a:pt x="191" y="650"/>
                  </a:lnTo>
                  <a:close/>
                  <a:moveTo>
                    <a:pt x="1049" y="890"/>
                  </a:moveTo>
                  <a:cubicBezTo>
                    <a:pt x="1055" y="894"/>
                    <a:pt x="1063" y="892"/>
                    <a:pt x="1067" y="885"/>
                  </a:cubicBezTo>
                  <a:cubicBezTo>
                    <a:pt x="1071" y="879"/>
                    <a:pt x="1068" y="871"/>
                    <a:pt x="1062" y="867"/>
                  </a:cubicBezTo>
                  <a:cubicBezTo>
                    <a:pt x="1030" y="849"/>
                    <a:pt x="1030" y="849"/>
                    <a:pt x="1030" y="849"/>
                  </a:cubicBezTo>
                  <a:cubicBezTo>
                    <a:pt x="1024" y="845"/>
                    <a:pt x="1015" y="847"/>
                    <a:pt x="1012" y="853"/>
                  </a:cubicBezTo>
                  <a:cubicBezTo>
                    <a:pt x="1008" y="860"/>
                    <a:pt x="1010" y="868"/>
                    <a:pt x="1017" y="871"/>
                  </a:cubicBezTo>
                  <a:lnTo>
                    <a:pt x="1049" y="890"/>
                  </a:lnTo>
                  <a:close/>
                  <a:moveTo>
                    <a:pt x="244" y="425"/>
                  </a:moveTo>
                  <a:cubicBezTo>
                    <a:pt x="250" y="429"/>
                    <a:pt x="258" y="427"/>
                    <a:pt x="262" y="420"/>
                  </a:cubicBezTo>
                  <a:cubicBezTo>
                    <a:pt x="266" y="414"/>
                    <a:pt x="263" y="406"/>
                    <a:pt x="257" y="402"/>
                  </a:cubicBezTo>
                  <a:cubicBezTo>
                    <a:pt x="225" y="384"/>
                    <a:pt x="225" y="384"/>
                    <a:pt x="225" y="384"/>
                  </a:cubicBezTo>
                  <a:cubicBezTo>
                    <a:pt x="218" y="380"/>
                    <a:pt x="210" y="382"/>
                    <a:pt x="207" y="389"/>
                  </a:cubicBezTo>
                  <a:cubicBezTo>
                    <a:pt x="203" y="395"/>
                    <a:pt x="205" y="403"/>
                    <a:pt x="212" y="407"/>
                  </a:cubicBezTo>
                  <a:lnTo>
                    <a:pt x="244" y="425"/>
                  </a:lnTo>
                  <a:close/>
                  <a:moveTo>
                    <a:pt x="867" y="1062"/>
                  </a:moveTo>
                  <a:cubicBezTo>
                    <a:pt x="871" y="1069"/>
                    <a:pt x="879" y="1071"/>
                    <a:pt x="885" y="1067"/>
                  </a:cubicBezTo>
                  <a:cubicBezTo>
                    <a:pt x="892" y="1063"/>
                    <a:pt x="894" y="1055"/>
                    <a:pt x="890" y="1049"/>
                  </a:cubicBezTo>
                  <a:cubicBezTo>
                    <a:pt x="871" y="1017"/>
                    <a:pt x="871" y="1017"/>
                    <a:pt x="871" y="1017"/>
                  </a:cubicBezTo>
                  <a:cubicBezTo>
                    <a:pt x="868" y="1010"/>
                    <a:pt x="860" y="1008"/>
                    <a:pt x="853" y="1012"/>
                  </a:cubicBezTo>
                  <a:cubicBezTo>
                    <a:pt x="847" y="1015"/>
                    <a:pt x="845" y="1024"/>
                    <a:pt x="849" y="1030"/>
                  </a:cubicBezTo>
                  <a:lnTo>
                    <a:pt x="867" y="1062"/>
                  </a:lnTo>
                  <a:close/>
                  <a:moveTo>
                    <a:pt x="402" y="257"/>
                  </a:moveTo>
                  <a:cubicBezTo>
                    <a:pt x="406" y="263"/>
                    <a:pt x="414" y="266"/>
                    <a:pt x="420" y="262"/>
                  </a:cubicBezTo>
                  <a:cubicBezTo>
                    <a:pt x="427" y="258"/>
                    <a:pt x="429" y="250"/>
                    <a:pt x="425" y="244"/>
                  </a:cubicBezTo>
                  <a:cubicBezTo>
                    <a:pt x="407" y="212"/>
                    <a:pt x="407" y="212"/>
                    <a:pt x="407" y="212"/>
                  </a:cubicBezTo>
                  <a:cubicBezTo>
                    <a:pt x="403" y="205"/>
                    <a:pt x="395" y="203"/>
                    <a:pt x="389" y="207"/>
                  </a:cubicBezTo>
                  <a:cubicBezTo>
                    <a:pt x="382" y="210"/>
                    <a:pt x="380" y="218"/>
                    <a:pt x="384" y="225"/>
                  </a:cubicBezTo>
                  <a:lnTo>
                    <a:pt x="402" y="257"/>
                  </a:lnTo>
                  <a:close/>
                  <a:moveTo>
                    <a:pt x="614" y="265"/>
                  </a:moveTo>
                  <a:cubicBezTo>
                    <a:pt x="614" y="597"/>
                    <a:pt x="614" y="597"/>
                    <a:pt x="614" y="597"/>
                  </a:cubicBezTo>
                  <a:cubicBezTo>
                    <a:pt x="613" y="598"/>
                    <a:pt x="611" y="598"/>
                    <a:pt x="610" y="599"/>
                  </a:cubicBezTo>
                  <a:cubicBezTo>
                    <a:pt x="564" y="572"/>
                    <a:pt x="564" y="572"/>
                    <a:pt x="564" y="572"/>
                  </a:cubicBezTo>
                  <a:cubicBezTo>
                    <a:pt x="544" y="606"/>
                    <a:pt x="544" y="606"/>
                    <a:pt x="544" y="606"/>
                  </a:cubicBezTo>
                  <a:cubicBezTo>
                    <a:pt x="591" y="633"/>
                    <a:pt x="591" y="633"/>
                    <a:pt x="591" y="633"/>
                  </a:cubicBezTo>
                  <a:cubicBezTo>
                    <a:pt x="591" y="634"/>
                    <a:pt x="591" y="635"/>
                    <a:pt x="591" y="637"/>
                  </a:cubicBezTo>
                  <a:cubicBezTo>
                    <a:pt x="591" y="654"/>
                    <a:pt x="600" y="669"/>
                    <a:pt x="614" y="677"/>
                  </a:cubicBezTo>
                  <a:cubicBezTo>
                    <a:pt x="614" y="750"/>
                    <a:pt x="614" y="750"/>
                    <a:pt x="614" y="750"/>
                  </a:cubicBezTo>
                  <a:cubicBezTo>
                    <a:pt x="660" y="750"/>
                    <a:pt x="660" y="750"/>
                    <a:pt x="660" y="750"/>
                  </a:cubicBezTo>
                  <a:cubicBezTo>
                    <a:pt x="660" y="677"/>
                    <a:pt x="660" y="677"/>
                    <a:pt x="660" y="677"/>
                  </a:cubicBezTo>
                  <a:cubicBezTo>
                    <a:pt x="661" y="676"/>
                    <a:pt x="662" y="675"/>
                    <a:pt x="664" y="675"/>
                  </a:cubicBezTo>
                  <a:cubicBezTo>
                    <a:pt x="900" y="811"/>
                    <a:pt x="900" y="811"/>
                    <a:pt x="900" y="811"/>
                  </a:cubicBezTo>
                  <a:cubicBezTo>
                    <a:pt x="919" y="778"/>
                    <a:pt x="919" y="778"/>
                    <a:pt x="919" y="778"/>
                  </a:cubicBezTo>
                  <a:cubicBezTo>
                    <a:pt x="683" y="641"/>
                    <a:pt x="683" y="641"/>
                    <a:pt x="683" y="641"/>
                  </a:cubicBezTo>
                  <a:cubicBezTo>
                    <a:pt x="683" y="640"/>
                    <a:pt x="683" y="638"/>
                    <a:pt x="683" y="637"/>
                  </a:cubicBezTo>
                  <a:cubicBezTo>
                    <a:pt x="683" y="620"/>
                    <a:pt x="674" y="605"/>
                    <a:pt x="660" y="597"/>
                  </a:cubicBezTo>
                  <a:cubicBezTo>
                    <a:pt x="660" y="265"/>
                    <a:pt x="660" y="265"/>
                    <a:pt x="660" y="265"/>
                  </a:cubicBezTo>
                  <a:lnTo>
                    <a:pt x="614" y="265"/>
                  </a:ln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" name="Freeform 57">
              <a:extLst>
                <a:ext uri="{FF2B5EF4-FFF2-40B4-BE49-F238E27FC236}">
                  <a16:creationId xmlns:a16="http://schemas.microsoft.com/office/drawing/2014/main" id="{75E488DF-5F2A-4982-A91E-A73ACFC69B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" y="1283"/>
              <a:ext cx="3451" cy="3450"/>
            </a:xfrm>
            <a:custGeom>
              <a:avLst/>
              <a:gdLst>
                <a:gd name="T0" fmla="*/ 1284 w 1294"/>
                <a:gd name="T1" fmla="*/ 647 h 1294"/>
                <a:gd name="T2" fmla="*/ 1274 w 1294"/>
                <a:gd name="T3" fmla="*/ 647 h 1294"/>
                <a:gd name="T4" fmla="*/ 1090 w 1294"/>
                <a:gd name="T5" fmla="*/ 1090 h 1294"/>
                <a:gd name="T6" fmla="*/ 647 w 1294"/>
                <a:gd name="T7" fmla="*/ 1274 h 1294"/>
                <a:gd name="T8" fmla="*/ 204 w 1294"/>
                <a:gd name="T9" fmla="*/ 1090 h 1294"/>
                <a:gd name="T10" fmla="*/ 20 w 1294"/>
                <a:gd name="T11" fmla="*/ 647 h 1294"/>
                <a:gd name="T12" fmla="*/ 204 w 1294"/>
                <a:gd name="T13" fmla="*/ 204 h 1294"/>
                <a:gd name="T14" fmla="*/ 647 w 1294"/>
                <a:gd name="T15" fmla="*/ 20 h 1294"/>
                <a:gd name="T16" fmla="*/ 1090 w 1294"/>
                <a:gd name="T17" fmla="*/ 204 h 1294"/>
                <a:gd name="T18" fmla="*/ 1274 w 1294"/>
                <a:gd name="T19" fmla="*/ 647 h 1294"/>
                <a:gd name="T20" fmla="*/ 1284 w 1294"/>
                <a:gd name="T21" fmla="*/ 647 h 1294"/>
                <a:gd name="T22" fmla="*/ 1294 w 1294"/>
                <a:gd name="T23" fmla="*/ 647 h 1294"/>
                <a:gd name="T24" fmla="*/ 647 w 1294"/>
                <a:gd name="T25" fmla="*/ 0 h 1294"/>
                <a:gd name="T26" fmla="*/ 0 w 1294"/>
                <a:gd name="T27" fmla="*/ 647 h 1294"/>
                <a:gd name="T28" fmla="*/ 647 w 1294"/>
                <a:gd name="T29" fmla="*/ 1294 h 1294"/>
                <a:gd name="T30" fmla="*/ 1294 w 1294"/>
                <a:gd name="T31" fmla="*/ 647 h 1294"/>
                <a:gd name="T32" fmla="*/ 1284 w 1294"/>
                <a:gd name="T33" fmla="*/ 647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4" h="1294">
                  <a:moveTo>
                    <a:pt x="1284" y="647"/>
                  </a:moveTo>
                  <a:cubicBezTo>
                    <a:pt x="1274" y="647"/>
                    <a:pt x="1274" y="647"/>
                    <a:pt x="1274" y="647"/>
                  </a:cubicBezTo>
                  <a:cubicBezTo>
                    <a:pt x="1274" y="820"/>
                    <a:pt x="1203" y="977"/>
                    <a:pt x="1090" y="1090"/>
                  </a:cubicBezTo>
                  <a:cubicBezTo>
                    <a:pt x="977" y="1204"/>
                    <a:pt x="820" y="1274"/>
                    <a:pt x="647" y="1274"/>
                  </a:cubicBezTo>
                  <a:cubicBezTo>
                    <a:pt x="474" y="1274"/>
                    <a:pt x="317" y="1204"/>
                    <a:pt x="204" y="1090"/>
                  </a:cubicBezTo>
                  <a:cubicBezTo>
                    <a:pt x="90" y="977"/>
                    <a:pt x="20" y="820"/>
                    <a:pt x="20" y="647"/>
                  </a:cubicBezTo>
                  <a:cubicBezTo>
                    <a:pt x="20" y="474"/>
                    <a:pt x="90" y="317"/>
                    <a:pt x="204" y="204"/>
                  </a:cubicBezTo>
                  <a:cubicBezTo>
                    <a:pt x="317" y="90"/>
                    <a:pt x="474" y="20"/>
                    <a:pt x="647" y="20"/>
                  </a:cubicBezTo>
                  <a:cubicBezTo>
                    <a:pt x="820" y="20"/>
                    <a:pt x="977" y="90"/>
                    <a:pt x="1090" y="204"/>
                  </a:cubicBezTo>
                  <a:cubicBezTo>
                    <a:pt x="1203" y="317"/>
                    <a:pt x="1274" y="474"/>
                    <a:pt x="1274" y="647"/>
                  </a:cubicBezTo>
                  <a:cubicBezTo>
                    <a:pt x="1284" y="647"/>
                    <a:pt x="1284" y="647"/>
                    <a:pt x="1284" y="647"/>
                  </a:cubicBezTo>
                  <a:cubicBezTo>
                    <a:pt x="1294" y="647"/>
                    <a:pt x="1294" y="647"/>
                    <a:pt x="1294" y="647"/>
                  </a:cubicBezTo>
                  <a:cubicBezTo>
                    <a:pt x="1294" y="290"/>
                    <a:pt x="1004" y="0"/>
                    <a:pt x="647" y="0"/>
                  </a:cubicBezTo>
                  <a:cubicBezTo>
                    <a:pt x="290" y="0"/>
                    <a:pt x="0" y="290"/>
                    <a:pt x="0" y="647"/>
                  </a:cubicBezTo>
                  <a:cubicBezTo>
                    <a:pt x="0" y="1004"/>
                    <a:pt x="290" y="1294"/>
                    <a:pt x="647" y="1294"/>
                  </a:cubicBezTo>
                  <a:cubicBezTo>
                    <a:pt x="1004" y="1294"/>
                    <a:pt x="1294" y="1004"/>
                    <a:pt x="1294" y="647"/>
                  </a:cubicBezTo>
                  <a:lnTo>
                    <a:pt x="1284" y="647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9" name="Rectangle 58">
              <a:extLst>
                <a:ext uri="{FF2B5EF4-FFF2-40B4-BE49-F238E27FC236}">
                  <a16:creationId xmlns:a16="http://schemas.microsoft.com/office/drawing/2014/main" id="{F45EA67E-502D-4AF7-9064-792EAF3FE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" y="5064"/>
              <a:ext cx="693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anose="020B0502020104020203" pitchFamily="34" charset="0"/>
                </a:rPr>
                <a:t>OFF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0" name="Freeform 59">
              <a:extLst>
                <a:ext uri="{FF2B5EF4-FFF2-40B4-BE49-F238E27FC236}">
                  <a16:creationId xmlns:a16="http://schemas.microsoft.com/office/drawing/2014/main" id="{5F9F9DAD-CE61-4B71-AB05-814FF226F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0" y="4885"/>
              <a:ext cx="1352" cy="739"/>
            </a:xfrm>
            <a:custGeom>
              <a:avLst/>
              <a:gdLst>
                <a:gd name="T0" fmla="*/ 419 w 507"/>
                <a:gd name="T1" fmla="*/ 277 h 277"/>
                <a:gd name="T2" fmla="*/ 88 w 507"/>
                <a:gd name="T3" fmla="*/ 277 h 277"/>
                <a:gd name="T4" fmla="*/ 0 w 507"/>
                <a:gd name="T5" fmla="*/ 189 h 277"/>
                <a:gd name="T6" fmla="*/ 0 w 507"/>
                <a:gd name="T7" fmla="*/ 88 h 277"/>
                <a:gd name="T8" fmla="*/ 88 w 507"/>
                <a:gd name="T9" fmla="*/ 0 h 277"/>
                <a:gd name="T10" fmla="*/ 419 w 507"/>
                <a:gd name="T11" fmla="*/ 0 h 277"/>
                <a:gd name="T12" fmla="*/ 507 w 507"/>
                <a:gd name="T13" fmla="*/ 88 h 277"/>
                <a:gd name="T14" fmla="*/ 507 w 507"/>
                <a:gd name="T15" fmla="*/ 189 h 277"/>
                <a:gd name="T16" fmla="*/ 419 w 507"/>
                <a:gd name="T17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7" h="277">
                  <a:moveTo>
                    <a:pt x="419" y="277"/>
                  </a:moveTo>
                  <a:cubicBezTo>
                    <a:pt x="88" y="277"/>
                    <a:pt x="88" y="277"/>
                    <a:pt x="88" y="277"/>
                  </a:cubicBezTo>
                  <a:cubicBezTo>
                    <a:pt x="39" y="277"/>
                    <a:pt x="0" y="238"/>
                    <a:pt x="0" y="18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39" y="0"/>
                    <a:pt x="88" y="0"/>
                  </a:cubicBezTo>
                  <a:cubicBezTo>
                    <a:pt x="419" y="0"/>
                    <a:pt x="419" y="0"/>
                    <a:pt x="419" y="0"/>
                  </a:cubicBezTo>
                  <a:cubicBezTo>
                    <a:pt x="467" y="0"/>
                    <a:pt x="507" y="40"/>
                    <a:pt x="507" y="88"/>
                  </a:cubicBezTo>
                  <a:cubicBezTo>
                    <a:pt x="507" y="189"/>
                    <a:pt x="507" y="189"/>
                    <a:pt x="507" y="189"/>
                  </a:cubicBezTo>
                  <a:cubicBezTo>
                    <a:pt x="507" y="238"/>
                    <a:pt x="467" y="277"/>
                    <a:pt x="419" y="277"/>
                  </a:cubicBez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1" name="Rectangle 60">
              <a:extLst>
                <a:ext uri="{FF2B5EF4-FFF2-40B4-BE49-F238E27FC236}">
                  <a16:creationId xmlns:a16="http://schemas.microsoft.com/office/drawing/2014/main" id="{E630F421-437B-4516-A1FC-B2FDF37A4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8" y="5064"/>
              <a:ext cx="643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anose="020B0502020104020203" pitchFamily="34" charset="0"/>
                </a:rPr>
                <a:t>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4" name="Rectangle 63">
              <a:extLst>
                <a:ext uri="{FF2B5EF4-FFF2-40B4-BE49-F238E27FC236}">
                  <a16:creationId xmlns:a16="http://schemas.microsoft.com/office/drawing/2014/main" id="{77837847-8478-4AF6-9D3B-3A225D03C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1" y="403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7" name="Rectangle 66">
              <a:extLst>
                <a:ext uri="{FF2B5EF4-FFF2-40B4-BE49-F238E27FC236}">
                  <a16:creationId xmlns:a16="http://schemas.microsoft.com/office/drawing/2014/main" id="{54403E85-010C-45F0-B7BB-92EB4B9C2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" y="9888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8" name="Rectangle 67">
              <a:extLst>
                <a:ext uri="{FF2B5EF4-FFF2-40B4-BE49-F238E27FC236}">
                  <a16:creationId xmlns:a16="http://schemas.microsoft.com/office/drawing/2014/main" id="{75C105FF-725B-471D-B3A8-91CE469CA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" y="10208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69" name="Rectangle 68">
              <a:extLst>
                <a:ext uri="{FF2B5EF4-FFF2-40B4-BE49-F238E27FC236}">
                  <a16:creationId xmlns:a16="http://schemas.microsoft.com/office/drawing/2014/main" id="{55B05583-F6F1-4FDD-98C5-28BB0F0F9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" y="10528"/>
              <a:ext cx="6112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54" name="TextBox 253">
            <a:extLst>
              <a:ext uri="{FF2B5EF4-FFF2-40B4-BE49-F238E27FC236}">
                <a16:creationId xmlns:a16="http://schemas.microsoft.com/office/drawing/2014/main" id="{AA6CBC9E-2A26-42A7-9C81-1917FF825791}"/>
              </a:ext>
            </a:extLst>
          </p:cNvPr>
          <p:cNvSpPr txBox="1"/>
          <p:nvPr/>
        </p:nvSpPr>
        <p:spPr>
          <a:xfrm>
            <a:off x="8185262" y="1334766"/>
            <a:ext cx="89344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برنامج التقنين 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0FF8AD64-C4C0-459E-B844-06BA566A4FF8}"/>
              </a:ext>
            </a:extLst>
          </p:cNvPr>
          <p:cNvSpPr txBox="1"/>
          <p:nvPr/>
        </p:nvSpPr>
        <p:spPr>
          <a:xfrm>
            <a:off x="12219267" y="6129338"/>
            <a:ext cx="4890551" cy="94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B9BAC7C-F424-4CD9-8DE8-2F932B0D77BB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025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4897D164-6FE5-4CC8-9D1F-A3139437B41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6350" y="6350"/>
            <a:ext cx="18294350" cy="18286413"/>
            <a:chOff x="-4" y="4"/>
            <a:chExt cx="11524" cy="1151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627F088B-2790-4037-806D-3EC789412F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4" y="4"/>
              <a:ext cx="11524" cy="1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2771C07B-ED1E-412F-AA10-24ED0D517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7"/>
              <a:ext cx="11516" cy="11516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4341A537-583E-4BD6-9ADA-F3CB11913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7"/>
              <a:ext cx="11516" cy="1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85A29BE-082E-40FE-8D99-7405E8D33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9638"/>
              <a:ext cx="11516" cy="1885"/>
            </a:xfrm>
            <a:custGeom>
              <a:avLst/>
              <a:gdLst>
                <a:gd name="T0" fmla="*/ 4320 w 4320"/>
                <a:gd name="T1" fmla="*/ 707 h 707"/>
                <a:gd name="T2" fmla="*/ 0 w 4320"/>
                <a:gd name="T3" fmla="*/ 707 h 707"/>
                <a:gd name="T4" fmla="*/ 0 w 4320"/>
                <a:gd name="T5" fmla="*/ 585 h 707"/>
                <a:gd name="T6" fmla="*/ 585 w 4320"/>
                <a:gd name="T7" fmla="*/ 0 h 707"/>
                <a:gd name="T8" fmla="*/ 4320 w 4320"/>
                <a:gd name="T9" fmla="*/ 0 h 707"/>
                <a:gd name="T10" fmla="*/ 4320 w 4320"/>
                <a:gd name="T11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707">
                  <a:moveTo>
                    <a:pt x="4320" y="707"/>
                  </a:moveTo>
                  <a:cubicBezTo>
                    <a:pt x="0" y="707"/>
                    <a:pt x="0" y="707"/>
                    <a:pt x="0" y="707"/>
                  </a:cubicBezTo>
                  <a:cubicBezTo>
                    <a:pt x="0" y="585"/>
                    <a:pt x="0" y="585"/>
                    <a:pt x="0" y="585"/>
                  </a:cubicBezTo>
                  <a:cubicBezTo>
                    <a:pt x="0" y="262"/>
                    <a:pt x="262" y="0"/>
                    <a:pt x="585" y="0"/>
                  </a:cubicBezTo>
                  <a:cubicBezTo>
                    <a:pt x="4320" y="0"/>
                    <a:pt x="4320" y="0"/>
                    <a:pt x="4320" y="0"/>
                  </a:cubicBezTo>
                  <a:lnTo>
                    <a:pt x="4320" y="707"/>
                  </a:lnTo>
                  <a:close/>
                </a:path>
              </a:pathLst>
            </a:custGeom>
            <a:solidFill>
              <a:srgbClr val="662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582D236F-8CD4-40D1-AD39-E2FFF7F2C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4485"/>
              <a:ext cx="1962" cy="4204"/>
            </a:xfrm>
            <a:custGeom>
              <a:avLst/>
              <a:gdLst>
                <a:gd name="T0" fmla="*/ 736 w 736"/>
                <a:gd name="T1" fmla="*/ 0 h 1577"/>
                <a:gd name="T2" fmla="*/ 26 w 736"/>
                <a:gd name="T3" fmla="*/ 765 h 1577"/>
                <a:gd name="T4" fmla="*/ 511 w 736"/>
                <a:gd name="T5" fmla="*/ 1577 h 1577"/>
                <a:gd name="T6" fmla="*/ 578 w 736"/>
                <a:gd name="T7" fmla="*/ 1420 h 1577"/>
                <a:gd name="T8" fmla="*/ 560 w 736"/>
                <a:gd name="T9" fmla="*/ 1412 h 1577"/>
                <a:gd name="T10" fmla="*/ 208 w 736"/>
                <a:gd name="T11" fmla="*/ 702 h 1577"/>
                <a:gd name="T12" fmla="*/ 655 w 736"/>
                <a:gd name="T13" fmla="*/ 193 h 1577"/>
                <a:gd name="T14" fmla="*/ 661 w 736"/>
                <a:gd name="T15" fmla="*/ 191 h 1577"/>
                <a:gd name="T16" fmla="*/ 670 w 736"/>
                <a:gd name="T17" fmla="*/ 187 h 1577"/>
                <a:gd name="T18" fmla="*/ 736 w 736"/>
                <a:gd name="T19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6" h="1577">
                  <a:moveTo>
                    <a:pt x="736" y="0"/>
                  </a:moveTo>
                  <a:cubicBezTo>
                    <a:pt x="365" y="53"/>
                    <a:pt x="54" y="361"/>
                    <a:pt x="26" y="765"/>
                  </a:cubicBezTo>
                  <a:cubicBezTo>
                    <a:pt x="0" y="1144"/>
                    <a:pt x="231" y="1454"/>
                    <a:pt x="511" y="1577"/>
                  </a:cubicBezTo>
                  <a:cubicBezTo>
                    <a:pt x="533" y="1525"/>
                    <a:pt x="555" y="1473"/>
                    <a:pt x="578" y="1420"/>
                  </a:cubicBezTo>
                  <a:cubicBezTo>
                    <a:pt x="571" y="1417"/>
                    <a:pt x="566" y="1414"/>
                    <a:pt x="560" y="1412"/>
                  </a:cubicBezTo>
                  <a:cubicBezTo>
                    <a:pt x="297" y="1279"/>
                    <a:pt x="150" y="988"/>
                    <a:pt x="208" y="702"/>
                  </a:cubicBezTo>
                  <a:cubicBezTo>
                    <a:pt x="259" y="448"/>
                    <a:pt x="412" y="280"/>
                    <a:pt x="655" y="193"/>
                  </a:cubicBezTo>
                  <a:cubicBezTo>
                    <a:pt x="657" y="193"/>
                    <a:pt x="659" y="192"/>
                    <a:pt x="661" y="191"/>
                  </a:cubicBezTo>
                  <a:cubicBezTo>
                    <a:pt x="670" y="187"/>
                    <a:pt x="670" y="187"/>
                    <a:pt x="670" y="187"/>
                  </a:cubicBezTo>
                  <a:cubicBezTo>
                    <a:pt x="736" y="0"/>
                    <a:pt x="736" y="0"/>
                    <a:pt x="736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25AA914-E7B0-45C9-AE84-15E9FF385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" y="4992"/>
              <a:ext cx="2399" cy="3897"/>
            </a:xfrm>
            <a:custGeom>
              <a:avLst/>
              <a:gdLst>
                <a:gd name="T0" fmla="*/ 585 w 900"/>
                <a:gd name="T1" fmla="*/ 0 h 1462"/>
                <a:gd name="T2" fmla="*/ 490 w 900"/>
                <a:gd name="T3" fmla="*/ 144 h 1462"/>
                <a:gd name="T4" fmla="*/ 508 w 900"/>
                <a:gd name="T5" fmla="*/ 163 h 1462"/>
                <a:gd name="T6" fmla="*/ 686 w 900"/>
                <a:gd name="T7" fmla="*/ 785 h 1462"/>
                <a:gd name="T8" fmla="*/ 149 w 900"/>
                <a:gd name="T9" fmla="*/ 1284 h 1462"/>
                <a:gd name="T10" fmla="*/ 149 w 900"/>
                <a:gd name="T11" fmla="*/ 1284 h 1462"/>
                <a:gd name="T12" fmla="*/ 137 w 900"/>
                <a:gd name="T13" fmla="*/ 1286 h 1462"/>
                <a:gd name="T14" fmla="*/ 135 w 900"/>
                <a:gd name="T15" fmla="*/ 1286 h 1462"/>
                <a:gd name="T16" fmla="*/ 124 w 900"/>
                <a:gd name="T17" fmla="*/ 1288 h 1462"/>
                <a:gd name="T18" fmla="*/ 108 w 900"/>
                <a:gd name="T19" fmla="*/ 1310 h 1462"/>
                <a:gd name="T20" fmla="*/ 77 w 900"/>
                <a:gd name="T21" fmla="*/ 1353 h 1462"/>
                <a:gd name="T22" fmla="*/ 0 w 900"/>
                <a:gd name="T23" fmla="*/ 1460 h 1462"/>
                <a:gd name="T24" fmla="*/ 55 w 900"/>
                <a:gd name="T25" fmla="*/ 1462 h 1462"/>
                <a:gd name="T26" fmla="*/ 837 w 900"/>
                <a:gd name="T27" fmla="*/ 883 h 1462"/>
                <a:gd name="T28" fmla="*/ 810 w 900"/>
                <a:gd name="T29" fmla="*/ 307 h 1462"/>
                <a:gd name="T30" fmla="*/ 585 w 900"/>
                <a:gd name="T31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462">
                  <a:moveTo>
                    <a:pt x="585" y="0"/>
                  </a:moveTo>
                  <a:cubicBezTo>
                    <a:pt x="490" y="144"/>
                    <a:pt x="490" y="144"/>
                    <a:pt x="490" y="144"/>
                  </a:cubicBezTo>
                  <a:cubicBezTo>
                    <a:pt x="508" y="163"/>
                    <a:pt x="508" y="163"/>
                    <a:pt x="508" y="163"/>
                  </a:cubicBezTo>
                  <a:cubicBezTo>
                    <a:pt x="678" y="338"/>
                    <a:pt x="741" y="547"/>
                    <a:pt x="686" y="785"/>
                  </a:cubicBezTo>
                  <a:cubicBezTo>
                    <a:pt x="625" y="1048"/>
                    <a:pt x="416" y="1238"/>
                    <a:pt x="149" y="1284"/>
                  </a:cubicBezTo>
                  <a:cubicBezTo>
                    <a:pt x="149" y="1284"/>
                    <a:pt x="149" y="1284"/>
                    <a:pt x="149" y="1284"/>
                  </a:cubicBezTo>
                  <a:cubicBezTo>
                    <a:pt x="145" y="1284"/>
                    <a:pt x="141" y="1285"/>
                    <a:pt x="137" y="1286"/>
                  </a:cubicBezTo>
                  <a:cubicBezTo>
                    <a:pt x="136" y="1286"/>
                    <a:pt x="136" y="1286"/>
                    <a:pt x="135" y="1286"/>
                  </a:cubicBezTo>
                  <a:cubicBezTo>
                    <a:pt x="124" y="1288"/>
                    <a:pt x="124" y="1288"/>
                    <a:pt x="124" y="1288"/>
                  </a:cubicBezTo>
                  <a:cubicBezTo>
                    <a:pt x="108" y="1310"/>
                    <a:pt x="108" y="1310"/>
                    <a:pt x="108" y="1310"/>
                  </a:cubicBezTo>
                  <a:cubicBezTo>
                    <a:pt x="97" y="1324"/>
                    <a:pt x="87" y="1339"/>
                    <a:pt x="77" y="1353"/>
                  </a:cubicBezTo>
                  <a:cubicBezTo>
                    <a:pt x="52" y="1388"/>
                    <a:pt x="26" y="1423"/>
                    <a:pt x="0" y="1460"/>
                  </a:cubicBezTo>
                  <a:cubicBezTo>
                    <a:pt x="18" y="1461"/>
                    <a:pt x="37" y="1462"/>
                    <a:pt x="55" y="1462"/>
                  </a:cubicBezTo>
                  <a:cubicBezTo>
                    <a:pt x="370" y="1462"/>
                    <a:pt x="716" y="1261"/>
                    <a:pt x="837" y="883"/>
                  </a:cubicBezTo>
                  <a:cubicBezTo>
                    <a:pt x="900" y="689"/>
                    <a:pt x="889" y="496"/>
                    <a:pt x="810" y="307"/>
                  </a:cubicBezTo>
                  <a:cubicBezTo>
                    <a:pt x="760" y="187"/>
                    <a:pt x="684" y="86"/>
                    <a:pt x="585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E5E8CE2-AF07-46B2-863A-0F15DDFB6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4" y="4139"/>
              <a:ext cx="2519" cy="5270"/>
            </a:xfrm>
            <a:custGeom>
              <a:avLst/>
              <a:gdLst>
                <a:gd name="T0" fmla="*/ 4 w 945"/>
                <a:gd name="T1" fmla="*/ 1977 h 1977"/>
                <a:gd name="T2" fmla="*/ 4 w 945"/>
                <a:gd name="T3" fmla="*/ 1977 h 1977"/>
                <a:gd name="T4" fmla="*/ 4 w 945"/>
                <a:gd name="T5" fmla="*/ 1977 h 1977"/>
                <a:gd name="T6" fmla="*/ 4 w 945"/>
                <a:gd name="T7" fmla="*/ 1977 h 1977"/>
                <a:gd name="T8" fmla="*/ 4 w 945"/>
                <a:gd name="T9" fmla="*/ 1977 h 1977"/>
                <a:gd name="T10" fmla="*/ 4 w 945"/>
                <a:gd name="T11" fmla="*/ 1977 h 1977"/>
                <a:gd name="T12" fmla="*/ 4 w 945"/>
                <a:gd name="T13" fmla="*/ 1977 h 1977"/>
                <a:gd name="T14" fmla="*/ 448 w 945"/>
                <a:gd name="T15" fmla="*/ 0 h 1977"/>
                <a:gd name="T16" fmla="*/ 448 w 945"/>
                <a:gd name="T17" fmla="*/ 0 h 1977"/>
                <a:gd name="T18" fmla="*/ 383 w 945"/>
                <a:gd name="T19" fmla="*/ 0 h 1977"/>
                <a:gd name="T20" fmla="*/ 382 w 945"/>
                <a:gd name="T21" fmla="*/ 3 h 1977"/>
                <a:gd name="T22" fmla="*/ 29 w 945"/>
                <a:gd name="T23" fmla="*/ 1005 h 1977"/>
                <a:gd name="T24" fmla="*/ 0 w 945"/>
                <a:gd name="T25" fmla="*/ 1089 h 1977"/>
                <a:gd name="T26" fmla="*/ 380 w 945"/>
                <a:gd name="T27" fmla="*/ 1089 h 1977"/>
                <a:gd name="T28" fmla="*/ 4 w 945"/>
                <a:gd name="T29" fmla="*/ 1977 h 1977"/>
                <a:gd name="T30" fmla="*/ 819 w 945"/>
                <a:gd name="T31" fmla="*/ 844 h 1977"/>
                <a:gd name="T32" fmla="*/ 391 w 945"/>
                <a:gd name="T33" fmla="*/ 844 h 1977"/>
                <a:gd name="T34" fmla="*/ 668 w 945"/>
                <a:gd name="T35" fmla="*/ 422 h 1977"/>
                <a:gd name="T36" fmla="*/ 945 w 945"/>
                <a:gd name="T37" fmla="*/ 0 h 1977"/>
                <a:gd name="T38" fmla="*/ 926 w 945"/>
                <a:gd name="T39" fmla="*/ 0 h 1977"/>
                <a:gd name="T40" fmla="*/ 830 w 945"/>
                <a:gd name="T41" fmla="*/ 0 h 1977"/>
                <a:gd name="T42" fmla="*/ 742 w 945"/>
                <a:gd name="T43" fmla="*/ 0 h 1977"/>
                <a:gd name="T44" fmla="*/ 448 w 945"/>
                <a:gd name="T45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5" h="1977">
                  <a:moveTo>
                    <a:pt x="4" y="1977"/>
                  </a:moveTo>
                  <a:cubicBezTo>
                    <a:pt x="4" y="1977"/>
                    <a:pt x="4" y="1977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moveTo>
                    <a:pt x="4" y="1977"/>
                  </a:moveTo>
                  <a:cubicBezTo>
                    <a:pt x="4" y="1977"/>
                    <a:pt x="4" y="1977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moveTo>
                    <a:pt x="448" y="0"/>
                  </a:moveTo>
                  <a:cubicBezTo>
                    <a:pt x="448" y="0"/>
                    <a:pt x="448" y="0"/>
                    <a:pt x="448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83" y="1"/>
                    <a:pt x="382" y="2"/>
                    <a:pt x="382" y="3"/>
                  </a:cubicBezTo>
                  <a:cubicBezTo>
                    <a:pt x="266" y="333"/>
                    <a:pt x="145" y="676"/>
                    <a:pt x="29" y="1005"/>
                  </a:cubicBezTo>
                  <a:cubicBezTo>
                    <a:pt x="19" y="1032"/>
                    <a:pt x="10" y="1059"/>
                    <a:pt x="0" y="1089"/>
                  </a:cubicBezTo>
                  <a:cubicBezTo>
                    <a:pt x="127" y="1089"/>
                    <a:pt x="252" y="1089"/>
                    <a:pt x="380" y="1089"/>
                  </a:cubicBezTo>
                  <a:cubicBezTo>
                    <a:pt x="253" y="1386"/>
                    <a:pt x="130" y="1682"/>
                    <a:pt x="4" y="1977"/>
                  </a:cubicBezTo>
                  <a:cubicBezTo>
                    <a:pt x="275" y="1600"/>
                    <a:pt x="546" y="1224"/>
                    <a:pt x="819" y="844"/>
                  </a:cubicBezTo>
                  <a:cubicBezTo>
                    <a:pt x="674" y="844"/>
                    <a:pt x="534" y="844"/>
                    <a:pt x="391" y="844"/>
                  </a:cubicBezTo>
                  <a:cubicBezTo>
                    <a:pt x="484" y="702"/>
                    <a:pt x="576" y="562"/>
                    <a:pt x="668" y="422"/>
                  </a:cubicBezTo>
                  <a:cubicBezTo>
                    <a:pt x="759" y="283"/>
                    <a:pt x="851" y="143"/>
                    <a:pt x="945" y="0"/>
                  </a:cubicBezTo>
                  <a:cubicBezTo>
                    <a:pt x="936" y="0"/>
                    <a:pt x="931" y="0"/>
                    <a:pt x="926" y="0"/>
                  </a:cubicBezTo>
                  <a:cubicBezTo>
                    <a:pt x="894" y="0"/>
                    <a:pt x="862" y="0"/>
                    <a:pt x="830" y="0"/>
                  </a:cubicBezTo>
                  <a:cubicBezTo>
                    <a:pt x="801" y="0"/>
                    <a:pt x="771" y="0"/>
                    <a:pt x="742" y="0"/>
                  </a:cubicBezTo>
                  <a:cubicBezTo>
                    <a:pt x="644" y="0"/>
                    <a:pt x="546" y="0"/>
                    <a:pt x="448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52A44B87-0302-4A2D-9C87-64E24F5CC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7"/>
              <a:ext cx="11516" cy="3769"/>
            </a:xfrm>
            <a:custGeom>
              <a:avLst/>
              <a:gdLst>
                <a:gd name="T0" fmla="*/ 4320 w 4320"/>
                <a:gd name="T1" fmla="*/ 0 h 1414"/>
                <a:gd name="T2" fmla="*/ 0 w 4320"/>
                <a:gd name="T3" fmla="*/ 0 h 1414"/>
                <a:gd name="T4" fmla="*/ 0 w 4320"/>
                <a:gd name="T5" fmla="*/ 1024 h 1414"/>
                <a:gd name="T6" fmla="*/ 2215 w 4320"/>
                <a:gd name="T7" fmla="*/ 1414 h 1414"/>
                <a:gd name="T8" fmla="*/ 4320 w 4320"/>
                <a:gd name="T9" fmla="*/ 1070 h 1414"/>
                <a:gd name="T10" fmla="*/ 4320 w 4320"/>
                <a:gd name="T11" fmla="*/ 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1414">
                  <a:moveTo>
                    <a:pt x="43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686" y="1320"/>
                    <a:pt x="1433" y="1414"/>
                    <a:pt x="2215" y="1414"/>
                  </a:cubicBezTo>
                  <a:cubicBezTo>
                    <a:pt x="2955" y="1414"/>
                    <a:pt x="3665" y="1337"/>
                    <a:pt x="4320" y="1070"/>
                  </a:cubicBezTo>
                  <a:lnTo>
                    <a:pt x="4320" y="0"/>
                  </a:lnTo>
                  <a:close/>
                </a:path>
              </a:pathLst>
            </a:custGeom>
            <a:solidFill>
              <a:srgbClr val="662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17">
              <a:extLst>
                <a:ext uri="{FF2B5EF4-FFF2-40B4-BE49-F238E27FC236}">
                  <a16:creationId xmlns:a16="http://schemas.microsoft.com/office/drawing/2014/main" id="{B449B3E4-9CF1-4F76-9F5B-D8E729906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98" y="5740"/>
              <a:ext cx="485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1F51C73A-8293-4676-BBA1-E6EDA81B9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8" y="5740"/>
              <a:ext cx="602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ACF8F61F-15C4-46CA-92BB-9309AEDD9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9" y="5740"/>
              <a:ext cx="1154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0.00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CE697922-E27B-4D2D-9948-4F0DE2667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7" y="5740"/>
              <a:ext cx="1154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0.00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E439B229-C3DB-4B7F-8262-C3C3947AA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9" y="6660"/>
              <a:ext cx="1154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0.00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88F511D0-F2C5-4F38-8EAD-B46B6160E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9" y="7582"/>
              <a:ext cx="1154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0.00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D9E5CE9-1826-4D34-BDD6-81B6B19CC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1" y="6668"/>
              <a:ext cx="752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DB04D82B-65DE-4274-A685-78B4905E9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8" y="6668"/>
              <a:ext cx="602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5B91C415-70E7-4FEE-B0D9-3F14787D9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1" y="7561"/>
              <a:ext cx="752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15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21BA3A4B-DA77-4A82-A316-648B694CB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8" y="7561"/>
              <a:ext cx="602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04198BA4-E9F6-482B-A70A-F9BD182DF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" y="5687"/>
              <a:ext cx="2213" cy="728"/>
            </a:xfrm>
            <a:custGeom>
              <a:avLst/>
              <a:gdLst>
                <a:gd name="T0" fmla="*/ 737 w 830"/>
                <a:gd name="T1" fmla="*/ 268 h 273"/>
                <a:gd name="T2" fmla="*/ 737 w 830"/>
                <a:gd name="T3" fmla="*/ 263 h 273"/>
                <a:gd name="T4" fmla="*/ 93 w 830"/>
                <a:gd name="T5" fmla="*/ 263 h 273"/>
                <a:gd name="T6" fmla="*/ 34 w 830"/>
                <a:gd name="T7" fmla="*/ 239 h 273"/>
                <a:gd name="T8" fmla="*/ 10 w 830"/>
                <a:gd name="T9" fmla="*/ 180 h 273"/>
                <a:gd name="T10" fmla="*/ 10 w 830"/>
                <a:gd name="T11" fmla="*/ 93 h 273"/>
                <a:gd name="T12" fmla="*/ 34 w 830"/>
                <a:gd name="T13" fmla="*/ 35 h 273"/>
                <a:gd name="T14" fmla="*/ 93 w 830"/>
                <a:gd name="T15" fmla="*/ 10 h 273"/>
                <a:gd name="T16" fmla="*/ 737 w 830"/>
                <a:gd name="T17" fmla="*/ 10 h 273"/>
                <a:gd name="T18" fmla="*/ 795 w 830"/>
                <a:gd name="T19" fmla="*/ 35 h 273"/>
                <a:gd name="T20" fmla="*/ 820 w 830"/>
                <a:gd name="T21" fmla="*/ 93 h 273"/>
                <a:gd name="T22" fmla="*/ 820 w 830"/>
                <a:gd name="T23" fmla="*/ 180 h 273"/>
                <a:gd name="T24" fmla="*/ 795 w 830"/>
                <a:gd name="T25" fmla="*/ 239 h 273"/>
                <a:gd name="T26" fmla="*/ 737 w 830"/>
                <a:gd name="T27" fmla="*/ 263 h 273"/>
                <a:gd name="T28" fmla="*/ 737 w 830"/>
                <a:gd name="T29" fmla="*/ 268 h 273"/>
                <a:gd name="T30" fmla="*/ 737 w 830"/>
                <a:gd name="T31" fmla="*/ 273 h 273"/>
                <a:gd name="T32" fmla="*/ 830 w 830"/>
                <a:gd name="T33" fmla="*/ 180 h 273"/>
                <a:gd name="T34" fmla="*/ 830 w 830"/>
                <a:gd name="T35" fmla="*/ 93 h 273"/>
                <a:gd name="T36" fmla="*/ 737 w 830"/>
                <a:gd name="T37" fmla="*/ 0 h 273"/>
                <a:gd name="T38" fmla="*/ 93 w 830"/>
                <a:gd name="T39" fmla="*/ 0 h 273"/>
                <a:gd name="T40" fmla="*/ 0 w 830"/>
                <a:gd name="T41" fmla="*/ 93 h 273"/>
                <a:gd name="T42" fmla="*/ 0 w 830"/>
                <a:gd name="T43" fmla="*/ 180 h 273"/>
                <a:gd name="T44" fmla="*/ 93 w 830"/>
                <a:gd name="T45" fmla="*/ 273 h 273"/>
                <a:gd name="T46" fmla="*/ 737 w 830"/>
                <a:gd name="T47" fmla="*/ 273 h 273"/>
                <a:gd name="T48" fmla="*/ 737 w 830"/>
                <a:gd name="T49" fmla="*/ 26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0" h="273">
                  <a:moveTo>
                    <a:pt x="737" y="268"/>
                  </a:moveTo>
                  <a:cubicBezTo>
                    <a:pt x="737" y="263"/>
                    <a:pt x="737" y="263"/>
                    <a:pt x="737" y="263"/>
                  </a:cubicBezTo>
                  <a:cubicBezTo>
                    <a:pt x="93" y="263"/>
                    <a:pt x="93" y="263"/>
                    <a:pt x="93" y="263"/>
                  </a:cubicBezTo>
                  <a:cubicBezTo>
                    <a:pt x="70" y="263"/>
                    <a:pt x="49" y="254"/>
                    <a:pt x="34" y="239"/>
                  </a:cubicBezTo>
                  <a:cubicBezTo>
                    <a:pt x="19" y="224"/>
                    <a:pt x="10" y="203"/>
                    <a:pt x="10" y="180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70"/>
                    <a:pt x="19" y="50"/>
                    <a:pt x="34" y="35"/>
                  </a:cubicBezTo>
                  <a:cubicBezTo>
                    <a:pt x="49" y="19"/>
                    <a:pt x="70" y="10"/>
                    <a:pt x="93" y="10"/>
                  </a:cubicBezTo>
                  <a:cubicBezTo>
                    <a:pt x="737" y="10"/>
                    <a:pt x="737" y="10"/>
                    <a:pt x="737" y="10"/>
                  </a:cubicBezTo>
                  <a:cubicBezTo>
                    <a:pt x="760" y="10"/>
                    <a:pt x="780" y="19"/>
                    <a:pt x="795" y="35"/>
                  </a:cubicBezTo>
                  <a:cubicBezTo>
                    <a:pt x="810" y="50"/>
                    <a:pt x="820" y="70"/>
                    <a:pt x="820" y="93"/>
                  </a:cubicBezTo>
                  <a:cubicBezTo>
                    <a:pt x="820" y="180"/>
                    <a:pt x="820" y="180"/>
                    <a:pt x="820" y="180"/>
                  </a:cubicBezTo>
                  <a:cubicBezTo>
                    <a:pt x="820" y="203"/>
                    <a:pt x="810" y="224"/>
                    <a:pt x="795" y="239"/>
                  </a:cubicBezTo>
                  <a:cubicBezTo>
                    <a:pt x="780" y="254"/>
                    <a:pt x="760" y="263"/>
                    <a:pt x="737" y="263"/>
                  </a:cubicBezTo>
                  <a:cubicBezTo>
                    <a:pt x="737" y="268"/>
                    <a:pt x="737" y="268"/>
                    <a:pt x="737" y="268"/>
                  </a:cubicBezTo>
                  <a:cubicBezTo>
                    <a:pt x="737" y="273"/>
                    <a:pt x="737" y="273"/>
                    <a:pt x="737" y="273"/>
                  </a:cubicBezTo>
                  <a:cubicBezTo>
                    <a:pt x="788" y="273"/>
                    <a:pt x="830" y="232"/>
                    <a:pt x="830" y="180"/>
                  </a:cubicBezTo>
                  <a:cubicBezTo>
                    <a:pt x="830" y="93"/>
                    <a:pt x="830" y="93"/>
                    <a:pt x="830" y="93"/>
                  </a:cubicBezTo>
                  <a:cubicBezTo>
                    <a:pt x="830" y="42"/>
                    <a:pt x="788" y="0"/>
                    <a:pt x="73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42" y="0"/>
                    <a:pt x="0" y="42"/>
                    <a:pt x="0" y="93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232"/>
                    <a:pt x="42" y="273"/>
                    <a:pt x="93" y="273"/>
                  </a:cubicBezTo>
                  <a:cubicBezTo>
                    <a:pt x="737" y="273"/>
                    <a:pt x="737" y="273"/>
                    <a:pt x="737" y="273"/>
                  </a:cubicBezTo>
                  <a:lnTo>
                    <a:pt x="737" y="268"/>
                  </a:lnTo>
                  <a:close/>
                </a:path>
              </a:pathLst>
            </a:custGeom>
            <a:solidFill>
              <a:srgbClr val="6E2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D5A99966-5225-4810-A0B0-4FB9ACA33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2" y="5687"/>
              <a:ext cx="2212" cy="728"/>
            </a:xfrm>
            <a:custGeom>
              <a:avLst/>
              <a:gdLst>
                <a:gd name="T0" fmla="*/ 737 w 830"/>
                <a:gd name="T1" fmla="*/ 268 h 273"/>
                <a:gd name="T2" fmla="*/ 737 w 830"/>
                <a:gd name="T3" fmla="*/ 263 h 273"/>
                <a:gd name="T4" fmla="*/ 93 w 830"/>
                <a:gd name="T5" fmla="*/ 263 h 273"/>
                <a:gd name="T6" fmla="*/ 35 w 830"/>
                <a:gd name="T7" fmla="*/ 239 h 273"/>
                <a:gd name="T8" fmla="*/ 10 w 830"/>
                <a:gd name="T9" fmla="*/ 180 h 273"/>
                <a:gd name="T10" fmla="*/ 10 w 830"/>
                <a:gd name="T11" fmla="*/ 93 h 273"/>
                <a:gd name="T12" fmla="*/ 35 w 830"/>
                <a:gd name="T13" fmla="*/ 35 h 273"/>
                <a:gd name="T14" fmla="*/ 93 w 830"/>
                <a:gd name="T15" fmla="*/ 10 h 273"/>
                <a:gd name="T16" fmla="*/ 737 w 830"/>
                <a:gd name="T17" fmla="*/ 10 h 273"/>
                <a:gd name="T18" fmla="*/ 796 w 830"/>
                <a:gd name="T19" fmla="*/ 35 h 273"/>
                <a:gd name="T20" fmla="*/ 820 w 830"/>
                <a:gd name="T21" fmla="*/ 93 h 273"/>
                <a:gd name="T22" fmla="*/ 820 w 830"/>
                <a:gd name="T23" fmla="*/ 180 h 273"/>
                <a:gd name="T24" fmla="*/ 796 w 830"/>
                <a:gd name="T25" fmla="*/ 239 h 273"/>
                <a:gd name="T26" fmla="*/ 737 w 830"/>
                <a:gd name="T27" fmla="*/ 263 h 273"/>
                <a:gd name="T28" fmla="*/ 737 w 830"/>
                <a:gd name="T29" fmla="*/ 268 h 273"/>
                <a:gd name="T30" fmla="*/ 737 w 830"/>
                <a:gd name="T31" fmla="*/ 273 h 273"/>
                <a:gd name="T32" fmla="*/ 830 w 830"/>
                <a:gd name="T33" fmla="*/ 180 h 273"/>
                <a:gd name="T34" fmla="*/ 830 w 830"/>
                <a:gd name="T35" fmla="*/ 93 h 273"/>
                <a:gd name="T36" fmla="*/ 737 w 830"/>
                <a:gd name="T37" fmla="*/ 0 h 273"/>
                <a:gd name="T38" fmla="*/ 93 w 830"/>
                <a:gd name="T39" fmla="*/ 0 h 273"/>
                <a:gd name="T40" fmla="*/ 0 w 830"/>
                <a:gd name="T41" fmla="*/ 93 h 273"/>
                <a:gd name="T42" fmla="*/ 0 w 830"/>
                <a:gd name="T43" fmla="*/ 180 h 273"/>
                <a:gd name="T44" fmla="*/ 93 w 830"/>
                <a:gd name="T45" fmla="*/ 273 h 273"/>
                <a:gd name="T46" fmla="*/ 737 w 830"/>
                <a:gd name="T47" fmla="*/ 273 h 273"/>
                <a:gd name="T48" fmla="*/ 737 w 830"/>
                <a:gd name="T49" fmla="*/ 26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0" h="273">
                  <a:moveTo>
                    <a:pt x="737" y="268"/>
                  </a:moveTo>
                  <a:cubicBezTo>
                    <a:pt x="737" y="263"/>
                    <a:pt x="737" y="263"/>
                    <a:pt x="737" y="263"/>
                  </a:cubicBezTo>
                  <a:cubicBezTo>
                    <a:pt x="93" y="263"/>
                    <a:pt x="93" y="263"/>
                    <a:pt x="93" y="263"/>
                  </a:cubicBezTo>
                  <a:cubicBezTo>
                    <a:pt x="70" y="263"/>
                    <a:pt x="50" y="254"/>
                    <a:pt x="35" y="239"/>
                  </a:cubicBezTo>
                  <a:cubicBezTo>
                    <a:pt x="20" y="224"/>
                    <a:pt x="10" y="203"/>
                    <a:pt x="10" y="180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70"/>
                    <a:pt x="20" y="50"/>
                    <a:pt x="35" y="35"/>
                  </a:cubicBezTo>
                  <a:cubicBezTo>
                    <a:pt x="50" y="19"/>
                    <a:pt x="70" y="10"/>
                    <a:pt x="93" y="10"/>
                  </a:cubicBezTo>
                  <a:cubicBezTo>
                    <a:pt x="737" y="10"/>
                    <a:pt x="737" y="10"/>
                    <a:pt x="737" y="10"/>
                  </a:cubicBezTo>
                  <a:cubicBezTo>
                    <a:pt x="760" y="10"/>
                    <a:pt x="781" y="19"/>
                    <a:pt x="796" y="35"/>
                  </a:cubicBezTo>
                  <a:cubicBezTo>
                    <a:pt x="811" y="50"/>
                    <a:pt x="820" y="70"/>
                    <a:pt x="820" y="93"/>
                  </a:cubicBezTo>
                  <a:cubicBezTo>
                    <a:pt x="820" y="180"/>
                    <a:pt x="820" y="180"/>
                    <a:pt x="820" y="180"/>
                  </a:cubicBezTo>
                  <a:cubicBezTo>
                    <a:pt x="820" y="203"/>
                    <a:pt x="811" y="224"/>
                    <a:pt x="796" y="239"/>
                  </a:cubicBezTo>
                  <a:cubicBezTo>
                    <a:pt x="781" y="254"/>
                    <a:pt x="760" y="263"/>
                    <a:pt x="737" y="263"/>
                  </a:cubicBezTo>
                  <a:cubicBezTo>
                    <a:pt x="737" y="268"/>
                    <a:pt x="737" y="268"/>
                    <a:pt x="737" y="268"/>
                  </a:cubicBezTo>
                  <a:cubicBezTo>
                    <a:pt x="737" y="273"/>
                    <a:pt x="737" y="273"/>
                    <a:pt x="737" y="273"/>
                  </a:cubicBezTo>
                  <a:cubicBezTo>
                    <a:pt x="788" y="273"/>
                    <a:pt x="830" y="232"/>
                    <a:pt x="830" y="180"/>
                  </a:cubicBezTo>
                  <a:cubicBezTo>
                    <a:pt x="830" y="93"/>
                    <a:pt x="830" y="93"/>
                    <a:pt x="830" y="93"/>
                  </a:cubicBezTo>
                  <a:cubicBezTo>
                    <a:pt x="830" y="42"/>
                    <a:pt x="788" y="0"/>
                    <a:pt x="73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42" y="0"/>
                    <a:pt x="0" y="42"/>
                    <a:pt x="0" y="93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232"/>
                    <a:pt x="42" y="273"/>
                    <a:pt x="93" y="273"/>
                  </a:cubicBezTo>
                  <a:cubicBezTo>
                    <a:pt x="737" y="273"/>
                    <a:pt x="737" y="273"/>
                    <a:pt x="737" y="273"/>
                  </a:cubicBezTo>
                  <a:lnTo>
                    <a:pt x="737" y="268"/>
                  </a:lnTo>
                  <a:close/>
                </a:path>
              </a:pathLst>
            </a:custGeom>
            <a:solidFill>
              <a:srgbClr val="6E2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9">
              <a:extLst>
                <a:ext uri="{FF2B5EF4-FFF2-40B4-BE49-F238E27FC236}">
                  <a16:creationId xmlns:a16="http://schemas.microsoft.com/office/drawing/2014/main" id="{D7581A7C-82FF-4923-B62F-D64422E59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" y="6610"/>
              <a:ext cx="2213" cy="727"/>
            </a:xfrm>
            <a:custGeom>
              <a:avLst/>
              <a:gdLst>
                <a:gd name="T0" fmla="*/ 737 w 830"/>
                <a:gd name="T1" fmla="*/ 268 h 273"/>
                <a:gd name="T2" fmla="*/ 737 w 830"/>
                <a:gd name="T3" fmla="*/ 263 h 273"/>
                <a:gd name="T4" fmla="*/ 93 w 830"/>
                <a:gd name="T5" fmla="*/ 263 h 273"/>
                <a:gd name="T6" fmla="*/ 34 w 830"/>
                <a:gd name="T7" fmla="*/ 239 h 273"/>
                <a:gd name="T8" fmla="*/ 10 w 830"/>
                <a:gd name="T9" fmla="*/ 180 h 273"/>
                <a:gd name="T10" fmla="*/ 10 w 830"/>
                <a:gd name="T11" fmla="*/ 93 h 273"/>
                <a:gd name="T12" fmla="*/ 34 w 830"/>
                <a:gd name="T13" fmla="*/ 34 h 273"/>
                <a:gd name="T14" fmla="*/ 93 w 830"/>
                <a:gd name="T15" fmla="*/ 10 h 273"/>
                <a:gd name="T16" fmla="*/ 737 w 830"/>
                <a:gd name="T17" fmla="*/ 10 h 273"/>
                <a:gd name="T18" fmla="*/ 795 w 830"/>
                <a:gd name="T19" fmla="*/ 34 h 273"/>
                <a:gd name="T20" fmla="*/ 820 w 830"/>
                <a:gd name="T21" fmla="*/ 93 h 273"/>
                <a:gd name="T22" fmla="*/ 820 w 830"/>
                <a:gd name="T23" fmla="*/ 180 h 273"/>
                <a:gd name="T24" fmla="*/ 795 w 830"/>
                <a:gd name="T25" fmla="*/ 239 h 273"/>
                <a:gd name="T26" fmla="*/ 737 w 830"/>
                <a:gd name="T27" fmla="*/ 263 h 273"/>
                <a:gd name="T28" fmla="*/ 737 w 830"/>
                <a:gd name="T29" fmla="*/ 268 h 273"/>
                <a:gd name="T30" fmla="*/ 737 w 830"/>
                <a:gd name="T31" fmla="*/ 273 h 273"/>
                <a:gd name="T32" fmla="*/ 830 w 830"/>
                <a:gd name="T33" fmla="*/ 180 h 273"/>
                <a:gd name="T34" fmla="*/ 830 w 830"/>
                <a:gd name="T35" fmla="*/ 93 h 273"/>
                <a:gd name="T36" fmla="*/ 737 w 830"/>
                <a:gd name="T37" fmla="*/ 0 h 273"/>
                <a:gd name="T38" fmla="*/ 93 w 830"/>
                <a:gd name="T39" fmla="*/ 0 h 273"/>
                <a:gd name="T40" fmla="*/ 0 w 830"/>
                <a:gd name="T41" fmla="*/ 93 h 273"/>
                <a:gd name="T42" fmla="*/ 0 w 830"/>
                <a:gd name="T43" fmla="*/ 180 h 273"/>
                <a:gd name="T44" fmla="*/ 93 w 830"/>
                <a:gd name="T45" fmla="*/ 273 h 273"/>
                <a:gd name="T46" fmla="*/ 737 w 830"/>
                <a:gd name="T47" fmla="*/ 273 h 273"/>
                <a:gd name="T48" fmla="*/ 737 w 830"/>
                <a:gd name="T49" fmla="*/ 26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0" h="273">
                  <a:moveTo>
                    <a:pt x="737" y="268"/>
                  </a:moveTo>
                  <a:cubicBezTo>
                    <a:pt x="737" y="263"/>
                    <a:pt x="737" y="263"/>
                    <a:pt x="737" y="263"/>
                  </a:cubicBezTo>
                  <a:cubicBezTo>
                    <a:pt x="93" y="263"/>
                    <a:pt x="93" y="263"/>
                    <a:pt x="93" y="263"/>
                  </a:cubicBezTo>
                  <a:cubicBezTo>
                    <a:pt x="70" y="263"/>
                    <a:pt x="49" y="254"/>
                    <a:pt x="34" y="239"/>
                  </a:cubicBezTo>
                  <a:cubicBezTo>
                    <a:pt x="19" y="224"/>
                    <a:pt x="10" y="203"/>
                    <a:pt x="10" y="180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70"/>
                    <a:pt x="19" y="49"/>
                    <a:pt x="34" y="34"/>
                  </a:cubicBezTo>
                  <a:cubicBezTo>
                    <a:pt x="49" y="19"/>
                    <a:pt x="70" y="10"/>
                    <a:pt x="93" y="10"/>
                  </a:cubicBezTo>
                  <a:cubicBezTo>
                    <a:pt x="737" y="10"/>
                    <a:pt x="737" y="10"/>
                    <a:pt x="737" y="10"/>
                  </a:cubicBezTo>
                  <a:cubicBezTo>
                    <a:pt x="760" y="10"/>
                    <a:pt x="780" y="19"/>
                    <a:pt x="795" y="34"/>
                  </a:cubicBezTo>
                  <a:cubicBezTo>
                    <a:pt x="810" y="49"/>
                    <a:pt x="820" y="70"/>
                    <a:pt x="820" y="93"/>
                  </a:cubicBezTo>
                  <a:cubicBezTo>
                    <a:pt x="820" y="180"/>
                    <a:pt x="820" y="180"/>
                    <a:pt x="820" y="180"/>
                  </a:cubicBezTo>
                  <a:cubicBezTo>
                    <a:pt x="820" y="203"/>
                    <a:pt x="810" y="224"/>
                    <a:pt x="795" y="239"/>
                  </a:cubicBezTo>
                  <a:cubicBezTo>
                    <a:pt x="780" y="254"/>
                    <a:pt x="760" y="263"/>
                    <a:pt x="737" y="263"/>
                  </a:cubicBezTo>
                  <a:cubicBezTo>
                    <a:pt x="737" y="268"/>
                    <a:pt x="737" y="268"/>
                    <a:pt x="737" y="268"/>
                  </a:cubicBezTo>
                  <a:cubicBezTo>
                    <a:pt x="737" y="273"/>
                    <a:pt x="737" y="273"/>
                    <a:pt x="737" y="273"/>
                  </a:cubicBezTo>
                  <a:cubicBezTo>
                    <a:pt x="788" y="273"/>
                    <a:pt x="830" y="231"/>
                    <a:pt x="830" y="180"/>
                  </a:cubicBezTo>
                  <a:cubicBezTo>
                    <a:pt x="830" y="93"/>
                    <a:pt x="830" y="93"/>
                    <a:pt x="830" y="93"/>
                  </a:cubicBezTo>
                  <a:cubicBezTo>
                    <a:pt x="830" y="41"/>
                    <a:pt x="788" y="0"/>
                    <a:pt x="73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80"/>
                    <a:pt x="0" y="180"/>
                    <a:pt x="0" y="180"/>
                  </a:cubicBezTo>
                  <a:cubicBezTo>
                    <a:pt x="0" y="231"/>
                    <a:pt x="42" y="273"/>
                    <a:pt x="93" y="273"/>
                  </a:cubicBezTo>
                  <a:cubicBezTo>
                    <a:pt x="737" y="273"/>
                    <a:pt x="737" y="273"/>
                    <a:pt x="737" y="273"/>
                  </a:cubicBezTo>
                  <a:lnTo>
                    <a:pt x="737" y="268"/>
                  </a:lnTo>
                  <a:close/>
                </a:path>
              </a:pathLst>
            </a:custGeom>
            <a:solidFill>
              <a:srgbClr val="6E2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30">
              <a:extLst>
                <a:ext uri="{FF2B5EF4-FFF2-40B4-BE49-F238E27FC236}">
                  <a16:creationId xmlns:a16="http://schemas.microsoft.com/office/drawing/2014/main" id="{90724183-B810-4A3D-B8B5-3FF713DD3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" y="7529"/>
              <a:ext cx="2213" cy="731"/>
            </a:xfrm>
            <a:custGeom>
              <a:avLst/>
              <a:gdLst>
                <a:gd name="T0" fmla="*/ 737 w 830"/>
                <a:gd name="T1" fmla="*/ 269 h 274"/>
                <a:gd name="T2" fmla="*/ 737 w 830"/>
                <a:gd name="T3" fmla="*/ 264 h 274"/>
                <a:gd name="T4" fmla="*/ 93 w 830"/>
                <a:gd name="T5" fmla="*/ 264 h 274"/>
                <a:gd name="T6" fmla="*/ 34 w 830"/>
                <a:gd name="T7" fmla="*/ 239 h 274"/>
                <a:gd name="T8" fmla="*/ 10 w 830"/>
                <a:gd name="T9" fmla="*/ 181 h 274"/>
                <a:gd name="T10" fmla="*/ 10 w 830"/>
                <a:gd name="T11" fmla="*/ 93 h 274"/>
                <a:gd name="T12" fmla="*/ 34 w 830"/>
                <a:gd name="T13" fmla="*/ 35 h 274"/>
                <a:gd name="T14" fmla="*/ 93 w 830"/>
                <a:gd name="T15" fmla="*/ 10 h 274"/>
                <a:gd name="T16" fmla="*/ 737 w 830"/>
                <a:gd name="T17" fmla="*/ 10 h 274"/>
                <a:gd name="T18" fmla="*/ 795 w 830"/>
                <a:gd name="T19" fmla="*/ 35 h 274"/>
                <a:gd name="T20" fmla="*/ 820 w 830"/>
                <a:gd name="T21" fmla="*/ 93 h 274"/>
                <a:gd name="T22" fmla="*/ 820 w 830"/>
                <a:gd name="T23" fmla="*/ 181 h 274"/>
                <a:gd name="T24" fmla="*/ 795 w 830"/>
                <a:gd name="T25" fmla="*/ 239 h 274"/>
                <a:gd name="T26" fmla="*/ 737 w 830"/>
                <a:gd name="T27" fmla="*/ 264 h 274"/>
                <a:gd name="T28" fmla="*/ 737 w 830"/>
                <a:gd name="T29" fmla="*/ 269 h 274"/>
                <a:gd name="T30" fmla="*/ 737 w 830"/>
                <a:gd name="T31" fmla="*/ 274 h 274"/>
                <a:gd name="T32" fmla="*/ 830 w 830"/>
                <a:gd name="T33" fmla="*/ 181 h 274"/>
                <a:gd name="T34" fmla="*/ 830 w 830"/>
                <a:gd name="T35" fmla="*/ 93 h 274"/>
                <a:gd name="T36" fmla="*/ 737 w 830"/>
                <a:gd name="T37" fmla="*/ 0 h 274"/>
                <a:gd name="T38" fmla="*/ 93 w 830"/>
                <a:gd name="T39" fmla="*/ 0 h 274"/>
                <a:gd name="T40" fmla="*/ 0 w 830"/>
                <a:gd name="T41" fmla="*/ 93 h 274"/>
                <a:gd name="T42" fmla="*/ 0 w 830"/>
                <a:gd name="T43" fmla="*/ 181 h 274"/>
                <a:gd name="T44" fmla="*/ 93 w 830"/>
                <a:gd name="T45" fmla="*/ 274 h 274"/>
                <a:gd name="T46" fmla="*/ 737 w 830"/>
                <a:gd name="T47" fmla="*/ 274 h 274"/>
                <a:gd name="T48" fmla="*/ 737 w 830"/>
                <a:gd name="T49" fmla="*/ 26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0" h="274">
                  <a:moveTo>
                    <a:pt x="737" y="269"/>
                  </a:moveTo>
                  <a:cubicBezTo>
                    <a:pt x="737" y="264"/>
                    <a:pt x="737" y="264"/>
                    <a:pt x="737" y="264"/>
                  </a:cubicBezTo>
                  <a:cubicBezTo>
                    <a:pt x="93" y="264"/>
                    <a:pt x="93" y="264"/>
                    <a:pt x="93" y="264"/>
                  </a:cubicBezTo>
                  <a:cubicBezTo>
                    <a:pt x="70" y="264"/>
                    <a:pt x="49" y="254"/>
                    <a:pt x="34" y="239"/>
                  </a:cubicBezTo>
                  <a:cubicBezTo>
                    <a:pt x="19" y="224"/>
                    <a:pt x="10" y="203"/>
                    <a:pt x="10" y="181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0" y="70"/>
                    <a:pt x="19" y="50"/>
                    <a:pt x="34" y="35"/>
                  </a:cubicBezTo>
                  <a:cubicBezTo>
                    <a:pt x="49" y="20"/>
                    <a:pt x="70" y="10"/>
                    <a:pt x="93" y="10"/>
                  </a:cubicBezTo>
                  <a:cubicBezTo>
                    <a:pt x="737" y="10"/>
                    <a:pt x="737" y="10"/>
                    <a:pt x="737" y="10"/>
                  </a:cubicBezTo>
                  <a:cubicBezTo>
                    <a:pt x="760" y="10"/>
                    <a:pt x="780" y="20"/>
                    <a:pt x="795" y="35"/>
                  </a:cubicBezTo>
                  <a:cubicBezTo>
                    <a:pt x="810" y="50"/>
                    <a:pt x="820" y="70"/>
                    <a:pt x="820" y="93"/>
                  </a:cubicBezTo>
                  <a:cubicBezTo>
                    <a:pt x="820" y="181"/>
                    <a:pt x="820" y="181"/>
                    <a:pt x="820" y="181"/>
                  </a:cubicBezTo>
                  <a:cubicBezTo>
                    <a:pt x="820" y="203"/>
                    <a:pt x="810" y="224"/>
                    <a:pt x="795" y="239"/>
                  </a:cubicBezTo>
                  <a:cubicBezTo>
                    <a:pt x="780" y="254"/>
                    <a:pt x="760" y="264"/>
                    <a:pt x="737" y="264"/>
                  </a:cubicBezTo>
                  <a:cubicBezTo>
                    <a:pt x="737" y="269"/>
                    <a:pt x="737" y="269"/>
                    <a:pt x="737" y="269"/>
                  </a:cubicBezTo>
                  <a:cubicBezTo>
                    <a:pt x="737" y="274"/>
                    <a:pt x="737" y="274"/>
                    <a:pt x="737" y="274"/>
                  </a:cubicBezTo>
                  <a:cubicBezTo>
                    <a:pt x="788" y="274"/>
                    <a:pt x="830" y="232"/>
                    <a:pt x="830" y="181"/>
                  </a:cubicBezTo>
                  <a:cubicBezTo>
                    <a:pt x="830" y="93"/>
                    <a:pt x="830" y="93"/>
                    <a:pt x="830" y="93"/>
                  </a:cubicBezTo>
                  <a:cubicBezTo>
                    <a:pt x="830" y="42"/>
                    <a:pt x="788" y="0"/>
                    <a:pt x="737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42" y="0"/>
                    <a:pt x="0" y="42"/>
                    <a:pt x="0" y="93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232"/>
                    <a:pt x="42" y="274"/>
                    <a:pt x="93" y="274"/>
                  </a:cubicBezTo>
                  <a:cubicBezTo>
                    <a:pt x="737" y="274"/>
                    <a:pt x="737" y="274"/>
                    <a:pt x="737" y="274"/>
                  </a:cubicBezTo>
                  <a:lnTo>
                    <a:pt x="737" y="269"/>
                  </a:lnTo>
                  <a:close/>
                </a:path>
              </a:pathLst>
            </a:custGeom>
            <a:solidFill>
              <a:srgbClr val="6E29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35">
              <a:extLst>
                <a:ext uri="{FF2B5EF4-FFF2-40B4-BE49-F238E27FC236}">
                  <a16:creationId xmlns:a16="http://schemas.microsoft.com/office/drawing/2014/main" id="{AA29716B-4B0D-411B-A1DB-C58873084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9888"/>
              <a:ext cx="7720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36">
              <a:extLst>
                <a:ext uri="{FF2B5EF4-FFF2-40B4-BE49-F238E27FC236}">
                  <a16:creationId xmlns:a16="http://schemas.microsoft.com/office/drawing/2014/main" id="{94235DBB-78A3-4A37-91A3-0AB3B5F0F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" y="10208"/>
              <a:ext cx="7720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37">
              <a:extLst>
                <a:ext uri="{FF2B5EF4-FFF2-40B4-BE49-F238E27FC236}">
                  <a16:creationId xmlns:a16="http://schemas.microsoft.com/office/drawing/2014/main" id="{96900C91-6712-4726-9002-603E503C8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3" y="10528"/>
              <a:ext cx="6112" cy="7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39">
              <a:extLst>
                <a:ext uri="{FF2B5EF4-FFF2-40B4-BE49-F238E27FC236}">
                  <a16:creationId xmlns:a16="http://schemas.microsoft.com/office/drawing/2014/main" id="{BB17AA09-4C3B-43D1-8A80-810BC4E82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" y="1486"/>
              <a:ext cx="3620" cy="1816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40">
              <a:extLst>
                <a:ext uri="{FF2B5EF4-FFF2-40B4-BE49-F238E27FC236}">
                  <a16:creationId xmlns:a16="http://schemas.microsoft.com/office/drawing/2014/main" id="{3978EEF1-A566-45DC-A7D0-4F46A2CE9B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1" y="1350"/>
              <a:ext cx="3900" cy="2069"/>
            </a:xfrm>
            <a:custGeom>
              <a:avLst/>
              <a:gdLst>
                <a:gd name="T0" fmla="*/ 1463 w 1463"/>
                <a:gd name="T1" fmla="*/ 691 h 776"/>
                <a:gd name="T2" fmla="*/ 1463 w 1463"/>
                <a:gd name="T3" fmla="*/ 85 h 776"/>
                <a:gd name="T4" fmla="*/ 1369 w 1463"/>
                <a:gd name="T5" fmla="*/ 0 h 776"/>
                <a:gd name="T6" fmla="*/ 95 w 1463"/>
                <a:gd name="T7" fmla="*/ 0 h 776"/>
                <a:gd name="T8" fmla="*/ 0 w 1463"/>
                <a:gd name="T9" fmla="*/ 85 h 776"/>
                <a:gd name="T10" fmla="*/ 0 w 1463"/>
                <a:gd name="T11" fmla="*/ 691 h 776"/>
                <a:gd name="T12" fmla="*/ 95 w 1463"/>
                <a:gd name="T13" fmla="*/ 776 h 776"/>
                <a:gd name="T14" fmla="*/ 1369 w 1463"/>
                <a:gd name="T15" fmla="*/ 776 h 776"/>
                <a:gd name="T16" fmla="*/ 1463 w 1463"/>
                <a:gd name="T17" fmla="*/ 691 h 776"/>
                <a:gd name="T18" fmla="*/ 233 w 1463"/>
                <a:gd name="T19" fmla="*/ 714 h 776"/>
                <a:gd name="T20" fmla="*/ 70 w 1463"/>
                <a:gd name="T21" fmla="*/ 577 h 776"/>
                <a:gd name="T22" fmla="*/ 70 w 1463"/>
                <a:gd name="T23" fmla="*/ 207 h 776"/>
                <a:gd name="T24" fmla="*/ 233 w 1463"/>
                <a:gd name="T25" fmla="*/ 63 h 776"/>
                <a:gd name="T26" fmla="*/ 650 w 1463"/>
                <a:gd name="T27" fmla="*/ 63 h 776"/>
                <a:gd name="T28" fmla="*/ 372 w 1463"/>
                <a:gd name="T29" fmla="*/ 395 h 776"/>
                <a:gd name="T30" fmla="*/ 604 w 1463"/>
                <a:gd name="T31" fmla="*/ 714 h 776"/>
                <a:gd name="T32" fmla="*/ 233 w 1463"/>
                <a:gd name="T33" fmla="*/ 714 h 776"/>
                <a:gd name="T34" fmla="*/ 1233 w 1463"/>
                <a:gd name="T35" fmla="*/ 714 h 776"/>
                <a:gd name="T36" fmla="*/ 859 w 1463"/>
                <a:gd name="T37" fmla="*/ 714 h 776"/>
                <a:gd name="T38" fmla="*/ 1091 w 1463"/>
                <a:gd name="T39" fmla="*/ 395 h 776"/>
                <a:gd name="T40" fmla="*/ 813 w 1463"/>
                <a:gd name="T41" fmla="*/ 63 h 776"/>
                <a:gd name="T42" fmla="*/ 1233 w 1463"/>
                <a:gd name="T43" fmla="*/ 63 h 776"/>
                <a:gd name="T44" fmla="*/ 1393 w 1463"/>
                <a:gd name="T45" fmla="*/ 209 h 776"/>
                <a:gd name="T46" fmla="*/ 1393 w 1463"/>
                <a:gd name="T47" fmla="*/ 576 h 776"/>
                <a:gd name="T48" fmla="*/ 1233 w 1463"/>
                <a:gd name="T49" fmla="*/ 714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63" h="776">
                  <a:moveTo>
                    <a:pt x="1463" y="691"/>
                  </a:moveTo>
                  <a:cubicBezTo>
                    <a:pt x="1463" y="85"/>
                    <a:pt x="1463" y="85"/>
                    <a:pt x="1463" y="85"/>
                  </a:cubicBezTo>
                  <a:cubicBezTo>
                    <a:pt x="1463" y="38"/>
                    <a:pt x="1421" y="0"/>
                    <a:pt x="1369" y="0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43" y="0"/>
                    <a:pt x="0" y="38"/>
                    <a:pt x="0" y="85"/>
                  </a:cubicBezTo>
                  <a:cubicBezTo>
                    <a:pt x="0" y="691"/>
                    <a:pt x="0" y="691"/>
                    <a:pt x="0" y="691"/>
                  </a:cubicBezTo>
                  <a:cubicBezTo>
                    <a:pt x="0" y="738"/>
                    <a:pt x="43" y="776"/>
                    <a:pt x="95" y="776"/>
                  </a:cubicBezTo>
                  <a:cubicBezTo>
                    <a:pt x="1369" y="776"/>
                    <a:pt x="1369" y="776"/>
                    <a:pt x="1369" y="776"/>
                  </a:cubicBezTo>
                  <a:cubicBezTo>
                    <a:pt x="1421" y="776"/>
                    <a:pt x="1463" y="738"/>
                    <a:pt x="1463" y="691"/>
                  </a:cubicBezTo>
                  <a:close/>
                  <a:moveTo>
                    <a:pt x="233" y="714"/>
                  </a:moveTo>
                  <a:cubicBezTo>
                    <a:pt x="226" y="640"/>
                    <a:pt x="156" y="582"/>
                    <a:pt x="70" y="577"/>
                  </a:cubicBezTo>
                  <a:cubicBezTo>
                    <a:pt x="70" y="207"/>
                    <a:pt x="70" y="207"/>
                    <a:pt x="70" y="207"/>
                  </a:cubicBezTo>
                  <a:cubicBezTo>
                    <a:pt x="158" y="203"/>
                    <a:pt x="228" y="141"/>
                    <a:pt x="233" y="63"/>
                  </a:cubicBezTo>
                  <a:cubicBezTo>
                    <a:pt x="650" y="63"/>
                    <a:pt x="650" y="63"/>
                    <a:pt x="650" y="63"/>
                  </a:cubicBezTo>
                  <a:cubicBezTo>
                    <a:pt x="491" y="98"/>
                    <a:pt x="372" y="233"/>
                    <a:pt x="372" y="395"/>
                  </a:cubicBezTo>
                  <a:cubicBezTo>
                    <a:pt x="372" y="541"/>
                    <a:pt x="468" y="665"/>
                    <a:pt x="604" y="714"/>
                  </a:cubicBezTo>
                  <a:lnTo>
                    <a:pt x="233" y="714"/>
                  </a:lnTo>
                  <a:close/>
                  <a:moveTo>
                    <a:pt x="1233" y="714"/>
                  </a:moveTo>
                  <a:cubicBezTo>
                    <a:pt x="859" y="714"/>
                    <a:pt x="859" y="714"/>
                    <a:pt x="859" y="714"/>
                  </a:cubicBezTo>
                  <a:cubicBezTo>
                    <a:pt x="995" y="665"/>
                    <a:pt x="1091" y="541"/>
                    <a:pt x="1091" y="395"/>
                  </a:cubicBezTo>
                  <a:cubicBezTo>
                    <a:pt x="1091" y="233"/>
                    <a:pt x="972" y="98"/>
                    <a:pt x="813" y="63"/>
                  </a:cubicBezTo>
                  <a:cubicBezTo>
                    <a:pt x="1233" y="63"/>
                    <a:pt x="1233" y="63"/>
                    <a:pt x="1233" y="63"/>
                  </a:cubicBezTo>
                  <a:cubicBezTo>
                    <a:pt x="1238" y="141"/>
                    <a:pt x="1307" y="204"/>
                    <a:pt x="1393" y="209"/>
                  </a:cubicBezTo>
                  <a:cubicBezTo>
                    <a:pt x="1393" y="576"/>
                    <a:pt x="1393" y="576"/>
                    <a:pt x="1393" y="576"/>
                  </a:cubicBezTo>
                  <a:cubicBezTo>
                    <a:pt x="1308" y="580"/>
                    <a:pt x="1240" y="639"/>
                    <a:pt x="1233" y="714"/>
                  </a:cubicBezTo>
                  <a:close/>
                </a:path>
              </a:pathLst>
            </a:custGeom>
            <a:solidFill>
              <a:srgbClr val="662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41">
              <a:extLst>
                <a:ext uri="{FF2B5EF4-FFF2-40B4-BE49-F238E27FC236}">
                  <a16:creationId xmlns:a16="http://schemas.microsoft.com/office/drawing/2014/main" id="{4308D031-CD23-445F-8E79-17029FDD3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" y="2011"/>
              <a:ext cx="3713" cy="1901"/>
            </a:xfrm>
            <a:custGeom>
              <a:avLst/>
              <a:gdLst>
                <a:gd name="T0" fmla="*/ 1393 w 1393"/>
                <a:gd name="T1" fmla="*/ 660 h 713"/>
                <a:gd name="T2" fmla="*/ 1393 w 1393"/>
                <a:gd name="T3" fmla="*/ 53 h 713"/>
                <a:gd name="T4" fmla="*/ 1334 w 1393"/>
                <a:gd name="T5" fmla="*/ 0 h 713"/>
                <a:gd name="T6" fmla="*/ 1324 w 1393"/>
                <a:gd name="T7" fmla="*/ 0 h 713"/>
                <a:gd name="T8" fmla="*/ 1324 w 1393"/>
                <a:gd name="T9" fmla="*/ 598 h 713"/>
                <a:gd name="T10" fmla="*/ 1264 w 1393"/>
                <a:gd name="T11" fmla="*/ 651 h 713"/>
                <a:gd name="T12" fmla="*/ 0 w 1393"/>
                <a:gd name="T13" fmla="*/ 651 h 713"/>
                <a:gd name="T14" fmla="*/ 0 w 1393"/>
                <a:gd name="T15" fmla="*/ 660 h 713"/>
                <a:gd name="T16" fmla="*/ 60 w 1393"/>
                <a:gd name="T17" fmla="*/ 713 h 713"/>
                <a:gd name="T18" fmla="*/ 1334 w 1393"/>
                <a:gd name="T19" fmla="*/ 713 h 713"/>
                <a:gd name="T20" fmla="*/ 1393 w 1393"/>
                <a:gd name="T21" fmla="*/ 660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3" h="713">
                  <a:moveTo>
                    <a:pt x="1393" y="660"/>
                  </a:moveTo>
                  <a:cubicBezTo>
                    <a:pt x="1393" y="53"/>
                    <a:pt x="1393" y="53"/>
                    <a:pt x="1393" y="53"/>
                  </a:cubicBezTo>
                  <a:cubicBezTo>
                    <a:pt x="1393" y="24"/>
                    <a:pt x="1366" y="0"/>
                    <a:pt x="1334" y="0"/>
                  </a:cubicBezTo>
                  <a:cubicBezTo>
                    <a:pt x="1324" y="0"/>
                    <a:pt x="1324" y="0"/>
                    <a:pt x="1324" y="0"/>
                  </a:cubicBezTo>
                  <a:cubicBezTo>
                    <a:pt x="1324" y="598"/>
                    <a:pt x="1324" y="598"/>
                    <a:pt x="1324" y="598"/>
                  </a:cubicBezTo>
                  <a:cubicBezTo>
                    <a:pt x="1324" y="627"/>
                    <a:pt x="1297" y="651"/>
                    <a:pt x="1264" y="651"/>
                  </a:cubicBezTo>
                  <a:cubicBezTo>
                    <a:pt x="0" y="651"/>
                    <a:pt x="0" y="651"/>
                    <a:pt x="0" y="651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0" y="689"/>
                    <a:pt x="27" y="713"/>
                    <a:pt x="60" y="713"/>
                  </a:cubicBezTo>
                  <a:cubicBezTo>
                    <a:pt x="1334" y="713"/>
                    <a:pt x="1334" y="713"/>
                    <a:pt x="1334" y="713"/>
                  </a:cubicBezTo>
                  <a:cubicBezTo>
                    <a:pt x="1366" y="713"/>
                    <a:pt x="1393" y="689"/>
                    <a:pt x="1393" y="660"/>
                  </a:cubicBezTo>
                  <a:close/>
                </a:path>
              </a:pathLst>
            </a:custGeom>
            <a:solidFill>
              <a:srgbClr val="662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42">
              <a:extLst>
                <a:ext uri="{FF2B5EF4-FFF2-40B4-BE49-F238E27FC236}">
                  <a16:creationId xmlns:a16="http://schemas.microsoft.com/office/drawing/2014/main" id="{FCE7FFC0-6F8E-4ED3-8AEF-03AB44133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" y="1985"/>
              <a:ext cx="3767" cy="1954"/>
            </a:xfrm>
            <a:custGeom>
              <a:avLst/>
              <a:gdLst>
                <a:gd name="T0" fmla="*/ 1403 w 1413"/>
                <a:gd name="T1" fmla="*/ 670 h 733"/>
                <a:gd name="T2" fmla="*/ 1413 w 1413"/>
                <a:gd name="T3" fmla="*/ 670 h 733"/>
                <a:gd name="T4" fmla="*/ 1413 w 1413"/>
                <a:gd name="T5" fmla="*/ 63 h 733"/>
                <a:gd name="T6" fmla="*/ 1392 w 1413"/>
                <a:gd name="T7" fmla="*/ 18 h 733"/>
                <a:gd name="T8" fmla="*/ 1344 w 1413"/>
                <a:gd name="T9" fmla="*/ 0 h 733"/>
                <a:gd name="T10" fmla="*/ 1324 w 1413"/>
                <a:gd name="T11" fmla="*/ 0 h 733"/>
                <a:gd name="T12" fmla="*/ 1324 w 1413"/>
                <a:gd name="T13" fmla="*/ 608 h 733"/>
                <a:gd name="T14" fmla="*/ 1309 w 1413"/>
                <a:gd name="T15" fmla="*/ 638 h 733"/>
                <a:gd name="T16" fmla="*/ 1274 w 1413"/>
                <a:gd name="T17" fmla="*/ 651 h 733"/>
                <a:gd name="T18" fmla="*/ 0 w 1413"/>
                <a:gd name="T19" fmla="*/ 651 h 733"/>
                <a:gd name="T20" fmla="*/ 0 w 1413"/>
                <a:gd name="T21" fmla="*/ 670 h 733"/>
                <a:gd name="T22" fmla="*/ 21 w 1413"/>
                <a:gd name="T23" fmla="*/ 715 h 733"/>
                <a:gd name="T24" fmla="*/ 70 w 1413"/>
                <a:gd name="T25" fmla="*/ 733 h 733"/>
                <a:gd name="T26" fmla="*/ 1344 w 1413"/>
                <a:gd name="T27" fmla="*/ 733 h 733"/>
                <a:gd name="T28" fmla="*/ 1392 w 1413"/>
                <a:gd name="T29" fmla="*/ 715 h 733"/>
                <a:gd name="T30" fmla="*/ 1413 w 1413"/>
                <a:gd name="T31" fmla="*/ 670 h 733"/>
                <a:gd name="T32" fmla="*/ 1403 w 1413"/>
                <a:gd name="T33" fmla="*/ 670 h 733"/>
                <a:gd name="T34" fmla="*/ 1393 w 1413"/>
                <a:gd name="T35" fmla="*/ 670 h 733"/>
                <a:gd name="T36" fmla="*/ 1379 w 1413"/>
                <a:gd name="T37" fmla="*/ 700 h 733"/>
                <a:gd name="T38" fmla="*/ 1344 w 1413"/>
                <a:gd name="T39" fmla="*/ 713 h 733"/>
                <a:gd name="T40" fmla="*/ 70 w 1413"/>
                <a:gd name="T41" fmla="*/ 713 h 733"/>
                <a:gd name="T42" fmla="*/ 34 w 1413"/>
                <a:gd name="T43" fmla="*/ 700 h 733"/>
                <a:gd name="T44" fmla="*/ 20 w 1413"/>
                <a:gd name="T45" fmla="*/ 670 h 733"/>
                <a:gd name="T46" fmla="*/ 20 w 1413"/>
                <a:gd name="T47" fmla="*/ 661 h 733"/>
                <a:gd name="T48" fmla="*/ 10 w 1413"/>
                <a:gd name="T49" fmla="*/ 661 h 733"/>
                <a:gd name="T50" fmla="*/ 10 w 1413"/>
                <a:gd name="T51" fmla="*/ 671 h 733"/>
                <a:gd name="T52" fmla="*/ 1274 w 1413"/>
                <a:gd name="T53" fmla="*/ 671 h 733"/>
                <a:gd name="T54" fmla="*/ 1323 w 1413"/>
                <a:gd name="T55" fmla="*/ 653 h 733"/>
                <a:gd name="T56" fmla="*/ 1344 w 1413"/>
                <a:gd name="T57" fmla="*/ 608 h 733"/>
                <a:gd name="T58" fmla="*/ 1344 w 1413"/>
                <a:gd name="T59" fmla="*/ 10 h 733"/>
                <a:gd name="T60" fmla="*/ 1334 w 1413"/>
                <a:gd name="T61" fmla="*/ 10 h 733"/>
                <a:gd name="T62" fmla="*/ 1334 w 1413"/>
                <a:gd name="T63" fmla="*/ 20 h 733"/>
                <a:gd name="T64" fmla="*/ 1344 w 1413"/>
                <a:gd name="T65" fmla="*/ 20 h 733"/>
                <a:gd name="T66" fmla="*/ 1379 w 1413"/>
                <a:gd name="T67" fmla="*/ 33 h 733"/>
                <a:gd name="T68" fmla="*/ 1393 w 1413"/>
                <a:gd name="T69" fmla="*/ 63 h 733"/>
                <a:gd name="T70" fmla="*/ 1393 w 1413"/>
                <a:gd name="T71" fmla="*/ 670 h 733"/>
                <a:gd name="T72" fmla="*/ 1403 w 1413"/>
                <a:gd name="T73" fmla="*/ 67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3" h="733">
                  <a:moveTo>
                    <a:pt x="1403" y="670"/>
                  </a:moveTo>
                  <a:cubicBezTo>
                    <a:pt x="1413" y="670"/>
                    <a:pt x="1413" y="670"/>
                    <a:pt x="1413" y="670"/>
                  </a:cubicBezTo>
                  <a:cubicBezTo>
                    <a:pt x="1413" y="63"/>
                    <a:pt x="1413" y="63"/>
                    <a:pt x="1413" y="63"/>
                  </a:cubicBezTo>
                  <a:cubicBezTo>
                    <a:pt x="1413" y="46"/>
                    <a:pt x="1405" y="30"/>
                    <a:pt x="1392" y="18"/>
                  </a:cubicBezTo>
                  <a:cubicBezTo>
                    <a:pt x="1380" y="7"/>
                    <a:pt x="1362" y="0"/>
                    <a:pt x="1344" y="0"/>
                  </a:cubicBezTo>
                  <a:cubicBezTo>
                    <a:pt x="1324" y="0"/>
                    <a:pt x="1324" y="0"/>
                    <a:pt x="1324" y="0"/>
                  </a:cubicBezTo>
                  <a:cubicBezTo>
                    <a:pt x="1324" y="608"/>
                    <a:pt x="1324" y="608"/>
                    <a:pt x="1324" y="608"/>
                  </a:cubicBezTo>
                  <a:cubicBezTo>
                    <a:pt x="1324" y="619"/>
                    <a:pt x="1318" y="630"/>
                    <a:pt x="1309" y="638"/>
                  </a:cubicBezTo>
                  <a:cubicBezTo>
                    <a:pt x="1301" y="646"/>
                    <a:pt x="1288" y="651"/>
                    <a:pt x="1274" y="651"/>
                  </a:cubicBezTo>
                  <a:cubicBezTo>
                    <a:pt x="0" y="651"/>
                    <a:pt x="0" y="651"/>
                    <a:pt x="0" y="651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0" y="688"/>
                    <a:pt x="8" y="704"/>
                    <a:pt x="21" y="715"/>
                  </a:cubicBezTo>
                  <a:cubicBezTo>
                    <a:pt x="33" y="727"/>
                    <a:pt x="51" y="733"/>
                    <a:pt x="70" y="733"/>
                  </a:cubicBezTo>
                  <a:cubicBezTo>
                    <a:pt x="1344" y="733"/>
                    <a:pt x="1344" y="733"/>
                    <a:pt x="1344" y="733"/>
                  </a:cubicBezTo>
                  <a:cubicBezTo>
                    <a:pt x="1362" y="733"/>
                    <a:pt x="1380" y="727"/>
                    <a:pt x="1392" y="715"/>
                  </a:cubicBezTo>
                  <a:cubicBezTo>
                    <a:pt x="1405" y="704"/>
                    <a:pt x="1413" y="688"/>
                    <a:pt x="1413" y="670"/>
                  </a:cubicBezTo>
                  <a:cubicBezTo>
                    <a:pt x="1403" y="670"/>
                    <a:pt x="1403" y="670"/>
                    <a:pt x="1403" y="670"/>
                  </a:cubicBezTo>
                  <a:cubicBezTo>
                    <a:pt x="1393" y="670"/>
                    <a:pt x="1393" y="670"/>
                    <a:pt x="1393" y="670"/>
                  </a:cubicBezTo>
                  <a:cubicBezTo>
                    <a:pt x="1393" y="682"/>
                    <a:pt x="1388" y="692"/>
                    <a:pt x="1379" y="700"/>
                  </a:cubicBezTo>
                  <a:cubicBezTo>
                    <a:pt x="1370" y="708"/>
                    <a:pt x="1357" y="713"/>
                    <a:pt x="1344" y="713"/>
                  </a:cubicBezTo>
                  <a:cubicBezTo>
                    <a:pt x="70" y="713"/>
                    <a:pt x="70" y="713"/>
                    <a:pt x="70" y="713"/>
                  </a:cubicBezTo>
                  <a:cubicBezTo>
                    <a:pt x="56" y="713"/>
                    <a:pt x="43" y="708"/>
                    <a:pt x="34" y="700"/>
                  </a:cubicBezTo>
                  <a:cubicBezTo>
                    <a:pt x="25" y="692"/>
                    <a:pt x="20" y="682"/>
                    <a:pt x="20" y="670"/>
                  </a:cubicBezTo>
                  <a:cubicBezTo>
                    <a:pt x="20" y="661"/>
                    <a:pt x="20" y="661"/>
                    <a:pt x="20" y="661"/>
                  </a:cubicBezTo>
                  <a:cubicBezTo>
                    <a:pt x="10" y="661"/>
                    <a:pt x="10" y="661"/>
                    <a:pt x="10" y="661"/>
                  </a:cubicBezTo>
                  <a:cubicBezTo>
                    <a:pt x="10" y="671"/>
                    <a:pt x="10" y="671"/>
                    <a:pt x="10" y="671"/>
                  </a:cubicBezTo>
                  <a:cubicBezTo>
                    <a:pt x="1274" y="671"/>
                    <a:pt x="1274" y="671"/>
                    <a:pt x="1274" y="671"/>
                  </a:cubicBezTo>
                  <a:cubicBezTo>
                    <a:pt x="1293" y="671"/>
                    <a:pt x="1310" y="664"/>
                    <a:pt x="1323" y="653"/>
                  </a:cubicBezTo>
                  <a:cubicBezTo>
                    <a:pt x="1335" y="641"/>
                    <a:pt x="1344" y="625"/>
                    <a:pt x="1344" y="608"/>
                  </a:cubicBezTo>
                  <a:cubicBezTo>
                    <a:pt x="1344" y="10"/>
                    <a:pt x="1344" y="10"/>
                    <a:pt x="1344" y="10"/>
                  </a:cubicBezTo>
                  <a:cubicBezTo>
                    <a:pt x="1334" y="10"/>
                    <a:pt x="1334" y="10"/>
                    <a:pt x="1334" y="10"/>
                  </a:cubicBezTo>
                  <a:cubicBezTo>
                    <a:pt x="1334" y="20"/>
                    <a:pt x="1334" y="20"/>
                    <a:pt x="1334" y="20"/>
                  </a:cubicBezTo>
                  <a:cubicBezTo>
                    <a:pt x="1344" y="20"/>
                    <a:pt x="1344" y="20"/>
                    <a:pt x="1344" y="20"/>
                  </a:cubicBezTo>
                  <a:cubicBezTo>
                    <a:pt x="1357" y="20"/>
                    <a:pt x="1370" y="25"/>
                    <a:pt x="1379" y="33"/>
                  </a:cubicBezTo>
                  <a:cubicBezTo>
                    <a:pt x="1388" y="41"/>
                    <a:pt x="1393" y="52"/>
                    <a:pt x="1393" y="63"/>
                  </a:cubicBezTo>
                  <a:cubicBezTo>
                    <a:pt x="1393" y="670"/>
                    <a:pt x="1393" y="670"/>
                    <a:pt x="1393" y="670"/>
                  </a:cubicBezTo>
                  <a:lnTo>
                    <a:pt x="1403" y="670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43">
              <a:extLst>
                <a:ext uri="{FF2B5EF4-FFF2-40B4-BE49-F238E27FC236}">
                  <a16:creationId xmlns:a16="http://schemas.microsoft.com/office/drawing/2014/main" id="{849CA475-6656-4CBB-8043-D950792C4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5" y="1766"/>
              <a:ext cx="3713" cy="1903"/>
            </a:xfrm>
            <a:custGeom>
              <a:avLst/>
              <a:gdLst>
                <a:gd name="T0" fmla="*/ 1393 w 1393"/>
                <a:gd name="T1" fmla="*/ 660 h 714"/>
                <a:gd name="T2" fmla="*/ 1393 w 1393"/>
                <a:gd name="T3" fmla="*/ 54 h 714"/>
                <a:gd name="T4" fmla="*/ 1333 w 1393"/>
                <a:gd name="T5" fmla="*/ 0 h 714"/>
                <a:gd name="T6" fmla="*/ 1324 w 1393"/>
                <a:gd name="T7" fmla="*/ 0 h 714"/>
                <a:gd name="T8" fmla="*/ 1324 w 1393"/>
                <a:gd name="T9" fmla="*/ 598 h 714"/>
                <a:gd name="T10" fmla="*/ 1264 w 1393"/>
                <a:gd name="T11" fmla="*/ 651 h 714"/>
                <a:gd name="T12" fmla="*/ 0 w 1393"/>
                <a:gd name="T13" fmla="*/ 651 h 714"/>
                <a:gd name="T14" fmla="*/ 0 w 1393"/>
                <a:gd name="T15" fmla="*/ 660 h 714"/>
                <a:gd name="T16" fmla="*/ 59 w 1393"/>
                <a:gd name="T17" fmla="*/ 714 h 714"/>
                <a:gd name="T18" fmla="*/ 1333 w 1393"/>
                <a:gd name="T19" fmla="*/ 714 h 714"/>
                <a:gd name="T20" fmla="*/ 1393 w 1393"/>
                <a:gd name="T21" fmla="*/ 660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3" h="714">
                  <a:moveTo>
                    <a:pt x="1393" y="660"/>
                  </a:moveTo>
                  <a:cubicBezTo>
                    <a:pt x="1393" y="54"/>
                    <a:pt x="1393" y="54"/>
                    <a:pt x="1393" y="54"/>
                  </a:cubicBezTo>
                  <a:cubicBezTo>
                    <a:pt x="1393" y="24"/>
                    <a:pt x="1366" y="0"/>
                    <a:pt x="1333" y="0"/>
                  </a:cubicBezTo>
                  <a:cubicBezTo>
                    <a:pt x="1324" y="0"/>
                    <a:pt x="1324" y="0"/>
                    <a:pt x="1324" y="0"/>
                  </a:cubicBezTo>
                  <a:cubicBezTo>
                    <a:pt x="1324" y="598"/>
                    <a:pt x="1324" y="598"/>
                    <a:pt x="1324" y="598"/>
                  </a:cubicBezTo>
                  <a:cubicBezTo>
                    <a:pt x="1324" y="627"/>
                    <a:pt x="1297" y="651"/>
                    <a:pt x="1264" y="651"/>
                  </a:cubicBezTo>
                  <a:cubicBezTo>
                    <a:pt x="0" y="651"/>
                    <a:pt x="0" y="651"/>
                    <a:pt x="0" y="651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0" y="690"/>
                    <a:pt x="27" y="714"/>
                    <a:pt x="59" y="714"/>
                  </a:cubicBezTo>
                  <a:cubicBezTo>
                    <a:pt x="1333" y="714"/>
                    <a:pt x="1333" y="714"/>
                    <a:pt x="1333" y="714"/>
                  </a:cubicBezTo>
                  <a:cubicBezTo>
                    <a:pt x="1366" y="714"/>
                    <a:pt x="1393" y="690"/>
                    <a:pt x="1393" y="660"/>
                  </a:cubicBezTo>
                  <a:close/>
                </a:path>
              </a:pathLst>
            </a:custGeom>
            <a:solidFill>
              <a:srgbClr val="662D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44">
              <a:extLst>
                <a:ext uri="{FF2B5EF4-FFF2-40B4-BE49-F238E27FC236}">
                  <a16:creationId xmlns:a16="http://schemas.microsoft.com/office/drawing/2014/main" id="{A0A678D5-5FB6-465B-931D-A9F5B4C5C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8" y="1739"/>
              <a:ext cx="3767" cy="1957"/>
            </a:xfrm>
            <a:custGeom>
              <a:avLst/>
              <a:gdLst>
                <a:gd name="T0" fmla="*/ 1403 w 1413"/>
                <a:gd name="T1" fmla="*/ 670 h 734"/>
                <a:gd name="T2" fmla="*/ 1413 w 1413"/>
                <a:gd name="T3" fmla="*/ 670 h 734"/>
                <a:gd name="T4" fmla="*/ 1413 w 1413"/>
                <a:gd name="T5" fmla="*/ 64 h 734"/>
                <a:gd name="T6" fmla="*/ 1392 w 1413"/>
                <a:gd name="T7" fmla="*/ 19 h 734"/>
                <a:gd name="T8" fmla="*/ 1343 w 1413"/>
                <a:gd name="T9" fmla="*/ 0 h 734"/>
                <a:gd name="T10" fmla="*/ 1324 w 1413"/>
                <a:gd name="T11" fmla="*/ 0 h 734"/>
                <a:gd name="T12" fmla="*/ 1324 w 1413"/>
                <a:gd name="T13" fmla="*/ 608 h 734"/>
                <a:gd name="T14" fmla="*/ 1309 w 1413"/>
                <a:gd name="T15" fmla="*/ 638 h 734"/>
                <a:gd name="T16" fmla="*/ 1274 w 1413"/>
                <a:gd name="T17" fmla="*/ 651 h 734"/>
                <a:gd name="T18" fmla="*/ 0 w 1413"/>
                <a:gd name="T19" fmla="*/ 651 h 734"/>
                <a:gd name="T20" fmla="*/ 0 w 1413"/>
                <a:gd name="T21" fmla="*/ 670 h 734"/>
                <a:gd name="T22" fmla="*/ 21 w 1413"/>
                <a:gd name="T23" fmla="*/ 716 h 734"/>
                <a:gd name="T24" fmla="*/ 69 w 1413"/>
                <a:gd name="T25" fmla="*/ 734 h 734"/>
                <a:gd name="T26" fmla="*/ 1343 w 1413"/>
                <a:gd name="T27" fmla="*/ 734 h 734"/>
                <a:gd name="T28" fmla="*/ 1392 w 1413"/>
                <a:gd name="T29" fmla="*/ 716 h 734"/>
                <a:gd name="T30" fmla="*/ 1413 w 1413"/>
                <a:gd name="T31" fmla="*/ 670 h 734"/>
                <a:gd name="T32" fmla="*/ 1403 w 1413"/>
                <a:gd name="T33" fmla="*/ 670 h 734"/>
                <a:gd name="T34" fmla="*/ 1393 w 1413"/>
                <a:gd name="T35" fmla="*/ 670 h 734"/>
                <a:gd name="T36" fmla="*/ 1379 w 1413"/>
                <a:gd name="T37" fmla="*/ 701 h 734"/>
                <a:gd name="T38" fmla="*/ 1343 w 1413"/>
                <a:gd name="T39" fmla="*/ 714 h 734"/>
                <a:gd name="T40" fmla="*/ 69 w 1413"/>
                <a:gd name="T41" fmla="*/ 714 h 734"/>
                <a:gd name="T42" fmla="*/ 34 w 1413"/>
                <a:gd name="T43" fmla="*/ 701 h 734"/>
                <a:gd name="T44" fmla="*/ 20 w 1413"/>
                <a:gd name="T45" fmla="*/ 670 h 734"/>
                <a:gd name="T46" fmla="*/ 20 w 1413"/>
                <a:gd name="T47" fmla="*/ 661 h 734"/>
                <a:gd name="T48" fmla="*/ 10 w 1413"/>
                <a:gd name="T49" fmla="*/ 661 h 734"/>
                <a:gd name="T50" fmla="*/ 10 w 1413"/>
                <a:gd name="T51" fmla="*/ 671 h 734"/>
                <a:gd name="T52" fmla="*/ 1274 w 1413"/>
                <a:gd name="T53" fmla="*/ 671 h 734"/>
                <a:gd name="T54" fmla="*/ 1323 w 1413"/>
                <a:gd name="T55" fmla="*/ 653 h 734"/>
                <a:gd name="T56" fmla="*/ 1344 w 1413"/>
                <a:gd name="T57" fmla="*/ 608 h 734"/>
                <a:gd name="T58" fmla="*/ 1344 w 1413"/>
                <a:gd name="T59" fmla="*/ 10 h 734"/>
                <a:gd name="T60" fmla="*/ 1334 w 1413"/>
                <a:gd name="T61" fmla="*/ 10 h 734"/>
                <a:gd name="T62" fmla="*/ 1334 w 1413"/>
                <a:gd name="T63" fmla="*/ 20 h 734"/>
                <a:gd name="T64" fmla="*/ 1343 w 1413"/>
                <a:gd name="T65" fmla="*/ 20 h 734"/>
                <a:gd name="T66" fmla="*/ 1379 w 1413"/>
                <a:gd name="T67" fmla="*/ 33 h 734"/>
                <a:gd name="T68" fmla="*/ 1393 w 1413"/>
                <a:gd name="T69" fmla="*/ 64 h 734"/>
                <a:gd name="T70" fmla="*/ 1393 w 1413"/>
                <a:gd name="T71" fmla="*/ 670 h 734"/>
                <a:gd name="T72" fmla="*/ 1403 w 1413"/>
                <a:gd name="T73" fmla="*/ 67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3" h="734">
                  <a:moveTo>
                    <a:pt x="1403" y="670"/>
                  </a:moveTo>
                  <a:cubicBezTo>
                    <a:pt x="1413" y="670"/>
                    <a:pt x="1413" y="670"/>
                    <a:pt x="1413" y="670"/>
                  </a:cubicBezTo>
                  <a:cubicBezTo>
                    <a:pt x="1413" y="64"/>
                    <a:pt x="1413" y="64"/>
                    <a:pt x="1413" y="64"/>
                  </a:cubicBezTo>
                  <a:cubicBezTo>
                    <a:pt x="1413" y="46"/>
                    <a:pt x="1405" y="30"/>
                    <a:pt x="1392" y="19"/>
                  </a:cubicBezTo>
                  <a:cubicBezTo>
                    <a:pt x="1379" y="7"/>
                    <a:pt x="1362" y="0"/>
                    <a:pt x="1343" y="0"/>
                  </a:cubicBezTo>
                  <a:cubicBezTo>
                    <a:pt x="1324" y="0"/>
                    <a:pt x="1324" y="0"/>
                    <a:pt x="1324" y="0"/>
                  </a:cubicBezTo>
                  <a:cubicBezTo>
                    <a:pt x="1324" y="608"/>
                    <a:pt x="1324" y="608"/>
                    <a:pt x="1324" y="608"/>
                  </a:cubicBezTo>
                  <a:cubicBezTo>
                    <a:pt x="1324" y="619"/>
                    <a:pt x="1318" y="630"/>
                    <a:pt x="1309" y="638"/>
                  </a:cubicBezTo>
                  <a:cubicBezTo>
                    <a:pt x="1300" y="646"/>
                    <a:pt x="1288" y="651"/>
                    <a:pt x="1274" y="651"/>
                  </a:cubicBezTo>
                  <a:cubicBezTo>
                    <a:pt x="0" y="651"/>
                    <a:pt x="0" y="651"/>
                    <a:pt x="0" y="651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0" y="688"/>
                    <a:pt x="8" y="704"/>
                    <a:pt x="21" y="716"/>
                  </a:cubicBezTo>
                  <a:cubicBezTo>
                    <a:pt x="33" y="727"/>
                    <a:pt x="51" y="734"/>
                    <a:pt x="69" y="734"/>
                  </a:cubicBezTo>
                  <a:cubicBezTo>
                    <a:pt x="1343" y="734"/>
                    <a:pt x="1343" y="734"/>
                    <a:pt x="1343" y="734"/>
                  </a:cubicBezTo>
                  <a:cubicBezTo>
                    <a:pt x="1362" y="734"/>
                    <a:pt x="1379" y="727"/>
                    <a:pt x="1392" y="716"/>
                  </a:cubicBezTo>
                  <a:cubicBezTo>
                    <a:pt x="1405" y="704"/>
                    <a:pt x="1413" y="688"/>
                    <a:pt x="1413" y="670"/>
                  </a:cubicBezTo>
                  <a:cubicBezTo>
                    <a:pt x="1403" y="670"/>
                    <a:pt x="1403" y="670"/>
                    <a:pt x="1403" y="670"/>
                  </a:cubicBezTo>
                  <a:cubicBezTo>
                    <a:pt x="1393" y="670"/>
                    <a:pt x="1393" y="670"/>
                    <a:pt x="1393" y="670"/>
                  </a:cubicBezTo>
                  <a:cubicBezTo>
                    <a:pt x="1393" y="682"/>
                    <a:pt x="1388" y="693"/>
                    <a:pt x="1379" y="701"/>
                  </a:cubicBezTo>
                  <a:cubicBezTo>
                    <a:pt x="1370" y="709"/>
                    <a:pt x="1357" y="714"/>
                    <a:pt x="1343" y="714"/>
                  </a:cubicBezTo>
                  <a:cubicBezTo>
                    <a:pt x="69" y="714"/>
                    <a:pt x="69" y="714"/>
                    <a:pt x="69" y="714"/>
                  </a:cubicBezTo>
                  <a:cubicBezTo>
                    <a:pt x="56" y="714"/>
                    <a:pt x="43" y="709"/>
                    <a:pt x="34" y="701"/>
                  </a:cubicBezTo>
                  <a:cubicBezTo>
                    <a:pt x="25" y="693"/>
                    <a:pt x="20" y="682"/>
                    <a:pt x="20" y="670"/>
                  </a:cubicBezTo>
                  <a:cubicBezTo>
                    <a:pt x="20" y="661"/>
                    <a:pt x="20" y="661"/>
                    <a:pt x="20" y="661"/>
                  </a:cubicBezTo>
                  <a:cubicBezTo>
                    <a:pt x="10" y="661"/>
                    <a:pt x="10" y="661"/>
                    <a:pt x="10" y="661"/>
                  </a:cubicBezTo>
                  <a:cubicBezTo>
                    <a:pt x="10" y="671"/>
                    <a:pt x="10" y="671"/>
                    <a:pt x="10" y="671"/>
                  </a:cubicBezTo>
                  <a:cubicBezTo>
                    <a:pt x="1274" y="671"/>
                    <a:pt x="1274" y="671"/>
                    <a:pt x="1274" y="671"/>
                  </a:cubicBezTo>
                  <a:cubicBezTo>
                    <a:pt x="1293" y="671"/>
                    <a:pt x="1310" y="664"/>
                    <a:pt x="1323" y="653"/>
                  </a:cubicBezTo>
                  <a:cubicBezTo>
                    <a:pt x="1335" y="642"/>
                    <a:pt x="1344" y="626"/>
                    <a:pt x="1344" y="608"/>
                  </a:cubicBezTo>
                  <a:cubicBezTo>
                    <a:pt x="1344" y="10"/>
                    <a:pt x="1344" y="10"/>
                    <a:pt x="1344" y="10"/>
                  </a:cubicBezTo>
                  <a:cubicBezTo>
                    <a:pt x="1334" y="10"/>
                    <a:pt x="1334" y="10"/>
                    <a:pt x="1334" y="10"/>
                  </a:cubicBezTo>
                  <a:cubicBezTo>
                    <a:pt x="1334" y="20"/>
                    <a:pt x="1334" y="20"/>
                    <a:pt x="1334" y="20"/>
                  </a:cubicBezTo>
                  <a:cubicBezTo>
                    <a:pt x="1343" y="20"/>
                    <a:pt x="1343" y="20"/>
                    <a:pt x="1343" y="20"/>
                  </a:cubicBezTo>
                  <a:cubicBezTo>
                    <a:pt x="1357" y="20"/>
                    <a:pt x="1370" y="25"/>
                    <a:pt x="1379" y="33"/>
                  </a:cubicBezTo>
                  <a:cubicBezTo>
                    <a:pt x="1388" y="42"/>
                    <a:pt x="1393" y="52"/>
                    <a:pt x="1393" y="64"/>
                  </a:cubicBezTo>
                  <a:cubicBezTo>
                    <a:pt x="1393" y="670"/>
                    <a:pt x="1393" y="670"/>
                    <a:pt x="1393" y="670"/>
                  </a:cubicBezTo>
                  <a:lnTo>
                    <a:pt x="1403" y="670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45">
              <a:extLst>
                <a:ext uri="{FF2B5EF4-FFF2-40B4-BE49-F238E27FC236}">
                  <a16:creationId xmlns:a16="http://schemas.microsoft.com/office/drawing/2014/main" id="{1870BCF6-71A1-4D65-84AB-BEB27128A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1324"/>
              <a:ext cx="3954" cy="2121"/>
            </a:xfrm>
            <a:custGeom>
              <a:avLst/>
              <a:gdLst>
                <a:gd name="T0" fmla="*/ 1379 w 1483"/>
                <a:gd name="T1" fmla="*/ 10 h 796"/>
                <a:gd name="T2" fmla="*/ 1379 w 1483"/>
                <a:gd name="T3" fmla="*/ 0 h 796"/>
                <a:gd name="T4" fmla="*/ 105 w 1483"/>
                <a:gd name="T5" fmla="*/ 0 h 796"/>
                <a:gd name="T6" fmla="*/ 31 w 1483"/>
                <a:gd name="T7" fmla="*/ 28 h 796"/>
                <a:gd name="T8" fmla="*/ 0 w 1483"/>
                <a:gd name="T9" fmla="*/ 95 h 796"/>
                <a:gd name="T10" fmla="*/ 0 w 1483"/>
                <a:gd name="T11" fmla="*/ 701 h 796"/>
                <a:gd name="T12" fmla="*/ 31 w 1483"/>
                <a:gd name="T13" fmla="*/ 769 h 796"/>
                <a:gd name="T14" fmla="*/ 105 w 1483"/>
                <a:gd name="T15" fmla="*/ 796 h 796"/>
                <a:gd name="T16" fmla="*/ 1379 w 1483"/>
                <a:gd name="T17" fmla="*/ 796 h 796"/>
                <a:gd name="T18" fmla="*/ 1452 w 1483"/>
                <a:gd name="T19" fmla="*/ 769 h 796"/>
                <a:gd name="T20" fmla="*/ 1483 w 1483"/>
                <a:gd name="T21" fmla="*/ 701 h 796"/>
                <a:gd name="T22" fmla="*/ 1483 w 1483"/>
                <a:gd name="T23" fmla="*/ 95 h 796"/>
                <a:gd name="T24" fmla="*/ 1452 w 1483"/>
                <a:gd name="T25" fmla="*/ 28 h 796"/>
                <a:gd name="T26" fmla="*/ 1379 w 1483"/>
                <a:gd name="T27" fmla="*/ 0 h 796"/>
                <a:gd name="T28" fmla="*/ 1379 w 1483"/>
                <a:gd name="T29" fmla="*/ 10 h 796"/>
                <a:gd name="T30" fmla="*/ 1379 w 1483"/>
                <a:gd name="T31" fmla="*/ 20 h 796"/>
                <a:gd name="T32" fmla="*/ 1439 w 1483"/>
                <a:gd name="T33" fmla="*/ 43 h 796"/>
                <a:gd name="T34" fmla="*/ 1463 w 1483"/>
                <a:gd name="T35" fmla="*/ 95 h 796"/>
                <a:gd name="T36" fmla="*/ 1463 w 1483"/>
                <a:gd name="T37" fmla="*/ 701 h 796"/>
                <a:gd name="T38" fmla="*/ 1439 w 1483"/>
                <a:gd name="T39" fmla="*/ 754 h 796"/>
                <a:gd name="T40" fmla="*/ 1379 w 1483"/>
                <a:gd name="T41" fmla="*/ 776 h 796"/>
                <a:gd name="T42" fmla="*/ 105 w 1483"/>
                <a:gd name="T43" fmla="*/ 776 h 796"/>
                <a:gd name="T44" fmla="*/ 45 w 1483"/>
                <a:gd name="T45" fmla="*/ 754 h 796"/>
                <a:gd name="T46" fmla="*/ 20 w 1483"/>
                <a:gd name="T47" fmla="*/ 701 h 796"/>
                <a:gd name="T48" fmla="*/ 20 w 1483"/>
                <a:gd name="T49" fmla="*/ 95 h 796"/>
                <a:gd name="T50" fmla="*/ 45 w 1483"/>
                <a:gd name="T51" fmla="*/ 43 h 796"/>
                <a:gd name="T52" fmla="*/ 105 w 1483"/>
                <a:gd name="T53" fmla="*/ 20 h 796"/>
                <a:gd name="T54" fmla="*/ 1379 w 1483"/>
                <a:gd name="T55" fmla="*/ 20 h 796"/>
                <a:gd name="T56" fmla="*/ 1379 w 1483"/>
                <a:gd name="T57" fmla="*/ 1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3" h="796">
                  <a:moveTo>
                    <a:pt x="1379" y="10"/>
                  </a:moveTo>
                  <a:cubicBezTo>
                    <a:pt x="1379" y="0"/>
                    <a:pt x="1379" y="0"/>
                    <a:pt x="1379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76" y="0"/>
                    <a:pt x="50" y="11"/>
                    <a:pt x="31" y="28"/>
                  </a:cubicBezTo>
                  <a:cubicBezTo>
                    <a:pt x="12" y="45"/>
                    <a:pt x="0" y="69"/>
                    <a:pt x="0" y="95"/>
                  </a:cubicBezTo>
                  <a:cubicBezTo>
                    <a:pt x="0" y="701"/>
                    <a:pt x="0" y="701"/>
                    <a:pt x="0" y="701"/>
                  </a:cubicBezTo>
                  <a:cubicBezTo>
                    <a:pt x="0" y="728"/>
                    <a:pt x="12" y="752"/>
                    <a:pt x="31" y="769"/>
                  </a:cubicBezTo>
                  <a:cubicBezTo>
                    <a:pt x="50" y="786"/>
                    <a:pt x="76" y="796"/>
                    <a:pt x="105" y="796"/>
                  </a:cubicBezTo>
                  <a:cubicBezTo>
                    <a:pt x="1379" y="796"/>
                    <a:pt x="1379" y="796"/>
                    <a:pt x="1379" y="796"/>
                  </a:cubicBezTo>
                  <a:cubicBezTo>
                    <a:pt x="1407" y="796"/>
                    <a:pt x="1433" y="786"/>
                    <a:pt x="1452" y="769"/>
                  </a:cubicBezTo>
                  <a:cubicBezTo>
                    <a:pt x="1471" y="752"/>
                    <a:pt x="1483" y="728"/>
                    <a:pt x="1483" y="701"/>
                  </a:cubicBezTo>
                  <a:cubicBezTo>
                    <a:pt x="1483" y="95"/>
                    <a:pt x="1483" y="95"/>
                    <a:pt x="1483" y="95"/>
                  </a:cubicBezTo>
                  <a:cubicBezTo>
                    <a:pt x="1483" y="69"/>
                    <a:pt x="1471" y="45"/>
                    <a:pt x="1452" y="28"/>
                  </a:cubicBezTo>
                  <a:cubicBezTo>
                    <a:pt x="1433" y="11"/>
                    <a:pt x="1407" y="0"/>
                    <a:pt x="1379" y="0"/>
                  </a:cubicBezTo>
                  <a:cubicBezTo>
                    <a:pt x="1379" y="10"/>
                    <a:pt x="1379" y="10"/>
                    <a:pt x="1379" y="10"/>
                  </a:cubicBezTo>
                  <a:cubicBezTo>
                    <a:pt x="1379" y="20"/>
                    <a:pt x="1379" y="20"/>
                    <a:pt x="1379" y="20"/>
                  </a:cubicBezTo>
                  <a:cubicBezTo>
                    <a:pt x="1402" y="20"/>
                    <a:pt x="1423" y="29"/>
                    <a:pt x="1439" y="43"/>
                  </a:cubicBezTo>
                  <a:cubicBezTo>
                    <a:pt x="1454" y="56"/>
                    <a:pt x="1463" y="75"/>
                    <a:pt x="1463" y="95"/>
                  </a:cubicBezTo>
                  <a:cubicBezTo>
                    <a:pt x="1463" y="701"/>
                    <a:pt x="1463" y="701"/>
                    <a:pt x="1463" y="701"/>
                  </a:cubicBezTo>
                  <a:cubicBezTo>
                    <a:pt x="1463" y="722"/>
                    <a:pt x="1454" y="740"/>
                    <a:pt x="1439" y="754"/>
                  </a:cubicBezTo>
                  <a:cubicBezTo>
                    <a:pt x="1423" y="768"/>
                    <a:pt x="1402" y="776"/>
                    <a:pt x="1379" y="776"/>
                  </a:cubicBezTo>
                  <a:cubicBezTo>
                    <a:pt x="105" y="776"/>
                    <a:pt x="105" y="776"/>
                    <a:pt x="105" y="776"/>
                  </a:cubicBezTo>
                  <a:cubicBezTo>
                    <a:pt x="81" y="776"/>
                    <a:pt x="60" y="768"/>
                    <a:pt x="45" y="754"/>
                  </a:cubicBezTo>
                  <a:cubicBezTo>
                    <a:pt x="30" y="740"/>
                    <a:pt x="20" y="722"/>
                    <a:pt x="20" y="701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20" y="75"/>
                    <a:pt x="30" y="56"/>
                    <a:pt x="45" y="43"/>
                  </a:cubicBezTo>
                  <a:cubicBezTo>
                    <a:pt x="60" y="29"/>
                    <a:pt x="81" y="20"/>
                    <a:pt x="105" y="20"/>
                  </a:cubicBezTo>
                  <a:cubicBezTo>
                    <a:pt x="1379" y="20"/>
                    <a:pt x="1379" y="20"/>
                    <a:pt x="1379" y="20"/>
                  </a:cubicBezTo>
                  <a:lnTo>
                    <a:pt x="1379" y="10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Rectangle 46">
              <a:extLst>
                <a:ext uri="{FF2B5EF4-FFF2-40B4-BE49-F238E27FC236}">
                  <a16:creationId xmlns:a16="http://schemas.microsoft.com/office/drawing/2014/main" id="{4935E6F6-9A8B-41C1-BF5E-E4BD2087E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" y="3419"/>
              <a:ext cx="3170" cy="77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Rectangle 47">
              <a:extLst>
                <a:ext uri="{FF2B5EF4-FFF2-40B4-BE49-F238E27FC236}">
                  <a16:creationId xmlns:a16="http://schemas.microsoft.com/office/drawing/2014/main" id="{B76FCF27-35A1-43B3-880F-809915743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1" y="1739"/>
              <a:ext cx="83" cy="1672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Rectangle 48">
              <a:extLst>
                <a:ext uri="{FF2B5EF4-FFF2-40B4-BE49-F238E27FC236}">
                  <a16:creationId xmlns:a16="http://schemas.microsoft.com/office/drawing/2014/main" id="{409C4D2E-2213-4907-BF52-DA3F17409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3640"/>
              <a:ext cx="2199" cy="115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Rectangle 49">
              <a:extLst>
                <a:ext uri="{FF2B5EF4-FFF2-40B4-BE49-F238E27FC236}">
                  <a16:creationId xmlns:a16="http://schemas.microsoft.com/office/drawing/2014/main" id="{E3DAF643-A515-45AD-8852-AC86E6A35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" y="1985"/>
              <a:ext cx="93" cy="1599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50">
              <a:extLst>
                <a:ext uri="{FF2B5EF4-FFF2-40B4-BE49-F238E27FC236}">
                  <a16:creationId xmlns:a16="http://schemas.microsoft.com/office/drawing/2014/main" id="{970C9810-2637-4C53-A880-7A6A7672C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8" y="3259"/>
              <a:ext cx="248" cy="237"/>
            </a:xfrm>
            <a:custGeom>
              <a:avLst/>
              <a:gdLst>
                <a:gd name="T0" fmla="*/ 0 w 248"/>
                <a:gd name="T1" fmla="*/ 149 h 237"/>
                <a:gd name="T2" fmla="*/ 186 w 248"/>
                <a:gd name="T3" fmla="*/ 0 h 237"/>
                <a:gd name="T4" fmla="*/ 248 w 248"/>
                <a:gd name="T5" fmla="*/ 152 h 237"/>
                <a:gd name="T6" fmla="*/ 157 w 248"/>
                <a:gd name="T7" fmla="*/ 237 h 237"/>
                <a:gd name="T8" fmla="*/ 10 w 248"/>
                <a:gd name="T9" fmla="*/ 232 h 237"/>
                <a:gd name="T10" fmla="*/ 0 w 248"/>
                <a:gd name="T11" fmla="*/ 14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37">
                  <a:moveTo>
                    <a:pt x="0" y="149"/>
                  </a:moveTo>
                  <a:lnTo>
                    <a:pt x="186" y="0"/>
                  </a:lnTo>
                  <a:lnTo>
                    <a:pt x="248" y="152"/>
                  </a:lnTo>
                  <a:lnTo>
                    <a:pt x="157" y="237"/>
                  </a:lnTo>
                  <a:lnTo>
                    <a:pt x="10" y="232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51">
              <a:extLst>
                <a:ext uri="{FF2B5EF4-FFF2-40B4-BE49-F238E27FC236}">
                  <a16:creationId xmlns:a16="http://schemas.microsoft.com/office/drawing/2014/main" id="{67705BF9-1519-429B-B225-B55FD0BEF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0" y="3512"/>
              <a:ext cx="186" cy="208"/>
            </a:xfrm>
            <a:custGeom>
              <a:avLst/>
              <a:gdLst>
                <a:gd name="T0" fmla="*/ 0 w 70"/>
                <a:gd name="T1" fmla="*/ 78 h 78"/>
                <a:gd name="T2" fmla="*/ 9 w 70"/>
                <a:gd name="T3" fmla="*/ 45 h 78"/>
                <a:gd name="T4" fmla="*/ 31 w 70"/>
                <a:gd name="T5" fmla="*/ 36 h 78"/>
                <a:gd name="T6" fmla="*/ 50 w 70"/>
                <a:gd name="T7" fmla="*/ 0 h 78"/>
                <a:gd name="T8" fmla="*/ 69 w 70"/>
                <a:gd name="T9" fmla="*/ 11 h 78"/>
                <a:gd name="T10" fmla="*/ 70 w 70"/>
                <a:gd name="T11" fmla="*/ 48 h 78"/>
                <a:gd name="T12" fmla="*/ 62 w 70"/>
                <a:gd name="T13" fmla="*/ 73 h 78"/>
                <a:gd name="T14" fmla="*/ 0 w 70"/>
                <a:gd name="T1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78">
                  <a:moveTo>
                    <a:pt x="0" y="78"/>
                  </a:moveTo>
                  <a:cubicBezTo>
                    <a:pt x="9" y="45"/>
                    <a:pt x="9" y="45"/>
                    <a:pt x="9" y="45"/>
                  </a:cubicBezTo>
                  <a:cubicBezTo>
                    <a:pt x="9" y="45"/>
                    <a:pt x="31" y="38"/>
                    <a:pt x="31" y="36"/>
                  </a:cubicBezTo>
                  <a:cubicBezTo>
                    <a:pt x="31" y="34"/>
                    <a:pt x="50" y="0"/>
                    <a:pt x="50" y="0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62" y="73"/>
                    <a:pt x="62" y="73"/>
                    <a:pt x="62" y="73"/>
                  </a:cubicBezTo>
                  <a:lnTo>
                    <a:pt x="0" y="78"/>
                  </a:lnTo>
                  <a:close/>
                </a:path>
              </a:pathLst>
            </a:cu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01081707-3DA1-48A7-B977-677B23474F6C}"/>
              </a:ext>
            </a:extLst>
          </p:cNvPr>
          <p:cNvSpPr txBox="1"/>
          <p:nvPr/>
        </p:nvSpPr>
        <p:spPr>
          <a:xfrm>
            <a:off x="8185262" y="1334766"/>
            <a:ext cx="89344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التسعيرة 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F2DFFAB0-7A03-41BA-8BD1-5A45A81EAC34}"/>
              </a:ext>
            </a:extLst>
          </p:cNvPr>
          <p:cNvSpPr txBox="1"/>
          <p:nvPr/>
        </p:nvSpPr>
        <p:spPr>
          <a:xfrm>
            <a:off x="12219267" y="6129338"/>
            <a:ext cx="489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059B37F-CA34-4FBA-AC4A-CBA49D2D9C6D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344436A-0521-4A50-9944-3BA1886EE5A3}"/>
              </a:ext>
            </a:extLst>
          </p:cNvPr>
          <p:cNvSpPr txBox="1"/>
          <p:nvPr/>
        </p:nvSpPr>
        <p:spPr>
          <a:xfrm>
            <a:off x="4076814" y="7656681"/>
            <a:ext cx="1304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latin typeface="HelveticaNeueLT Arabic 55 Roman" panose="020B0604020202020204" pitchFamily="34" charset="-78"/>
                <a:cs typeface="+mj-cs"/>
              </a:rPr>
              <a:t>السعر الثابت</a:t>
            </a:r>
            <a:endParaRPr lang="en-US" sz="6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9D20728-FE41-4D86-870A-24E14DA51CDE}"/>
              </a:ext>
            </a:extLst>
          </p:cNvPr>
          <p:cNvSpPr txBox="1"/>
          <p:nvPr/>
        </p:nvSpPr>
        <p:spPr>
          <a:xfrm>
            <a:off x="-4877899" y="7656681"/>
            <a:ext cx="1304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latin typeface="HelveticaNeueLT Arabic 55 Roman" panose="020B0604020202020204" pitchFamily="34" charset="-78"/>
                <a:cs typeface="+mj-cs"/>
              </a:rPr>
              <a:t>الكيلوواط</a:t>
            </a:r>
            <a:endParaRPr lang="en-US" sz="6000" dirty="0">
              <a:latin typeface="HelveticaNeueLT Arabic 55 Roman" panose="020B0604020202020204" pitchFamily="34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75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F9E4C1B6-FC88-4DC7-A304-08317C3C51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4763" y="0"/>
            <a:ext cx="18292763" cy="18288000"/>
            <a:chOff x="-3" y="0"/>
            <a:chExt cx="11523" cy="1152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60A71985-51BB-435F-B05A-D8DA25E772B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366ED97-D5B0-4991-9B1A-D3F6D4E88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17" cy="11520"/>
            </a:xfrm>
            <a:prstGeom prst="rect">
              <a:avLst/>
            </a:pr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A152D3F-CB7F-4549-85AC-F42F0F087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3" y="9635"/>
              <a:ext cx="11520" cy="1885"/>
            </a:xfrm>
            <a:custGeom>
              <a:avLst/>
              <a:gdLst>
                <a:gd name="T0" fmla="*/ 4320 w 4320"/>
                <a:gd name="T1" fmla="*/ 707 h 707"/>
                <a:gd name="T2" fmla="*/ 0 w 4320"/>
                <a:gd name="T3" fmla="*/ 707 h 707"/>
                <a:gd name="T4" fmla="*/ 0 w 4320"/>
                <a:gd name="T5" fmla="*/ 585 h 707"/>
                <a:gd name="T6" fmla="*/ 585 w 4320"/>
                <a:gd name="T7" fmla="*/ 0 h 707"/>
                <a:gd name="T8" fmla="*/ 4320 w 4320"/>
                <a:gd name="T9" fmla="*/ 0 h 707"/>
                <a:gd name="T10" fmla="*/ 4320 w 4320"/>
                <a:gd name="T11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707">
                  <a:moveTo>
                    <a:pt x="4320" y="707"/>
                  </a:moveTo>
                  <a:cubicBezTo>
                    <a:pt x="0" y="707"/>
                    <a:pt x="0" y="707"/>
                    <a:pt x="0" y="707"/>
                  </a:cubicBezTo>
                  <a:cubicBezTo>
                    <a:pt x="0" y="585"/>
                    <a:pt x="0" y="585"/>
                    <a:pt x="0" y="585"/>
                  </a:cubicBezTo>
                  <a:cubicBezTo>
                    <a:pt x="0" y="262"/>
                    <a:pt x="262" y="0"/>
                    <a:pt x="585" y="0"/>
                  </a:cubicBezTo>
                  <a:cubicBezTo>
                    <a:pt x="4320" y="0"/>
                    <a:pt x="4320" y="0"/>
                    <a:pt x="4320" y="0"/>
                  </a:cubicBezTo>
                  <a:lnTo>
                    <a:pt x="4320" y="707"/>
                  </a:lnTo>
                  <a:close/>
                </a:path>
              </a:pathLst>
            </a:custGeom>
            <a:solidFill>
              <a:srgbClr val="F0C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689FE84-7035-4089-A230-617056B42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4523"/>
              <a:ext cx="1963" cy="4205"/>
            </a:xfrm>
            <a:custGeom>
              <a:avLst/>
              <a:gdLst>
                <a:gd name="T0" fmla="*/ 561 w 736"/>
                <a:gd name="T1" fmla="*/ 1412 h 1577"/>
                <a:gd name="T2" fmla="*/ 208 w 736"/>
                <a:gd name="T3" fmla="*/ 702 h 1577"/>
                <a:gd name="T4" fmla="*/ 656 w 736"/>
                <a:gd name="T5" fmla="*/ 193 h 1577"/>
                <a:gd name="T6" fmla="*/ 661 w 736"/>
                <a:gd name="T7" fmla="*/ 191 h 1577"/>
                <a:gd name="T8" fmla="*/ 671 w 736"/>
                <a:gd name="T9" fmla="*/ 187 h 1577"/>
                <a:gd name="T10" fmla="*/ 736 w 736"/>
                <a:gd name="T11" fmla="*/ 0 h 1577"/>
                <a:gd name="T12" fmla="*/ 27 w 736"/>
                <a:gd name="T13" fmla="*/ 765 h 1577"/>
                <a:gd name="T14" fmla="*/ 511 w 736"/>
                <a:gd name="T15" fmla="*/ 1577 h 1577"/>
                <a:gd name="T16" fmla="*/ 578 w 736"/>
                <a:gd name="T17" fmla="*/ 1420 h 1577"/>
                <a:gd name="T18" fmla="*/ 561 w 736"/>
                <a:gd name="T19" fmla="*/ 1412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6" h="1577">
                  <a:moveTo>
                    <a:pt x="561" y="1412"/>
                  </a:moveTo>
                  <a:cubicBezTo>
                    <a:pt x="297" y="1279"/>
                    <a:pt x="150" y="988"/>
                    <a:pt x="208" y="702"/>
                  </a:cubicBezTo>
                  <a:cubicBezTo>
                    <a:pt x="259" y="448"/>
                    <a:pt x="412" y="280"/>
                    <a:pt x="656" y="193"/>
                  </a:cubicBezTo>
                  <a:cubicBezTo>
                    <a:pt x="657" y="193"/>
                    <a:pt x="659" y="192"/>
                    <a:pt x="661" y="191"/>
                  </a:cubicBezTo>
                  <a:cubicBezTo>
                    <a:pt x="671" y="187"/>
                    <a:pt x="671" y="187"/>
                    <a:pt x="671" y="187"/>
                  </a:cubicBezTo>
                  <a:cubicBezTo>
                    <a:pt x="736" y="0"/>
                    <a:pt x="736" y="0"/>
                    <a:pt x="736" y="0"/>
                  </a:cubicBezTo>
                  <a:cubicBezTo>
                    <a:pt x="365" y="53"/>
                    <a:pt x="54" y="361"/>
                    <a:pt x="27" y="765"/>
                  </a:cubicBezTo>
                  <a:cubicBezTo>
                    <a:pt x="0" y="1144"/>
                    <a:pt x="232" y="1454"/>
                    <a:pt x="511" y="1577"/>
                  </a:cubicBezTo>
                  <a:cubicBezTo>
                    <a:pt x="533" y="1525"/>
                    <a:pt x="556" y="1473"/>
                    <a:pt x="578" y="1420"/>
                  </a:cubicBezTo>
                  <a:cubicBezTo>
                    <a:pt x="571" y="1417"/>
                    <a:pt x="566" y="1414"/>
                    <a:pt x="561" y="1412"/>
                  </a:cubicBezTo>
                  <a:close/>
                </a:path>
              </a:pathLst>
            </a:custGeom>
            <a:solidFill>
              <a:srgbClr val="2C3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EF7060D-088B-41D0-BC02-A5395D410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3" y="5029"/>
              <a:ext cx="2400" cy="3960"/>
            </a:xfrm>
            <a:custGeom>
              <a:avLst/>
              <a:gdLst>
                <a:gd name="T0" fmla="*/ 811 w 900"/>
                <a:gd name="T1" fmla="*/ 307 h 1485"/>
                <a:gd name="T2" fmla="*/ 585 w 900"/>
                <a:gd name="T3" fmla="*/ 0 h 1485"/>
                <a:gd name="T4" fmla="*/ 490 w 900"/>
                <a:gd name="T5" fmla="*/ 145 h 1485"/>
                <a:gd name="T6" fmla="*/ 509 w 900"/>
                <a:gd name="T7" fmla="*/ 163 h 1485"/>
                <a:gd name="T8" fmla="*/ 686 w 900"/>
                <a:gd name="T9" fmla="*/ 785 h 1485"/>
                <a:gd name="T10" fmla="*/ 150 w 900"/>
                <a:gd name="T11" fmla="*/ 1284 h 1485"/>
                <a:gd name="T12" fmla="*/ 150 w 900"/>
                <a:gd name="T13" fmla="*/ 1284 h 1485"/>
                <a:gd name="T14" fmla="*/ 149 w 900"/>
                <a:gd name="T15" fmla="*/ 1284 h 1485"/>
                <a:gd name="T16" fmla="*/ 137 w 900"/>
                <a:gd name="T17" fmla="*/ 1286 h 1485"/>
                <a:gd name="T18" fmla="*/ 135 w 900"/>
                <a:gd name="T19" fmla="*/ 1286 h 1485"/>
                <a:gd name="T20" fmla="*/ 124 w 900"/>
                <a:gd name="T21" fmla="*/ 1288 h 1485"/>
                <a:gd name="T22" fmla="*/ 108 w 900"/>
                <a:gd name="T23" fmla="*/ 1310 h 1485"/>
                <a:gd name="T24" fmla="*/ 77 w 900"/>
                <a:gd name="T25" fmla="*/ 1353 h 1485"/>
                <a:gd name="T26" fmla="*/ 0 w 900"/>
                <a:gd name="T27" fmla="*/ 1460 h 1485"/>
                <a:gd name="T28" fmla="*/ 837 w 900"/>
                <a:gd name="T29" fmla="*/ 883 h 1485"/>
                <a:gd name="T30" fmla="*/ 811 w 900"/>
                <a:gd name="T31" fmla="*/ 307 h 1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485">
                  <a:moveTo>
                    <a:pt x="811" y="307"/>
                  </a:moveTo>
                  <a:cubicBezTo>
                    <a:pt x="760" y="187"/>
                    <a:pt x="685" y="86"/>
                    <a:pt x="585" y="0"/>
                  </a:cubicBezTo>
                  <a:cubicBezTo>
                    <a:pt x="490" y="145"/>
                    <a:pt x="490" y="145"/>
                    <a:pt x="490" y="145"/>
                  </a:cubicBezTo>
                  <a:cubicBezTo>
                    <a:pt x="509" y="163"/>
                    <a:pt x="509" y="163"/>
                    <a:pt x="509" y="163"/>
                  </a:cubicBezTo>
                  <a:cubicBezTo>
                    <a:pt x="679" y="338"/>
                    <a:pt x="741" y="547"/>
                    <a:pt x="686" y="785"/>
                  </a:cubicBezTo>
                  <a:cubicBezTo>
                    <a:pt x="626" y="1048"/>
                    <a:pt x="416" y="1238"/>
                    <a:pt x="150" y="1284"/>
                  </a:cubicBezTo>
                  <a:cubicBezTo>
                    <a:pt x="150" y="1284"/>
                    <a:pt x="150" y="1284"/>
                    <a:pt x="150" y="1284"/>
                  </a:cubicBezTo>
                  <a:cubicBezTo>
                    <a:pt x="149" y="1284"/>
                    <a:pt x="149" y="1284"/>
                    <a:pt x="149" y="1284"/>
                  </a:cubicBezTo>
                  <a:cubicBezTo>
                    <a:pt x="145" y="1284"/>
                    <a:pt x="141" y="1285"/>
                    <a:pt x="137" y="1286"/>
                  </a:cubicBezTo>
                  <a:cubicBezTo>
                    <a:pt x="136" y="1286"/>
                    <a:pt x="136" y="1286"/>
                    <a:pt x="135" y="1286"/>
                  </a:cubicBezTo>
                  <a:cubicBezTo>
                    <a:pt x="124" y="1288"/>
                    <a:pt x="124" y="1288"/>
                    <a:pt x="124" y="1288"/>
                  </a:cubicBezTo>
                  <a:cubicBezTo>
                    <a:pt x="108" y="1310"/>
                    <a:pt x="108" y="1310"/>
                    <a:pt x="108" y="1310"/>
                  </a:cubicBezTo>
                  <a:cubicBezTo>
                    <a:pt x="97" y="1324"/>
                    <a:pt x="87" y="1339"/>
                    <a:pt x="77" y="1353"/>
                  </a:cubicBezTo>
                  <a:cubicBezTo>
                    <a:pt x="52" y="1388"/>
                    <a:pt x="27" y="1423"/>
                    <a:pt x="0" y="1460"/>
                  </a:cubicBezTo>
                  <a:cubicBezTo>
                    <a:pt x="329" y="1485"/>
                    <a:pt x="709" y="1283"/>
                    <a:pt x="837" y="883"/>
                  </a:cubicBezTo>
                  <a:cubicBezTo>
                    <a:pt x="900" y="689"/>
                    <a:pt x="890" y="496"/>
                    <a:pt x="811" y="307"/>
                  </a:cubicBezTo>
                  <a:close/>
                </a:path>
              </a:pathLst>
            </a:custGeom>
            <a:solidFill>
              <a:srgbClr val="2C3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5ACB16A-0E09-430C-BA70-9F6DED457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" y="4176"/>
              <a:ext cx="2520" cy="5272"/>
            </a:xfrm>
            <a:custGeom>
              <a:avLst/>
              <a:gdLst>
                <a:gd name="T0" fmla="*/ 820 w 945"/>
                <a:gd name="T1" fmla="*/ 844 h 1977"/>
                <a:gd name="T2" fmla="*/ 391 w 945"/>
                <a:gd name="T3" fmla="*/ 844 h 1977"/>
                <a:gd name="T4" fmla="*/ 668 w 945"/>
                <a:gd name="T5" fmla="*/ 422 h 1977"/>
                <a:gd name="T6" fmla="*/ 945 w 945"/>
                <a:gd name="T7" fmla="*/ 0 h 1977"/>
                <a:gd name="T8" fmla="*/ 926 w 945"/>
                <a:gd name="T9" fmla="*/ 0 h 1977"/>
                <a:gd name="T10" fmla="*/ 448 w 945"/>
                <a:gd name="T11" fmla="*/ 0 h 1977"/>
                <a:gd name="T12" fmla="*/ 448 w 945"/>
                <a:gd name="T13" fmla="*/ 0 h 1977"/>
                <a:gd name="T14" fmla="*/ 384 w 945"/>
                <a:gd name="T15" fmla="*/ 0 h 1977"/>
                <a:gd name="T16" fmla="*/ 382 w 945"/>
                <a:gd name="T17" fmla="*/ 3 h 1977"/>
                <a:gd name="T18" fmla="*/ 29 w 945"/>
                <a:gd name="T19" fmla="*/ 1005 h 1977"/>
                <a:gd name="T20" fmla="*/ 0 w 945"/>
                <a:gd name="T21" fmla="*/ 1089 h 1977"/>
                <a:gd name="T22" fmla="*/ 380 w 945"/>
                <a:gd name="T23" fmla="*/ 1089 h 1977"/>
                <a:gd name="T24" fmla="*/ 4 w 945"/>
                <a:gd name="T25" fmla="*/ 1977 h 1977"/>
                <a:gd name="T26" fmla="*/ 4 w 945"/>
                <a:gd name="T27" fmla="*/ 1977 h 1977"/>
                <a:gd name="T28" fmla="*/ 4 w 945"/>
                <a:gd name="T29" fmla="*/ 1977 h 1977"/>
                <a:gd name="T30" fmla="*/ 820 w 945"/>
                <a:gd name="T31" fmla="*/ 844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5" h="1977">
                  <a:moveTo>
                    <a:pt x="820" y="844"/>
                  </a:moveTo>
                  <a:cubicBezTo>
                    <a:pt x="675" y="844"/>
                    <a:pt x="534" y="844"/>
                    <a:pt x="391" y="844"/>
                  </a:cubicBezTo>
                  <a:cubicBezTo>
                    <a:pt x="484" y="702"/>
                    <a:pt x="576" y="562"/>
                    <a:pt x="668" y="422"/>
                  </a:cubicBezTo>
                  <a:cubicBezTo>
                    <a:pt x="760" y="283"/>
                    <a:pt x="851" y="143"/>
                    <a:pt x="945" y="0"/>
                  </a:cubicBezTo>
                  <a:cubicBezTo>
                    <a:pt x="936" y="0"/>
                    <a:pt x="931" y="0"/>
                    <a:pt x="926" y="0"/>
                  </a:cubicBezTo>
                  <a:cubicBezTo>
                    <a:pt x="767" y="0"/>
                    <a:pt x="608" y="1"/>
                    <a:pt x="448" y="0"/>
                  </a:cubicBezTo>
                  <a:cubicBezTo>
                    <a:pt x="448" y="0"/>
                    <a:pt x="448" y="0"/>
                    <a:pt x="448" y="0"/>
                  </a:cubicBezTo>
                  <a:cubicBezTo>
                    <a:pt x="384" y="0"/>
                    <a:pt x="384" y="0"/>
                    <a:pt x="384" y="0"/>
                  </a:cubicBezTo>
                  <a:cubicBezTo>
                    <a:pt x="383" y="1"/>
                    <a:pt x="383" y="2"/>
                    <a:pt x="382" y="3"/>
                  </a:cubicBezTo>
                  <a:cubicBezTo>
                    <a:pt x="266" y="333"/>
                    <a:pt x="145" y="676"/>
                    <a:pt x="29" y="1005"/>
                  </a:cubicBezTo>
                  <a:cubicBezTo>
                    <a:pt x="19" y="1032"/>
                    <a:pt x="10" y="1059"/>
                    <a:pt x="0" y="1089"/>
                  </a:cubicBezTo>
                  <a:cubicBezTo>
                    <a:pt x="127" y="1089"/>
                    <a:pt x="253" y="1089"/>
                    <a:pt x="380" y="1089"/>
                  </a:cubicBezTo>
                  <a:cubicBezTo>
                    <a:pt x="254" y="1386"/>
                    <a:pt x="130" y="1682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cubicBezTo>
                    <a:pt x="5" y="1977"/>
                    <a:pt x="4" y="1977"/>
                    <a:pt x="4" y="1977"/>
                  </a:cubicBezTo>
                  <a:cubicBezTo>
                    <a:pt x="275" y="1600"/>
                    <a:pt x="546" y="1224"/>
                    <a:pt x="820" y="844"/>
                  </a:cubicBezTo>
                  <a:close/>
                </a:path>
              </a:pathLst>
            </a:custGeom>
            <a:solidFill>
              <a:srgbClr val="2C3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2EB1701-0726-4966-AB37-27FDC8C75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1520" cy="3768"/>
            </a:xfrm>
            <a:custGeom>
              <a:avLst/>
              <a:gdLst>
                <a:gd name="T0" fmla="*/ 4320 w 4320"/>
                <a:gd name="T1" fmla="*/ 0 h 1413"/>
                <a:gd name="T2" fmla="*/ 0 w 4320"/>
                <a:gd name="T3" fmla="*/ 0 h 1413"/>
                <a:gd name="T4" fmla="*/ 0 w 4320"/>
                <a:gd name="T5" fmla="*/ 1024 h 1413"/>
                <a:gd name="T6" fmla="*/ 2215 w 4320"/>
                <a:gd name="T7" fmla="*/ 1413 h 1413"/>
                <a:gd name="T8" fmla="*/ 4320 w 4320"/>
                <a:gd name="T9" fmla="*/ 1070 h 1413"/>
                <a:gd name="T10" fmla="*/ 4320 w 4320"/>
                <a:gd name="T11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1413">
                  <a:moveTo>
                    <a:pt x="43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685" y="1320"/>
                    <a:pt x="1433" y="1413"/>
                    <a:pt x="2215" y="1413"/>
                  </a:cubicBezTo>
                  <a:cubicBezTo>
                    <a:pt x="2955" y="1413"/>
                    <a:pt x="3664" y="1337"/>
                    <a:pt x="4320" y="1070"/>
                  </a:cubicBezTo>
                  <a:lnTo>
                    <a:pt x="4320" y="0"/>
                  </a:lnTo>
                  <a:close/>
                </a:path>
              </a:pathLst>
            </a:custGeom>
            <a:solidFill>
              <a:srgbClr val="F0C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C6AA44A-3C80-4C15-8123-45F7CDA6E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1987"/>
              <a:ext cx="2000" cy="2002"/>
            </a:xfrm>
            <a:prstGeom prst="ellipse">
              <a:avLst/>
            </a:pr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BC19C7B-06E8-4C95-AEE7-159AC37B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" y="553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DD561E0-0E7C-450D-85BD-7232EAA24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0" y="8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B7234C-36E7-4FCE-A46D-646D04D9B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" y="8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96A032-5E68-4E57-8AC7-29A28319F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1523"/>
              <a:ext cx="2933" cy="2933"/>
            </a:xfrm>
            <a:custGeom>
              <a:avLst/>
              <a:gdLst>
                <a:gd name="T0" fmla="*/ 563 w 1100"/>
                <a:gd name="T1" fmla="*/ 976 h 1100"/>
                <a:gd name="T2" fmla="*/ 529 w 1100"/>
                <a:gd name="T3" fmla="*/ 1077 h 1100"/>
                <a:gd name="T4" fmla="*/ 338 w 1100"/>
                <a:gd name="T5" fmla="*/ 1055 h 1100"/>
                <a:gd name="T6" fmla="*/ 343 w 1100"/>
                <a:gd name="T7" fmla="*/ 934 h 1100"/>
                <a:gd name="T8" fmla="*/ 428 w 1100"/>
                <a:gd name="T9" fmla="*/ 846 h 1100"/>
                <a:gd name="T10" fmla="*/ 821 w 1100"/>
                <a:gd name="T11" fmla="*/ 701 h 1100"/>
                <a:gd name="T12" fmla="*/ 240 w 1100"/>
                <a:gd name="T13" fmla="*/ 573 h 1100"/>
                <a:gd name="T14" fmla="*/ 255 w 1100"/>
                <a:gd name="T15" fmla="*/ 666 h 1100"/>
                <a:gd name="T16" fmla="*/ 39 w 1100"/>
                <a:gd name="T17" fmla="*/ 749 h 1100"/>
                <a:gd name="T18" fmla="*/ 126 w 1100"/>
                <a:gd name="T19" fmla="*/ 679 h 1100"/>
                <a:gd name="T20" fmla="*/ 124 w 1100"/>
                <a:gd name="T21" fmla="*/ 566 h 1100"/>
                <a:gd name="T22" fmla="*/ 22 w 1100"/>
                <a:gd name="T23" fmla="*/ 529 h 1100"/>
                <a:gd name="T24" fmla="*/ 45 w 1100"/>
                <a:gd name="T25" fmla="*/ 337 h 1100"/>
                <a:gd name="T26" fmla="*/ 165 w 1100"/>
                <a:gd name="T27" fmla="*/ 342 h 1100"/>
                <a:gd name="T28" fmla="*/ 243 w 1100"/>
                <a:gd name="T29" fmla="*/ 247 h 1100"/>
                <a:gd name="T30" fmla="*/ 204 w 1100"/>
                <a:gd name="T31" fmla="*/ 126 h 1100"/>
                <a:gd name="T32" fmla="*/ 378 w 1100"/>
                <a:gd name="T33" fmla="*/ 53 h 1100"/>
                <a:gd name="T34" fmla="*/ 441 w 1100"/>
                <a:gd name="T35" fmla="*/ 137 h 1100"/>
                <a:gd name="T36" fmla="*/ 549 w 1100"/>
                <a:gd name="T37" fmla="*/ 111 h 1100"/>
                <a:gd name="T38" fmla="*/ 600 w 1100"/>
                <a:gd name="T39" fmla="*/ 4 h 1100"/>
                <a:gd name="T40" fmla="*/ 780 w 1100"/>
                <a:gd name="T41" fmla="*/ 75 h 1100"/>
                <a:gd name="T42" fmla="*/ 770 w 1100"/>
                <a:gd name="T43" fmla="*/ 184 h 1100"/>
                <a:gd name="T44" fmla="*/ 936 w 1100"/>
                <a:gd name="T45" fmla="*/ 193 h 1100"/>
                <a:gd name="T46" fmla="*/ 1057 w 1100"/>
                <a:gd name="T47" fmla="*/ 342 h 1100"/>
                <a:gd name="T48" fmla="*/ 962 w 1100"/>
                <a:gd name="T49" fmla="*/ 429 h 1100"/>
                <a:gd name="T50" fmla="*/ 976 w 1100"/>
                <a:gd name="T51" fmla="*/ 523 h 1100"/>
                <a:gd name="T52" fmla="*/ 1075 w 1100"/>
                <a:gd name="T53" fmla="*/ 570 h 1100"/>
                <a:gd name="T54" fmla="*/ 1055 w 1100"/>
                <a:gd name="T55" fmla="*/ 762 h 1100"/>
                <a:gd name="T56" fmla="*/ 937 w 1100"/>
                <a:gd name="T57" fmla="*/ 758 h 1100"/>
                <a:gd name="T58" fmla="*/ 862 w 1100"/>
                <a:gd name="T59" fmla="*/ 840 h 1100"/>
                <a:gd name="T60" fmla="*/ 908 w 1100"/>
                <a:gd name="T61" fmla="*/ 938 h 1100"/>
                <a:gd name="T62" fmla="*/ 756 w 1100"/>
                <a:gd name="T63" fmla="*/ 1058 h 1100"/>
                <a:gd name="T64" fmla="*/ 671 w 1100"/>
                <a:gd name="T65" fmla="*/ 962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0" h="1100">
                  <a:moveTo>
                    <a:pt x="671" y="962"/>
                  </a:moveTo>
                  <a:cubicBezTo>
                    <a:pt x="633" y="967"/>
                    <a:pt x="598" y="972"/>
                    <a:pt x="563" y="976"/>
                  </a:cubicBezTo>
                  <a:cubicBezTo>
                    <a:pt x="555" y="977"/>
                    <a:pt x="553" y="980"/>
                    <a:pt x="552" y="987"/>
                  </a:cubicBezTo>
                  <a:cubicBezTo>
                    <a:pt x="544" y="1017"/>
                    <a:pt x="537" y="1047"/>
                    <a:pt x="529" y="1077"/>
                  </a:cubicBezTo>
                  <a:cubicBezTo>
                    <a:pt x="524" y="1095"/>
                    <a:pt x="517" y="1100"/>
                    <a:pt x="498" y="1095"/>
                  </a:cubicBezTo>
                  <a:cubicBezTo>
                    <a:pt x="445" y="1082"/>
                    <a:pt x="391" y="1068"/>
                    <a:pt x="338" y="1055"/>
                  </a:cubicBezTo>
                  <a:cubicBezTo>
                    <a:pt x="320" y="1051"/>
                    <a:pt x="315" y="1043"/>
                    <a:pt x="320" y="1025"/>
                  </a:cubicBezTo>
                  <a:cubicBezTo>
                    <a:pt x="327" y="995"/>
                    <a:pt x="335" y="964"/>
                    <a:pt x="343" y="934"/>
                  </a:cubicBezTo>
                  <a:cubicBezTo>
                    <a:pt x="344" y="928"/>
                    <a:pt x="348" y="921"/>
                    <a:pt x="352" y="917"/>
                  </a:cubicBezTo>
                  <a:cubicBezTo>
                    <a:pt x="377" y="893"/>
                    <a:pt x="403" y="870"/>
                    <a:pt x="428" y="846"/>
                  </a:cubicBezTo>
                  <a:cubicBezTo>
                    <a:pt x="433" y="840"/>
                    <a:pt x="438" y="840"/>
                    <a:pt x="445" y="842"/>
                  </a:cubicBezTo>
                  <a:cubicBezTo>
                    <a:pt x="592" y="892"/>
                    <a:pt x="746" y="837"/>
                    <a:pt x="821" y="701"/>
                  </a:cubicBezTo>
                  <a:cubicBezTo>
                    <a:pt x="930" y="504"/>
                    <a:pt x="806" y="271"/>
                    <a:pt x="593" y="242"/>
                  </a:cubicBezTo>
                  <a:cubicBezTo>
                    <a:pt x="394" y="215"/>
                    <a:pt x="228" y="372"/>
                    <a:pt x="240" y="573"/>
                  </a:cubicBezTo>
                  <a:cubicBezTo>
                    <a:pt x="242" y="600"/>
                    <a:pt x="251" y="626"/>
                    <a:pt x="256" y="652"/>
                  </a:cubicBezTo>
                  <a:cubicBezTo>
                    <a:pt x="257" y="657"/>
                    <a:pt x="258" y="663"/>
                    <a:pt x="255" y="666"/>
                  </a:cubicBezTo>
                  <a:cubicBezTo>
                    <a:pt x="201" y="723"/>
                    <a:pt x="147" y="779"/>
                    <a:pt x="91" y="838"/>
                  </a:cubicBezTo>
                  <a:cubicBezTo>
                    <a:pt x="72" y="805"/>
                    <a:pt x="55" y="778"/>
                    <a:pt x="39" y="749"/>
                  </a:cubicBezTo>
                  <a:cubicBezTo>
                    <a:pt x="33" y="738"/>
                    <a:pt x="40" y="730"/>
                    <a:pt x="50" y="724"/>
                  </a:cubicBezTo>
                  <a:cubicBezTo>
                    <a:pt x="75" y="709"/>
                    <a:pt x="100" y="693"/>
                    <a:pt x="126" y="679"/>
                  </a:cubicBezTo>
                  <a:cubicBezTo>
                    <a:pt x="136" y="673"/>
                    <a:pt x="139" y="666"/>
                    <a:pt x="136" y="654"/>
                  </a:cubicBezTo>
                  <a:cubicBezTo>
                    <a:pt x="130" y="625"/>
                    <a:pt x="127" y="596"/>
                    <a:pt x="124" y="566"/>
                  </a:cubicBezTo>
                  <a:cubicBezTo>
                    <a:pt x="123" y="557"/>
                    <a:pt x="121" y="553"/>
                    <a:pt x="111" y="551"/>
                  </a:cubicBezTo>
                  <a:cubicBezTo>
                    <a:pt x="81" y="544"/>
                    <a:pt x="52" y="536"/>
                    <a:pt x="22" y="529"/>
                  </a:cubicBezTo>
                  <a:cubicBezTo>
                    <a:pt x="5" y="524"/>
                    <a:pt x="0" y="516"/>
                    <a:pt x="4" y="499"/>
                  </a:cubicBezTo>
                  <a:cubicBezTo>
                    <a:pt x="18" y="445"/>
                    <a:pt x="31" y="391"/>
                    <a:pt x="45" y="337"/>
                  </a:cubicBezTo>
                  <a:cubicBezTo>
                    <a:pt x="49" y="320"/>
                    <a:pt x="57" y="315"/>
                    <a:pt x="74" y="319"/>
                  </a:cubicBezTo>
                  <a:cubicBezTo>
                    <a:pt x="104" y="327"/>
                    <a:pt x="135" y="335"/>
                    <a:pt x="165" y="342"/>
                  </a:cubicBezTo>
                  <a:cubicBezTo>
                    <a:pt x="169" y="343"/>
                    <a:pt x="177" y="341"/>
                    <a:pt x="179" y="338"/>
                  </a:cubicBezTo>
                  <a:cubicBezTo>
                    <a:pt x="200" y="309"/>
                    <a:pt x="221" y="279"/>
                    <a:pt x="243" y="247"/>
                  </a:cubicBezTo>
                  <a:cubicBezTo>
                    <a:pt x="228" y="222"/>
                    <a:pt x="211" y="194"/>
                    <a:pt x="194" y="165"/>
                  </a:cubicBezTo>
                  <a:cubicBezTo>
                    <a:pt x="182" y="145"/>
                    <a:pt x="183" y="138"/>
                    <a:pt x="204" y="126"/>
                  </a:cubicBezTo>
                  <a:cubicBezTo>
                    <a:pt x="249" y="98"/>
                    <a:pt x="295" y="71"/>
                    <a:pt x="341" y="43"/>
                  </a:cubicBezTo>
                  <a:cubicBezTo>
                    <a:pt x="359" y="33"/>
                    <a:pt x="367" y="35"/>
                    <a:pt x="378" y="53"/>
                  </a:cubicBezTo>
                  <a:cubicBezTo>
                    <a:pt x="393" y="78"/>
                    <a:pt x="409" y="104"/>
                    <a:pt x="424" y="130"/>
                  </a:cubicBezTo>
                  <a:cubicBezTo>
                    <a:pt x="428" y="137"/>
                    <a:pt x="432" y="139"/>
                    <a:pt x="441" y="137"/>
                  </a:cubicBezTo>
                  <a:cubicBezTo>
                    <a:pt x="472" y="131"/>
                    <a:pt x="503" y="127"/>
                    <a:pt x="535" y="123"/>
                  </a:cubicBezTo>
                  <a:cubicBezTo>
                    <a:pt x="544" y="122"/>
                    <a:pt x="547" y="119"/>
                    <a:pt x="549" y="111"/>
                  </a:cubicBezTo>
                  <a:cubicBezTo>
                    <a:pt x="556" y="82"/>
                    <a:pt x="563" y="52"/>
                    <a:pt x="571" y="23"/>
                  </a:cubicBezTo>
                  <a:cubicBezTo>
                    <a:pt x="575" y="5"/>
                    <a:pt x="583" y="0"/>
                    <a:pt x="600" y="4"/>
                  </a:cubicBezTo>
                  <a:cubicBezTo>
                    <a:pt x="655" y="17"/>
                    <a:pt x="709" y="31"/>
                    <a:pt x="763" y="45"/>
                  </a:cubicBezTo>
                  <a:cubicBezTo>
                    <a:pt x="780" y="49"/>
                    <a:pt x="784" y="57"/>
                    <a:pt x="780" y="75"/>
                  </a:cubicBezTo>
                  <a:cubicBezTo>
                    <a:pt x="773" y="102"/>
                    <a:pt x="767" y="129"/>
                    <a:pt x="759" y="156"/>
                  </a:cubicBezTo>
                  <a:cubicBezTo>
                    <a:pt x="756" y="170"/>
                    <a:pt x="758" y="176"/>
                    <a:pt x="770" y="184"/>
                  </a:cubicBezTo>
                  <a:cubicBezTo>
                    <a:pt x="798" y="202"/>
                    <a:pt x="824" y="222"/>
                    <a:pt x="852" y="243"/>
                  </a:cubicBezTo>
                  <a:cubicBezTo>
                    <a:pt x="879" y="227"/>
                    <a:pt x="907" y="210"/>
                    <a:pt x="936" y="193"/>
                  </a:cubicBezTo>
                  <a:cubicBezTo>
                    <a:pt x="954" y="182"/>
                    <a:pt x="962" y="183"/>
                    <a:pt x="973" y="202"/>
                  </a:cubicBezTo>
                  <a:cubicBezTo>
                    <a:pt x="1001" y="249"/>
                    <a:pt x="1029" y="295"/>
                    <a:pt x="1057" y="342"/>
                  </a:cubicBezTo>
                  <a:cubicBezTo>
                    <a:pt x="1067" y="358"/>
                    <a:pt x="1065" y="367"/>
                    <a:pt x="1048" y="377"/>
                  </a:cubicBezTo>
                  <a:cubicBezTo>
                    <a:pt x="1019" y="394"/>
                    <a:pt x="990" y="411"/>
                    <a:pt x="962" y="429"/>
                  </a:cubicBezTo>
                  <a:cubicBezTo>
                    <a:pt x="966" y="456"/>
                    <a:pt x="971" y="483"/>
                    <a:pt x="975" y="509"/>
                  </a:cubicBezTo>
                  <a:cubicBezTo>
                    <a:pt x="976" y="514"/>
                    <a:pt x="976" y="518"/>
                    <a:pt x="976" y="523"/>
                  </a:cubicBezTo>
                  <a:cubicBezTo>
                    <a:pt x="978" y="546"/>
                    <a:pt x="978" y="546"/>
                    <a:pt x="1000" y="551"/>
                  </a:cubicBezTo>
                  <a:cubicBezTo>
                    <a:pt x="1025" y="558"/>
                    <a:pt x="1050" y="564"/>
                    <a:pt x="1075" y="570"/>
                  </a:cubicBezTo>
                  <a:cubicBezTo>
                    <a:pt x="1096" y="575"/>
                    <a:pt x="1100" y="582"/>
                    <a:pt x="1095" y="602"/>
                  </a:cubicBezTo>
                  <a:cubicBezTo>
                    <a:pt x="1082" y="655"/>
                    <a:pt x="1069" y="709"/>
                    <a:pt x="1055" y="762"/>
                  </a:cubicBezTo>
                  <a:cubicBezTo>
                    <a:pt x="1051" y="780"/>
                    <a:pt x="1043" y="784"/>
                    <a:pt x="1024" y="780"/>
                  </a:cubicBezTo>
                  <a:cubicBezTo>
                    <a:pt x="995" y="773"/>
                    <a:pt x="966" y="765"/>
                    <a:pt x="937" y="758"/>
                  </a:cubicBezTo>
                  <a:cubicBezTo>
                    <a:pt x="928" y="755"/>
                    <a:pt x="924" y="757"/>
                    <a:pt x="918" y="765"/>
                  </a:cubicBezTo>
                  <a:cubicBezTo>
                    <a:pt x="900" y="791"/>
                    <a:pt x="881" y="816"/>
                    <a:pt x="862" y="840"/>
                  </a:cubicBezTo>
                  <a:cubicBezTo>
                    <a:pt x="857" y="847"/>
                    <a:pt x="856" y="851"/>
                    <a:pt x="860" y="858"/>
                  </a:cubicBezTo>
                  <a:cubicBezTo>
                    <a:pt x="877" y="884"/>
                    <a:pt x="892" y="911"/>
                    <a:pt x="908" y="938"/>
                  </a:cubicBezTo>
                  <a:cubicBezTo>
                    <a:pt x="917" y="953"/>
                    <a:pt x="916" y="962"/>
                    <a:pt x="900" y="971"/>
                  </a:cubicBezTo>
                  <a:cubicBezTo>
                    <a:pt x="852" y="1000"/>
                    <a:pt x="804" y="1029"/>
                    <a:pt x="756" y="1058"/>
                  </a:cubicBezTo>
                  <a:cubicBezTo>
                    <a:pt x="741" y="1066"/>
                    <a:pt x="733" y="1064"/>
                    <a:pt x="724" y="1049"/>
                  </a:cubicBezTo>
                  <a:cubicBezTo>
                    <a:pt x="706" y="1020"/>
                    <a:pt x="688" y="990"/>
                    <a:pt x="671" y="962"/>
                  </a:cubicBezTo>
                  <a:close/>
                </a:path>
              </a:pathLst>
            </a:custGeom>
            <a:solidFill>
              <a:srgbClr val="F0CC39"/>
            </a:solidFill>
            <a:ln w="84138" cap="flat">
              <a:solidFill>
                <a:srgbClr val="21272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1ECC4DF-0C2B-4019-BFFC-2CEA118D8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" y="2469"/>
              <a:ext cx="2432" cy="2456"/>
            </a:xfrm>
            <a:custGeom>
              <a:avLst/>
              <a:gdLst>
                <a:gd name="T0" fmla="*/ 781 w 912"/>
                <a:gd name="T1" fmla="*/ 23 h 921"/>
                <a:gd name="T2" fmla="*/ 770 w 912"/>
                <a:gd name="T3" fmla="*/ 35 h 921"/>
                <a:gd name="T4" fmla="*/ 675 w 912"/>
                <a:gd name="T5" fmla="*/ 130 h 921"/>
                <a:gd name="T6" fmla="*/ 675 w 912"/>
                <a:gd name="T7" fmla="*/ 172 h 921"/>
                <a:gd name="T8" fmla="*/ 758 w 912"/>
                <a:gd name="T9" fmla="*/ 254 h 921"/>
                <a:gd name="T10" fmla="*/ 795 w 912"/>
                <a:gd name="T11" fmla="*/ 254 h 921"/>
                <a:gd name="T12" fmla="*/ 891 w 912"/>
                <a:gd name="T13" fmla="*/ 159 h 921"/>
                <a:gd name="T14" fmla="*/ 900 w 912"/>
                <a:gd name="T15" fmla="*/ 147 h 921"/>
                <a:gd name="T16" fmla="*/ 905 w 912"/>
                <a:gd name="T17" fmla="*/ 234 h 921"/>
                <a:gd name="T18" fmla="*/ 721 w 912"/>
                <a:gd name="T19" fmla="*/ 369 h 921"/>
                <a:gd name="T20" fmla="*/ 687 w 912"/>
                <a:gd name="T21" fmla="*/ 379 h 921"/>
                <a:gd name="T22" fmla="*/ 278 w 912"/>
                <a:gd name="T23" fmla="*/ 790 h 921"/>
                <a:gd name="T24" fmla="*/ 200 w 912"/>
                <a:gd name="T25" fmla="*/ 878 h 921"/>
                <a:gd name="T26" fmla="*/ 132 w 912"/>
                <a:gd name="T27" fmla="*/ 917 h 921"/>
                <a:gd name="T28" fmla="*/ 90 w 912"/>
                <a:gd name="T29" fmla="*/ 917 h 921"/>
                <a:gd name="T30" fmla="*/ 9 w 912"/>
                <a:gd name="T31" fmla="*/ 836 h 921"/>
                <a:gd name="T32" fmla="*/ 20 w 912"/>
                <a:gd name="T33" fmla="*/ 765 h 921"/>
                <a:gd name="T34" fmla="*/ 88 w 912"/>
                <a:gd name="T35" fmla="*/ 685 h 921"/>
                <a:gd name="T36" fmla="*/ 197 w 912"/>
                <a:gd name="T37" fmla="*/ 601 h 921"/>
                <a:gd name="T38" fmla="*/ 461 w 912"/>
                <a:gd name="T39" fmla="*/ 350 h 921"/>
                <a:gd name="T40" fmla="*/ 551 w 912"/>
                <a:gd name="T41" fmla="*/ 234 h 921"/>
                <a:gd name="T42" fmla="*/ 557 w 912"/>
                <a:gd name="T43" fmla="*/ 213 h 921"/>
                <a:gd name="T44" fmla="*/ 765 w 912"/>
                <a:gd name="T45" fmla="*/ 19 h 921"/>
                <a:gd name="T46" fmla="*/ 781 w 912"/>
                <a:gd name="T47" fmla="*/ 23 h 921"/>
                <a:gd name="T48" fmla="*/ 137 w 912"/>
                <a:gd name="T49" fmla="*/ 742 h 921"/>
                <a:gd name="T50" fmla="*/ 119 w 912"/>
                <a:gd name="T51" fmla="*/ 742 h 921"/>
                <a:gd name="T52" fmla="*/ 89 w 912"/>
                <a:gd name="T53" fmla="*/ 771 h 921"/>
                <a:gd name="T54" fmla="*/ 89 w 912"/>
                <a:gd name="T55" fmla="*/ 790 h 921"/>
                <a:gd name="T56" fmla="*/ 136 w 912"/>
                <a:gd name="T57" fmla="*/ 837 h 921"/>
                <a:gd name="T58" fmla="*/ 184 w 912"/>
                <a:gd name="T59" fmla="*/ 789 h 921"/>
                <a:gd name="T60" fmla="*/ 137 w 912"/>
                <a:gd name="T61" fmla="*/ 74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12" h="921">
                  <a:moveTo>
                    <a:pt x="781" y="23"/>
                  </a:moveTo>
                  <a:cubicBezTo>
                    <a:pt x="777" y="28"/>
                    <a:pt x="774" y="31"/>
                    <a:pt x="770" y="35"/>
                  </a:cubicBezTo>
                  <a:cubicBezTo>
                    <a:pt x="739" y="66"/>
                    <a:pt x="707" y="98"/>
                    <a:pt x="675" y="130"/>
                  </a:cubicBezTo>
                  <a:cubicBezTo>
                    <a:pt x="660" y="146"/>
                    <a:pt x="659" y="157"/>
                    <a:pt x="675" y="172"/>
                  </a:cubicBezTo>
                  <a:cubicBezTo>
                    <a:pt x="702" y="200"/>
                    <a:pt x="730" y="227"/>
                    <a:pt x="758" y="254"/>
                  </a:cubicBezTo>
                  <a:cubicBezTo>
                    <a:pt x="771" y="267"/>
                    <a:pt x="781" y="267"/>
                    <a:pt x="795" y="254"/>
                  </a:cubicBezTo>
                  <a:cubicBezTo>
                    <a:pt x="827" y="222"/>
                    <a:pt x="859" y="190"/>
                    <a:pt x="891" y="159"/>
                  </a:cubicBezTo>
                  <a:cubicBezTo>
                    <a:pt x="894" y="155"/>
                    <a:pt x="896" y="149"/>
                    <a:pt x="900" y="147"/>
                  </a:cubicBezTo>
                  <a:cubicBezTo>
                    <a:pt x="911" y="177"/>
                    <a:pt x="912" y="205"/>
                    <a:pt x="905" y="234"/>
                  </a:cubicBezTo>
                  <a:cubicBezTo>
                    <a:pt x="885" y="318"/>
                    <a:pt x="808" y="375"/>
                    <a:pt x="721" y="369"/>
                  </a:cubicBezTo>
                  <a:cubicBezTo>
                    <a:pt x="707" y="368"/>
                    <a:pt x="698" y="371"/>
                    <a:pt x="687" y="379"/>
                  </a:cubicBezTo>
                  <a:cubicBezTo>
                    <a:pt x="532" y="497"/>
                    <a:pt x="400" y="638"/>
                    <a:pt x="278" y="790"/>
                  </a:cubicBezTo>
                  <a:cubicBezTo>
                    <a:pt x="254" y="820"/>
                    <a:pt x="228" y="850"/>
                    <a:pt x="200" y="878"/>
                  </a:cubicBezTo>
                  <a:cubicBezTo>
                    <a:pt x="182" y="897"/>
                    <a:pt x="159" y="912"/>
                    <a:pt x="132" y="917"/>
                  </a:cubicBezTo>
                  <a:cubicBezTo>
                    <a:pt x="118" y="920"/>
                    <a:pt x="103" y="921"/>
                    <a:pt x="90" y="917"/>
                  </a:cubicBezTo>
                  <a:cubicBezTo>
                    <a:pt x="51" y="903"/>
                    <a:pt x="24" y="876"/>
                    <a:pt x="9" y="836"/>
                  </a:cubicBezTo>
                  <a:cubicBezTo>
                    <a:pt x="0" y="811"/>
                    <a:pt x="8" y="787"/>
                    <a:pt x="20" y="765"/>
                  </a:cubicBezTo>
                  <a:cubicBezTo>
                    <a:pt x="37" y="734"/>
                    <a:pt x="61" y="708"/>
                    <a:pt x="88" y="685"/>
                  </a:cubicBezTo>
                  <a:cubicBezTo>
                    <a:pt x="124" y="656"/>
                    <a:pt x="161" y="630"/>
                    <a:pt x="197" y="601"/>
                  </a:cubicBezTo>
                  <a:cubicBezTo>
                    <a:pt x="292" y="525"/>
                    <a:pt x="382" y="443"/>
                    <a:pt x="461" y="350"/>
                  </a:cubicBezTo>
                  <a:cubicBezTo>
                    <a:pt x="492" y="313"/>
                    <a:pt x="522" y="273"/>
                    <a:pt x="551" y="234"/>
                  </a:cubicBezTo>
                  <a:cubicBezTo>
                    <a:pt x="556" y="229"/>
                    <a:pt x="558" y="220"/>
                    <a:pt x="557" y="213"/>
                  </a:cubicBezTo>
                  <a:cubicBezTo>
                    <a:pt x="547" y="93"/>
                    <a:pt x="646" y="0"/>
                    <a:pt x="765" y="19"/>
                  </a:cubicBezTo>
                  <a:cubicBezTo>
                    <a:pt x="770" y="20"/>
                    <a:pt x="774" y="22"/>
                    <a:pt x="781" y="23"/>
                  </a:cubicBezTo>
                  <a:close/>
                  <a:moveTo>
                    <a:pt x="137" y="742"/>
                  </a:moveTo>
                  <a:cubicBezTo>
                    <a:pt x="131" y="742"/>
                    <a:pt x="125" y="742"/>
                    <a:pt x="119" y="742"/>
                  </a:cubicBezTo>
                  <a:cubicBezTo>
                    <a:pt x="98" y="742"/>
                    <a:pt x="90" y="750"/>
                    <a:pt x="89" y="771"/>
                  </a:cubicBezTo>
                  <a:cubicBezTo>
                    <a:pt x="89" y="777"/>
                    <a:pt x="89" y="784"/>
                    <a:pt x="89" y="790"/>
                  </a:cubicBezTo>
                  <a:cubicBezTo>
                    <a:pt x="89" y="835"/>
                    <a:pt x="91" y="837"/>
                    <a:pt x="136" y="837"/>
                  </a:cubicBezTo>
                  <a:cubicBezTo>
                    <a:pt x="183" y="837"/>
                    <a:pt x="184" y="836"/>
                    <a:pt x="184" y="789"/>
                  </a:cubicBezTo>
                  <a:cubicBezTo>
                    <a:pt x="184" y="743"/>
                    <a:pt x="183" y="742"/>
                    <a:pt x="137" y="742"/>
                  </a:cubicBezTo>
                  <a:close/>
                </a:path>
              </a:pathLst>
            </a:custGeom>
            <a:solidFill>
              <a:srgbClr val="F0CC39"/>
            </a:solidFill>
            <a:ln w="84138" cap="flat">
              <a:solidFill>
                <a:srgbClr val="21272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2034B61-4E41-4A3C-ADF9-414439226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" y="4448"/>
              <a:ext cx="253" cy="253"/>
            </a:xfrm>
            <a:custGeom>
              <a:avLst/>
              <a:gdLst>
                <a:gd name="T0" fmla="*/ 48 w 95"/>
                <a:gd name="T1" fmla="*/ 0 h 95"/>
                <a:gd name="T2" fmla="*/ 95 w 95"/>
                <a:gd name="T3" fmla="*/ 47 h 95"/>
                <a:gd name="T4" fmla="*/ 47 w 95"/>
                <a:gd name="T5" fmla="*/ 95 h 95"/>
                <a:gd name="T6" fmla="*/ 0 w 95"/>
                <a:gd name="T7" fmla="*/ 48 h 95"/>
                <a:gd name="T8" fmla="*/ 0 w 95"/>
                <a:gd name="T9" fmla="*/ 29 h 95"/>
                <a:gd name="T10" fmla="*/ 30 w 95"/>
                <a:gd name="T11" fmla="*/ 0 h 95"/>
                <a:gd name="T12" fmla="*/ 48 w 9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5">
                  <a:moveTo>
                    <a:pt x="48" y="0"/>
                  </a:moveTo>
                  <a:cubicBezTo>
                    <a:pt x="94" y="0"/>
                    <a:pt x="95" y="1"/>
                    <a:pt x="95" y="47"/>
                  </a:cubicBezTo>
                  <a:cubicBezTo>
                    <a:pt x="95" y="94"/>
                    <a:pt x="94" y="95"/>
                    <a:pt x="47" y="95"/>
                  </a:cubicBezTo>
                  <a:cubicBezTo>
                    <a:pt x="2" y="95"/>
                    <a:pt x="0" y="93"/>
                    <a:pt x="0" y="48"/>
                  </a:cubicBezTo>
                  <a:cubicBezTo>
                    <a:pt x="0" y="42"/>
                    <a:pt x="0" y="35"/>
                    <a:pt x="0" y="29"/>
                  </a:cubicBezTo>
                  <a:cubicBezTo>
                    <a:pt x="1" y="8"/>
                    <a:pt x="9" y="0"/>
                    <a:pt x="30" y="0"/>
                  </a:cubicBezTo>
                  <a:cubicBezTo>
                    <a:pt x="36" y="0"/>
                    <a:pt x="42" y="0"/>
                    <a:pt x="48" y="0"/>
                  </a:cubicBezTo>
                  <a:close/>
                </a:path>
              </a:pathLst>
            </a:custGeom>
            <a:solidFill>
              <a:srgbClr val="F0CC39"/>
            </a:solidFill>
            <a:ln w="84138" cap="flat">
              <a:solidFill>
                <a:srgbClr val="21272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29E769F-AE50-45E9-A24A-A82BD685A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3" y="8605"/>
              <a:ext cx="1395" cy="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8:00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80DBBEF-8CFB-4DCC-BE8F-0250B5EE2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3" y="8605"/>
              <a:ext cx="1395" cy="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8:00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E84C361-44B4-4A92-9A80-54D6D41DF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" y="868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1C4ACD-172F-4DA4-8E7C-5B68B6423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9885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ABAB46C-3F22-468F-9043-BCF150838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10205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31">
              <a:extLst>
                <a:ext uri="{FF2B5EF4-FFF2-40B4-BE49-F238E27FC236}">
                  <a16:creationId xmlns:a16="http://schemas.microsoft.com/office/drawing/2014/main" id="{AFCCD597-73EB-4A8D-90DD-47234886D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" y="10525"/>
              <a:ext cx="6112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678B9DE4-00E1-4A6D-B87A-7563EABD2E67}"/>
              </a:ext>
            </a:extLst>
          </p:cNvPr>
          <p:cNvSpPr txBox="1"/>
          <p:nvPr/>
        </p:nvSpPr>
        <p:spPr>
          <a:xfrm>
            <a:off x="8185262" y="1334766"/>
            <a:ext cx="89344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أعمال صيانة 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92EB2BB-074A-4882-A0F9-F00698A50FE1}"/>
              </a:ext>
            </a:extLst>
          </p:cNvPr>
          <p:cNvSpPr txBox="1"/>
          <p:nvPr/>
        </p:nvSpPr>
        <p:spPr>
          <a:xfrm>
            <a:off x="12219267" y="6129338"/>
            <a:ext cx="489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E394BBE-79F6-48E9-A963-DE184ADBCC25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8A733-7F11-4427-AB5B-847D16E0B157}"/>
              </a:ext>
            </a:extLst>
          </p:cNvPr>
          <p:cNvSpPr txBox="1"/>
          <p:nvPr/>
        </p:nvSpPr>
        <p:spPr>
          <a:xfrm>
            <a:off x="11525389" y="13719513"/>
            <a:ext cx="4890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من:</a:t>
            </a:r>
            <a:endParaRPr lang="en-US" sz="60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9075384-EF2A-4903-A417-A048BADCD1F4}"/>
              </a:ext>
            </a:extLst>
          </p:cNvPr>
          <p:cNvSpPr txBox="1"/>
          <p:nvPr/>
        </p:nvSpPr>
        <p:spPr>
          <a:xfrm>
            <a:off x="7133957" y="13719513"/>
            <a:ext cx="4890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الى:</a:t>
            </a:r>
            <a:endParaRPr lang="en-US" sz="60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4998262-B082-4015-BB84-3BA029751453}"/>
              </a:ext>
            </a:extLst>
          </p:cNvPr>
          <p:cNvSpPr txBox="1"/>
          <p:nvPr/>
        </p:nvSpPr>
        <p:spPr>
          <a:xfrm>
            <a:off x="1414463" y="9144498"/>
            <a:ext cx="13835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بسبب أعمال الصيانة، يؤسفنا إعلامكم بأنه سيتم انقطاع التيار الكهربائي *****</a:t>
            </a:r>
            <a:endParaRPr lang="en-US" sz="60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4BAA0D7-687D-4BE7-887D-1DB75FB6829A}"/>
              </a:ext>
            </a:extLst>
          </p:cNvPr>
          <p:cNvSpPr txBox="1"/>
          <p:nvPr/>
        </p:nvSpPr>
        <p:spPr>
          <a:xfrm>
            <a:off x="4076814" y="9144498"/>
            <a:ext cx="1304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اعلان:</a:t>
            </a:r>
            <a:endParaRPr lang="en-US" sz="60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32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F9E4C1B6-FC88-4DC7-A304-08317C3C51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4763" y="0"/>
            <a:ext cx="18292763" cy="18288000"/>
            <a:chOff x="-3" y="0"/>
            <a:chExt cx="11523" cy="1152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60A71985-51BB-435F-B05A-D8DA25E772B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366ED97-D5B0-4991-9B1A-D3F6D4E88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517" cy="11520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A152D3F-CB7F-4549-85AC-F42F0F087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3" y="9635"/>
              <a:ext cx="11520" cy="1885"/>
            </a:xfrm>
            <a:custGeom>
              <a:avLst/>
              <a:gdLst>
                <a:gd name="T0" fmla="*/ 4320 w 4320"/>
                <a:gd name="T1" fmla="*/ 707 h 707"/>
                <a:gd name="T2" fmla="*/ 0 w 4320"/>
                <a:gd name="T3" fmla="*/ 707 h 707"/>
                <a:gd name="T4" fmla="*/ 0 w 4320"/>
                <a:gd name="T5" fmla="*/ 585 h 707"/>
                <a:gd name="T6" fmla="*/ 585 w 4320"/>
                <a:gd name="T7" fmla="*/ 0 h 707"/>
                <a:gd name="T8" fmla="*/ 4320 w 4320"/>
                <a:gd name="T9" fmla="*/ 0 h 707"/>
                <a:gd name="T10" fmla="*/ 4320 w 4320"/>
                <a:gd name="T11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707">
                  <a:moveTo>
                    <a:pt x="4320" y="707"/>
                  </a:moveTo>
                  <a:cubicBezTo>
                    <a:pt x="0" y="707"/>
                    <a:pt x="0" y="707"/>
                    <a:pt x="0" y="707"/>
                  </a:cubicBezTo>
                  <a:cubicBezTo>
                    <a:pt x="0" y="585"/>
                    <a:pt x="0" y="585"/>
                    <a:pt x="0" y="585"/>
                  </a:cubicBezTo>
                  <a:cubicBezTo>
                    <a:pt x="0" y="262"/>
                    <a:pt x="262" y="0"/>
                    <a:pt x="585" y="0"/>
                  </a:cubicBezTo>
                  <a:cubicBezTo>
                    <a:pt x="4320" y="0"/>
                    <a:pt x="4320" y="0"/>
                    <a:pt x="4320" y="0"/>
                  </a:cubicBezTo>
                  <a:lnTo>
                    <a:pt x="4320" y="707"/>
                  </a:lnTo>
                  <a:close/>
                </a:path>
              </a:pathLst>
            </a:custGeom>
            <a:solidFill>
              <a:srgbClr val="F0C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2EB1701-0726-4966-AB37-27FDC8C75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1520" cy="3768"/>
            </a:xfrm>
            <a:custGeom>
              <a:avLst/>
              <a:gdLst>
                <a:gd name="T0" fmla="*/ 4320 w 4320"/>
                <a:gd name="T1" fmla="*/ 0 h 1413"/>
                <a:gd name="T2" fmla="*/ 0 w 4320"/>
                <a:gd name="T3" fmla="*/ 0 h 1413"/>
                <a:gd name="T4" fmla="*/ 0 w 4320"/>
                <a:gd name="T5" fmla="*/ 1024 h 1413"/>
                <a:gd name="T6" fmla="*/ 2215 w 4320"/>
                <a:gd name="T7" fmla="*/ 1413 h 1413"/>
                <a:gd name="T8" fmla="*/ 4320 w 4320"/>
                <a:gd name="T9" fmla="*/ 1070 h 1413"/>
                <a:gd name="T10" fmla="*/ 4320 w 4320"/>
                <a:gd name="T11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1413">
                  <a:moveTo>
                    <a:pt x="43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24"/>
                    <a:pt x="0" y="1024"/>
                    <a:pt x="0" y="1024"/>
                  </a:cubicBezTo>
                  <a:cubicBezTo>
                    <a:pt x="685" y="1320"/>
                    <a:pt x="1433" y="1413"/>
                    <a:pt x="2215" y="1413"/>
                  </a:cubicBezTo>
                  <a:cubicBezTo>
                    <a:pt x="2955" y="1413"/>
                    <a:pt x="3664" y="1337"/>
                    <a:pt x="4320" y="1070"/>
                  </a:cubicBezTo>
                  <a:lnTo>
                    <a:pt x="4320" y="0"/>
                  </a:lnTo>
                  <a:close/>
                </a:path>
              </a:pathLst>
            </a:custGeom>
            <a:solidFill>
              <a:srgbClr val="F0CC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C6AA44A-3C80-4C15-8123-45F7CDA6E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7" y="1987"/>
              <a:ext cx="2000" cy="2002"/>
            </a:xfrm>
            <a:prstGeom prst="ellipse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BC19C7B-06E8-4C95-AEE7-159AC37B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3" y="553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DD561E0-0E7C-450D-85BD-7232EAA24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0" y="8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B7234C-36E7-4FCE-A46D-646D04D9B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1" y="8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96A032-5E68-4E57-8AC7-29A28319F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" y="1523"/>
              <a:ext cx="2933" cy="2933"/>
            </a:xfrm>
            <a:custGeom>
              <a:avLst/>
              <a:gdLst>
                <a:gd name="T0" fmla="*/ 563 w 1100"/>
                <a:gd name="T1" fmla="*/ 976 h 1100"/>
                <a:gd name="T2" fmla="*/ 529 w 1100"/>
                <a:gd name="T3" fmla="*/ 1077 h 1100"/>
                <a:gd name="T4" fmla="*/ 338 w 1100"/>
                <a:gd name="T5" fmla="*/ 1055 h 1100"/>
                <a:gd name="T6" fmla="*/ 343 w 1100"/>
                <a:gd name="T7" fmla="*/ 934 h 1100"/>
                <a:gd name="T8" fmla="*/ 428 w 1100"/>
                <a:gd name="T9" fmla="*/ 846 h 1100"/>
                <a:gd name="T10" fmla="*/ 821 w 1100"/>
                <a:gd name="T11" fmla="*/ 701 h 1100"/>
                <a:gd name="T12" fmla="*/ 240 w 1100"/>
                <a:gd name="T13" fmla="*/ 573 h 1100"/>
                <a:gd name="T14" fmla="*/ 255 w 1100"/>
                <a:gd name="T15" fmla="*/ 666 h 1100"/>
                <a:gd name="T16" fmla="*/ 39 w 1100"/>
                <a:gd name="T17" fmla="*/ 749 h 1100"/>
                <a:gd name="T18" fmla="*/ 126 w 1100"/>
                <a:gd name="T19" fmla="*/ 679 h 1100"/>
                <a:gd name="T20" fmla="*/ 124 w 1100"/>
                <a:gd name="T21" fmla="*/ 566 h 1100"/>
                <a:gd name="T22" fmla="*/ 22 w 1100"/>
                <a:gd name="T23" fmla="*/ 529 h 1100"/>
                <a:gd name="T24" fmla="*/ 45 w 1100"/>
                <a:gd name="T25" fmla="*/ 337 h 1100"/>
                <a:gd name="T26" fmla="*/ 165 w 1100"/>
                <a:gd name="T27" fmla="*/ 342 h 1100"/>
                <a:gd name="T28" fmla="*/ 243 w 1100"/>
                <a:gd name="T29" fmla="*/ 247 h 1100"/>
                <a:gd name="T30" fmla="*/ 204 w 1100"/>
                <a:gd name="T31" fmla="*/ 126 h 1100"/>
                <a:gd name="T32" fmla="*/ 378 w 1100"/>
                <a:gd name="T33" fmla="*/ 53 h 1100"/>
                <a:gd name="T34" fmla="*/ 441 w 1100"/>
                <a:gd name="T35" fmla="*/ 137 h 1100"/>
                <a:gd name="T36" fmla="*/ 549 w 1100"/>
                <a:gd name="T37" fmla="*/ 111 h 1100"/>
                <a:gd name="T38" fmla="*/ 600 w 1100"/>
                <a:gd name="T39" fmla="*/ 4 h 1100"/>
                <a:gd name="T40" fmla="*/ 780 w 1100"/>
                <a:gd name="T41" fmla="*/ 75 h 1100"/>
                <a:gd name="T42" fmla="*/ 770 w 1100"/>
                <a:gd name="T43" fmla="*/ 184 h 1100"/>
                <a:gd name="T44" fmla="*/ 936 w 1100"/>
                <a:gd name="T45" fmla="*/ 193 h 1100"/>
                <a:gd name="T46" fmla="*/ 1057 w 1100"/>
                <a:gd name="T47" fmla="*/ 342 h 1100"/>
                <a:gd name="T48" fmla="*/ 962 w 1100"/>
                <a:gd name="T49" fmla="*/ 429 h 1100"/>
                <a:gd name="T50" fmla="*/ 976 w 1100"/>
                <a:gd name="T51" fmla="*/ 523 h 1100"/>
                <a:gd name="T52" fmla="*/ 1075 w 1100"/>
                <a:gd name="T53" fmla="*/ 570 h 1100"/>
                <a:gd name="T54" fmla="*/ 1055 w 1100"/>
                <a:gd name="T55" fmla="*/ 762 h 1100"/>
                <a:gd name="T56" fmla="*/ 937 w 1100"/>
                <a:gd name="T57" fmla="*/ 758 h 1100"/>
                <a:gd name="T58" fmla="*/ 862 w 1100"/>
                <a:gd name="T59" fmla="*/ 840 h 1100"/>
                <a:gd name="T60" fmla="*/ 908 w 1100"/>
                <a:gd name="T61" fmla="*/ 938 h 1100"/>
                <a:gd name="T62" fmla="*/ 756 w 1100"/>
                <a:gd name="T63" fmla="*/ 1058 h 1100"/>
                <a:gd name="T64" fmla="*/ 671 w 1100"/>
                <a:gd name="T65" fmla="*/ 962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0" h="1100">
                  <a:moveTo>
                    <a:pt x="671" y="962"/>
                  </a:moveTo>
                  <a:cubicBezTo>
                    <a:pt x="633" y="967"/>
                    <a:pt x="598" y="972"/>
                    <a:pt x="563" y="976"/>
                  </a:cubicBezTo>
                  <a:cubicBezTo>
                    <a:pt x="555" y="977"/>
                    <a:pt x="553" y="980"/>
                    <a:pt x="552" y="987"/>
                  </a:cubicBezTo>
                  <a:cubicBezTo>
                    <a:pt x="544" y="1017"/>
                    <a:pt x="537" y="1047"/>
                    <a:pt x="529" y="1077"/>
                  </a:cubicBezTo>
                  <a:cubicBezTo>
                    <a:pt x="524" y="1095"/>
                    <a:pt x="517" y="1100"/>
                    <a:pt x="498" y="1095"/>
                  </a:cubicBezTo>
                  <a:cubicBezTo>
                    <a:pt x="445" y="1082"/>
                    <a:pt x="391" y="1068"/>
                    <a:pt x="338" y="1055"/>
                  </a:cubicBezTo>
                  <a:cubicBezTo>
                    <a:pt x="320" y="1051"/>
                    <a:pt x="315" y="1043"/>
                    <a:pt x="320" y="1025"/>
                  </a:cubicBezTo>
                  <a:cubicBezTo>
                    <a:pt x="327" y="995"/>
                    <a:pt x="335" y="964"/>
                    <a:pt x="343" y="934"/>
                  </a:cubicBezTo>
                  <a:cubicBezTo>
                    <a:pt x="344" y="928"/>
                    <a:pt x="348" y="921"/>
                    <a:pt x="352" y="917"/>
                  </a:cubicBezTo>
                  <a:cubicBezTo>
                    <a:pt x="377" y="893"/>
                    <a:pt x="403" y="870"/>
                    <a:pt x="428" y="846"/>
                  </a:cubicBezTo>
                  <a:cubicBezTo>
                    <a:pt x="433" y="840"/>
                    <a:pt x="438" y="840"/>
                    <a:pt x="445" y="842"/>
                  </a:cubicBezTo>
                  <a:cubicBezTo>
                    <a:pt x="592" y="892"/>
                    <a:pt x="746" y="837"/>
                    <a:pt x="821" y="701"/>
                  </a:cubicBezTo>
                  <a:cubicBezTo>
                    <a:pt x="930" y="504"/>
                    <a:pt x="806" y="271"/>
                    <a:pt x="593" y="242"/>
                  </a:cubicBezTo>
                  <a:cubicBezTo>
                    <a:pt x="394" y="215"/>
                    <a:pt x="228" y="372"/>
                    <a:pt x="240" y="573"/>
                  </a:cubicBezTo>
                  <a:cubicBezTo>
                    <a:pt x="242" y="600"/>
                    <a:pt x="251" y="626"/>
                    <a:pt x="256" y="652"/>
                  </a:cubicBezTo>
                  <a:cubicBezTo>
                    <a:pt x="257" y="657"/>
                    <a:pt x="258" y="663"/>
                    <a:pt x="255" y="666"/>
                  </a:cubicBezTo>
                  <a:cubicBezTo>
                    <a:pt x="201" y="723"/>
                    <a:pt x="147" y="779"/>
                    <a:pt x="91" y="838"/>
                  </a:cubicBezTo>
                  <a:cubicBezTo>
                    <a:pt x="72" y="805"/>
                    <a:pt x="55" y="778"/>
                    <a:pt x="39" y="749"/>
                  </a:cubicBezTo>
                  <a:cubicBezTo>
                    <a:pt x="33" y="738"/>
                    <a:pt x="40" y="730"/>
                    <a:pt x="50" y="724"/>
                  </a:cubicBezTo>
                  <a:cubicBezTo>
                    <a:pt x="75" y="709"/>
                    <a:pt x="100" y="693"/>
                    <a:pt x="126" y="679"/>
                  </a:cubicBezTo>
                  <a:cubicBezTo>
                    <a:pt x="136" y="673"/>
                    <a:pt x="139" y="666"/>
                    <a:pt x="136" y="654"/>
                  </a:cubicBezTo>
                  <a:cubicBezTo>
                    <a:pt x="130" y="625"/>
                    <a:pt x="127" y="596"/>
                    <a:pt x="124" y="566"/>
                  </a:cubicBezTo>
                  <a:cubicBezTo>
                    <a:pt x="123" y="557"/>
                    <a:pt x="121" y="553"/>
                    <a:pt x="111" y="551"/>
                  </a:cubicBezTo>
                  <a:cubicBezTo>
                    <a:pt x="81" y="544"/>
                    <a:pt x="52" y="536"/>
                    <a:pt x="22" y="529"/>
                  </a:cubicBezTo>
                  <a:cubicBezTo>
                    <a:pt x="5" y="524"/>
                    <a:pt x="0" y="516"/>
                    <a:pt x="4" y="499"/>
                  </a:cubicBezTo>
                  <a:cubicBezTo>
                    <a:pt x="18" y="445"/>
                    <a:pt x="31" y="391"/>
                    <a:pt x="45" y="337"/>
                  </a:cubicBezTo>
                  <a:cubicBezTo>
                    <a:pt x="49" y="320"/>
                    <a:pt x="57" y="315"/>
                    <a:pt x="74" y="319"/>
                  </a:cubicBezTo>
                  <a:cubicBezTo>
                    <a:pt x="104" y="327"/>
                    <a:pt x="135" y="335"/>
                    <a:pt x="165" y="342"/>
                  </a:cubicBezTo>
                  <a:cubicBezTo>
                    <a:pt x="169" y="343"/>
                    <a:pt x="177" y="341"/>
                    <a:pt x="179" y="338"/>
                  </a:cubicBezTo>
                  <a:cubicBezTo>
                    <a:pt x="200" y="309"/>
                    <a:pt x="221" y="279"/>
                    <a:pt x="243" y="247"/>
                  </a:cubicBezTo>
                  <a:cubicBezTo>
                    <a:pt x="228" y="222"/>
                    <a:pt x="211" y="194"/>
                    <a:pt x="194" y="165"/>
                  </a:cubicBezTo>
                  <a:cubicBezTo>
                    <a:pt x="182" y="145"/>
                    <a:pt x="183" y="138"/>
                    <a:pt x="204" y="126"/>
                  </a:cubicBezTo>
                  <a:cubicBezTo>
                    <a:pt x="249" y="98"/>
                    <a:pt x="295" y="71"/>
                    <a:pt x="341" y="43"/>
                  </a:cubicBezTo>
                  <a:cubicBezTo>
                    <a:pt x="359" y="33"/>
                    <a:pt x="367" y="35"/>
                    <a:pt x="378" y="53"/>
                  </a:cubicBezTo>
                  <a:cubicBezTo>
                    <a:pt x="393" y="78"/>
                    <a:pt x="409" y="104"/>
                    <a:pt x="424" y="130"/>
                  </a:cubicBezTo>
                  <a:cubicBezTo>
                    <a:pt x="428" y="137"/>
                    <a:pt x="432" y="139"/>
                    <a:pt x="441" y="137"/>
                  </a:cubicBezTo>
                  <a:cubicBezTo>
                    <a:pt x="472" y="131"/>
                    <a:pt x="503" y="127"/>
                    <a:pt x="535" y="123"/>
                  </a:cubicBezTo>
                  <a:cubicBezTo>
                    <a:pt x="544" y="122"/>
                    <a:pt x="547" y="119"/>
                    <a:pt x="549" y="111"/>
                  </a:cubicBezTo>
                  <a:cubicBezTo>
                    <a:pt x="556" y="82"/>
                    <a:pt x="563" y="52"/>
                    <a:pt x="571" y="23"/>
                  </a:cubicBezTo>
                  <a:cubicBezTo>
                    <a:pt x="575" y="5"/>
                    <a:pt x="583" y="0"/>
                    <a:pt x="600" y="4"/>
                  </a:cubicBezTo>
                  <a:cubicBezTo>
                    <a:pt x="655" y="17"/>
                    <a:pt x="709" y="31"/>
                    <a:pt x="763" y="45"/>
                  </a:cubicBezTo>
                  <a:cubicBezTo>
                    <a:pt x="780" y="49"/>
                    <a:pt x="784" y="57"/>
                    <a:pt x="780" y="75"/>
                  </a:cubicBezTo>
                  <a:cubicBezTo>
                    <a:pt x="773" y="102"/>
                    <a:pt x="767" y="129"/>
                    <a:pt x="759" y="156"/>
                  </a:cubicBezTo>
                  <a:cubicBezTo>
                    <a:pt x="756" y="170"/>
                    <a:pt x="758" y="176"/>
                    <a:pt x="770" y="184"/>
                  </a:cubicBezTo>
                  <a:cubicBezTo>
                    <a:pt x="798" y="202"/>
                    <a:pt x="824" y="222"/>
                    <a:pt x="852" y="243"/>
                  </a:cubicBezTo>
                  <a:cubicBezTo>
                    <a:pt x="879" y="227"/>
                    <a:pt x="907" y="210"/>
                    <a:pt x="936" y="193"/>
                  </a:cubicBezTo>
                  <a:cubicBezTo>
                    <a:pt x="954" y="182"/>
                    <a:pt x="962" y="183"/>
                    <a:pt x="973" y="202"/>
                  </a:cubicBezTo>
                  <a:cubicBezTo>
                    <a:pt x="1001" y="249"/>
                    <a:pt x="1029" y="295"/>
                    <a:pt x="1057" y="342"/>
                  </a:cubicBezTo>
                  <a:cubicBezTo>
                    <a:pt x="1067" y="358"/>
                    <a:pt x="1065" y="367"/>
                    <a:pt x="1048" y="377"/>
                  </a:cubicBezTo>
                  <a:cubicBezTo>
                    <a:pt x="1019" y="394"/>
                    <a:pt x="990" y="411"/>
                    <a:pt x="962" y="429"/>
                  </a:cubicBezTo>
                  <a:cubicBezTo>
                    <a:pt x="966" y="456"/>
                    <a:pt x="971" y="483"/>
                    <a:pt x="975" y="509"/>
                  </a:cubicBezTo>
                  <a:cubicBezTo>
                    <a:pt x="976" y="514"/>
                    <a:pt x="976" y="518"/>
                    <a:pt x="976" y="523"/>
                  </a:cubicBezTo>
                  <a:cubicBezTo>
                    <a:pt x="978" y="546"/>
                    <a:pt x="978" y="546"/>
                    <a:pt x="1000" y="551"/>
                  </a:cubicBezTo>
                  <a:cubicBezTo>
                    <a:pt x="1025" y="558"/>
                    <a:pt x="1050" y="564"/>
                    <a:pt x="1075" y="570"/>
                  </a:cubicBezTo>
                  <a:cubicBezTo>
                    <a:pt x="1096" y="575"/>
                    <a:pt x="1100" y="582"/>
                    <a:pt x="1095" y="602"/>
                  </a:cubicBezTo>
                  <a:cubicBezTo>
                    <a:pt x="1082" y="655"/>
                    <a:pt x="1069" y="709"/>
                    <a:pt x="1055" y="762"/>
                  </a:cubicBezTo>
                  <a:cubicBezTo>
                    <a:pt x="1051" y="780"/>
                    <a:pt x="1043" y="784"/>
                    <a:pt x="1024" y="780"/>
                  </a:cubicBezTo>
                  <a:cubicBezTo>
                    <a:pt x="995" y="773"/>
                    <a:pt x="966" y="765"/>
                    <a:pt x="937" y="758"/>
                  </a:cubicBezTo>
                  <a:cubicBezTo>
                    <a:pt x="928" y="755"/>
                    <a:pt x="924" y="757"/>
                    <a:pt x="918" y="765"/>
                  </a:cubicBezTo>
                  <a:cubicBezTo>
                    <a:pt x="900" y="791"/>
                    <a:pt x="881" y="816"/>
                    <a:pt x="862" y="840"/>
                  </a:cubicBezTo>
                  <a:cubicBezTo>
                    <a:pt x="857" y="847"/>
                    <a:pt x="856" y="851"/>
                    <a:pt x="860" y="858"/>
                  </a:cubicBezTo>
                  <a:cubicBezTo>
                    <a:pt x="877" y="884"/>
                    <a:pt x="892" y="911"/>
                    <a:pt x="908" y="938"/>
                  </a:cubicBezTo>
                  <a:cubicBezTo>
                    <a:pt x="917" y="953"/>
                    <a:pt x="916" y="962"/>
                    <a:pt x="900" y="971"/>
                  </a:cubicBezTo>
                  <a:cubicBezTo>
                    <a:pt x="852" y="1000"/>
                    <a:pt x="804" y="1029"/>
                    <a:pt x="756" y="1058"/>
                  </a:cubicBezTo>
                  <a:cubicBezTo>
                    <a:pt x="741" y="1066"/>
                    <a:pt x="733" y="1064"/>
                    <a:pt x="724" y="1049"/>
                  </a:cubicBezTo>
                  <a:cubicBezTo>
                    <a:pt x="706" y="1020"/>
                    <a:pt x="688" y="990"/>
                    <a:pt x="671" y="962"/>
                  </a:cubicBezTo>
                  <a:close/>
                </a:path>
              </a:pathLst>
            </a:custGeom>
            <a:solidFill>
              <a:srgbClr val="F0CC39"/>
            </a:solidFill>
            <a:ln w="84138" cap="flat">
              <a:solidFill>
                <a:srgbClr val="BFC0C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1ECC4DF-0C2B-4019-BFFC-2CEA118D89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1" y="2469"/>
              <a:ext cx="2432" cy="2456"/>
            </a:xfrm>
            <a:custGeom>
              <a:avLst/>
              <a:gdLst>
                <a:gd name="T0" fmla="*/ 781 w 912"/>
                <a:gd name="T1" fmla="*/ 23 h 921"/>
                <a:gd name="T2" fmla="*/ 770 w 912"/>
                <a:gd name="T3" fmla="*/ 35 h 921"/>
                <a:gd name="T4" fmla="*/ 675 w 912"/>
                <a:gd name="T5" fmla="*/ 130 h 921"/>
                <a:gd name="T6" fmla="*/ 675 w 912"/>
                <a:gd name="T7" fmla="*/ 172 h 921"/>
                <a:gd name="T8" fmla="*/ 758 w 912"/>
                <a:gd name="T9" fmla="*/ 254 h 921"/>
                <a:gd name="T10" fmla="*/ 795 w 912"/>
                <a:gd name="T11" fmla="*/ 254 h 921"/>
                <a:gd name="T12" fmla="*/ 891 w 912"/>
                <a:gd name="T13" fmla="*/ 159 h 921"/>
                <a:gd name="T14" fmla="*/ 900 w 912"/>
                <a:gd name="T15" fmla="*/ 147 h 921"/>
                <a:gd name="T16" fmla="*/ 905 w 912"/>
                <a:gd name="T17" fmla="*/ 234 h 921"/>
                <a:gd name="T18" fmla="*/ 721 w 912"/>
                <a:gd name="T19" fmla="*/ 369 h 921"/>
                <a:gd name="T20" fmla="*/ 687 w 912"/>
                <a:gd name="T21" fmla="*/ 379 h 921"/>
                <a:gd name="T22" fmla="*/ 278 w 912"/>
                <a:gd name="T23" fmla="*/ 790 h 921"/>
                <a:gd name="T24" fmla="*/ 200 w 912"/>
                <a:gd name="T25" fmla="*/ 878 h 921"/>
                <a:gd name="T26" fmla="*/ 132 w 912"/>
                <a:gd name="T27" fmla="*/ 917 h 921"/>
                <a:gd name="T28" fmla="*/ 90 w 912"/>
                <a:gd name="T29" fmla="*/ 917 h 921"/>
                <a:gd name="T30" fmla="*/ 9 w 912"/>
                <a:gd name="T31" fmla="*/ 836 h 921"/>
                <a:gd name="T32" fmla="*/ 20 w 912"/>
                <a:gd name="T33" fmla="*/ 765 h 921"/>
                <a:gd name="T34" fmla="*/ 88 w 912"/>
                <a:gd name="T35" fmla="*/ 685 h 921"/>
                <a:gd name="T36" fmla="*/ 197 w 912"/>
                <a:gd name="T37" fmla="*/ 601 h 921"/>
                <a:gd name="T38" fmla="*/ 461 w 912"/>
                <a:gd name="T39" fmla="*/ 350 h 921"/>
                <a:gd name="T40" fmla="*/ 551 w 912"/>
                <a:gd name="T41" fmla="*/ 234 h 921"/>
                <a:gd name="T42" fmla="*/ 557 w 912"/>
                <a:gd name="T43" fmla="*/ 213 h 921"/>
                <a:gd name="T44" fmla="*/ 765 w 912"/>
                <a:gd name="T45" fmla="*/ 19 h 921"/>
                <a:gd name="T46" fmla="*/ 781 w 912"/>
                <a:gd name="T47" fmla="*/ 23 h 921"/>
                <a:gd name="T48" fmla="*/ 137 w 912"/>
                <a:gd name="T49" fmla="*/ 742 h 921"/>
                <a:gd name="T50" fmla="*/ 119 w 912"/>
                <a:gd name="T51" fmla="*/ 742 h 921"/>
                <a:gd name="T52" fmla="*/ 89 w 912"/>
                <a:gd name="T53" fmla="*/ 771 h 921"/>
                <a:gd name="T54" fmla="*/ 89 w 912"/>
                <a:gd name="T55" fmla="*/ 790 h 921"/>
                <a:gd name="T56" fmla="*/ 136 w 912"/>
                <a:gd name="T57" fmla="*/ 837 h 921"/>
                <a:gd name="T58" fmla="*/ 184 w 912"/>
                <a:gd name="T59" fmla="*/ 789 h 921"/>
                <a:gd name="T60" fmla="*/ 137 w 912"/>
                <a:gd name="T61" fmla="*/ 74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12" h="921">
                  <a:moveTo>
                    <a:pt x="781" y="23"/>
                  </a:moveTo>
                  <a:cubicBezTo>
                    <a:pt x="777" y="28"/>
                    <a:pt x="774" y="31"/>
                    <a:pt x="770" y="35"/>
                  </a:cubicBezTo>
                  <a:cubicBezTo>
                    <a:pt x="739" y="66"/>
                    <a:pt x="707" y="98"/>
                    <a:pt x="675" y="130"/>
                  </a:cubicBezTo>
                  <a:cubicBezTo>
                    <a:pt x="660" y="146"/>
                    <a:pt x="659" y="157"/>
                    <a:pt x="675" y="172"/>
                  </a:cubicBezTo>
                  <a:cubicBezTo>
                    <a:pt x="702" y="200"/>
                    <a:pt x="730" y="227"/>
                    <a:pt x="758" y="254"/>
                  </a:cubicBezTo>
                  <a:cubicBezTo>
                    <a:pt x="771" y="267"/>
                    <a:pt x="781" y="267"/>
                    <a:pt x="795" y="254"/>
                  </a:cubicBezTo>
                  <a:cubicBezTo>
                    <a:pt x="827" y="222"/>
                    <a:pt x="859" y="190"/>
                    <a:pt x="891" y="159"/>
                  </a:cubicBezTo>
                  <a:cubicBezTo>
                    <a:pt x="894" y="155"/>
                    <a:pt x="896" y="149"/>
                    <a:pt x="900" y="147"/>
                  </a:cubicBezTo>
                  <a:cubicBezTo>
                    <a:pt x="911" y="177"/>
                    <a:pt x="912" y="205"/>
                    <a:pt x="905" y="234"/>
                  </a:cubicBezTo>
                  <a:cubicBezTo>
                    <a:pt x="885" y="318"/>
                    <a:pt x="808" y="375"/>
                    <a:pt x="721" y="369"/>
                  </a:cubicBezTo>
                  <a:cubicBezTo>
                    <a:pt x="707" y="368"/>
                    <a:pt x="698" y="371"/>
                    <a:pt x="687" y="379"/>
                  </a:cubicBezTo>
                  <a:cubicBezTo>
                    <a:pt x="532" y="497"/>
                    <a:pt x="400" y="638"/>
                    <a:pt x="278" y="790"/>
                  </a:cubicBezTo>
                  <a:cubicBezTo>
                    <a:pt x="254" y="820"/>
                    <a:pt x="228" y="850"/>
                    <a:pt x="200" y="878"/>
                  </a:cubicBezTo>
                  <a:cubicBezTo>
                    <a:pt x="182" y="897"/>
                    <a:pt x="159" y="912"/>
                    <a:pt x="132" y="917"/>
                  </a:cubicBezTo>
                  <a:cubicBezTo>
                    <a:pt x="118" y="920"/>
                    <a:pt x="103" y="921"/>
                    <a:pt x="90" y="917"/>
                  </a:cubicBezTo>
                  <a:cubicBezTo>
                    <a:pt x="51" y="903"/>
                    <a:pt x="24" y="876"/>
                    <a:pt x="9" y="836"/>
                  </a:cubicBezTo>
                  <a:cubicBezTo>
                    <a:pt x="0" y="811"/>
                    <a:pt x="8" y="787"/>
                    <a:pt x="20" y="765"/>
                  </a:cubicBezTo>
                  <a:cubicBezTo>
                    <a:pt x="37" y="734"/>
                    <a:pt x="61" y="708"/>
                    <a:pt x="88" y="685"/>
                  </a:cubicBezTo>
                  <a:cubicBezTo>
                    <a:pt x="124" y="656"/>
                    <a:pt x="161" y="630"/>
                    <a:pt x="197" y="601"/>
                  </a:cubicBezTo>
                  <a:cubicBezTo>
                    <a:pt x="292" y="525"/>
                    <a:pt x="382" y="443"/>
                    <a:pt x="461" y="350"/>
                  </a:cubicBezTo>
                  <a:cubicBezTo>
                    <a:pt x="492" y="313"/>
                    <a:pt x="522" y="273"/>
                    <a:pt x="551" y="234"/>
                  </a:cubicBezTo>
                  <a:cubicBezTo>
                    <a:pt x="556" y="229"/>
                    <a:pt x="558" y="220"/>
                    <a:pt x="557" y="213"/>
                  </a:cubicBezTo>
                  <a:cubicBezTo>
                    <a:pt x="547" y="93"/>
                    <a:pt x="646" y="0"/>
                    <a:pt x="765" y="19"/>
                  </a:cubicBezTo>
                  <a:cubicBezTo>
                    <a:pt x="770" y="20"/>
                    <a:pt x="774" y="22"/>
                    <a:pt x="781" y="23"/>
                  </a:cubicBezTo>
                  <a:close/>
                  <a:moveTo>
                    <a:pt x="137" y="742"/>
                  </a:moveTo>
                  <a:cubicBezTo>
                    <a:pt x="131" y="742"/>
                    <a:pt x="125" y="742"/>
                    <a:pt x="119" y="742"/>
                  </a:cubicBezTo>
                  <a:cubicBezTo>
                    <a:pt x="98" y="742"/>
                    <a:pt x="90" y="750"/>
                    <a:pt x="89" y="771"/>
                  </a:cubicBezTo>
                  <a:cubicBezTo>
                    <a:pt x="89" y="777"/>
                    <a:pt x="89" y="784"/>
                    <a:pt x="89" y="790"/>
                  </a:cubicBezTo>
                  <a:cubicBezTo>
                    <a:pt x="89" y="835"/>
                    <a:pt x="91" y="837"/>
                    <a:pt x="136" y="837"/>
                  </a:cubicBezTo>
                  <a:cubicBezTo>
                    <a:pt x="183" y="837"/>
                    <a:pt x="184" y="836"/>
                    <a:pt x="184" y="789"/>
                  </a:cubicBezTo>
                  <a:cubicBezTo>
                    <a:pt x="184" y="743"/>
                    <a:pt x="183" y="742"/>
                    <a:pt x="137" y="742"/>
                  </a:cubicBezTo>
                  <a:close/>
                </a:path>
              </a:pathLst>
            </a:custGeom>
            <a:solidFill>
              <a:srgbClr val="F0CC39"/>
            </a:solidFill>
            <a:ln w="84138" cap="flat">
              <a:solidFill>
                <a:srgbClr val="BFC0C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2034B61-4E41-4A3C-ADF9-4144392268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" y="4448"/>
              <a:ext cx="253" cy="253"/>
            </a:xfrm>
            <a:custGeom>
              <a:avLst/>
              <a:gdLst>
                <a:gd name="T0" fmla="*/ 48 w 95"/>
                <a:gd name="T1" fmla="*/ 0 h 95"/>
                <a:gd name="T2" fmla="*/ 95 w 95"/>
                <a:gd name="T3" fmla="*/ 47 h 95"/>
                <a:gd name="T4" fmla="*/ 47 w 95"/>
                <a:gd name="T5" fmla="*/ 95 h 95"/>
                <a:gd name="T6" fmla="*/ 0 w 95"/>
                <a:gd name="T7" fmla="*/ 48 h 95"/>
                <a:gd name="T8" fmla="*/ 0 w 95"/>
                <a:gd name="T9" fmla="*/ 29 h 95"/>
                <a:gd name="T10" fmla="*/ 30 w 95"/>
                <a:gd name="T11" fmla="*/ 0 h 95"/>
                <a:gd name="T12" fmla="*/ 48 w 95"/>
                <a:gd name="T1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95">
                  <a:moveTo>
                    <a:pt x="48" y="0"/>
                  </a:moveTo>
                  <a:cubicBezTo>
                    <a:pt x="94" y="0"/>
                    <a:pt x="95" y="1"/>
                    <a:pt x="95" y="47"/>
                  </a:cubicBezTo>
                  <a:cubicBezTo>
                    <a:pt x="95" y="94"/>
                    <a:pt x="94" y="95"/>
                    <a:pt x="47" y="95"/>
                  </a:cubicBezTo>
                  <a:cubicBezTo>
                    <a:pt x="2" y="95"/>
                    <a:pt x="0" y="93"/>
                    <a:pt x="0" y="48"/>
                  </a:cubicBezTo>
                  <a:cubicBezTo>
                    <a:pt x="0" y="42"/>
                    <a:pt x="0" y="35"/>
                    <a:pt x="0" y="29"/>
                  </a:cubicBezTo>
                  <a:cubicBezTo>
                    <a:pt x="1" y="8"/>
                    <a:pt x="9" y="0"/>
                    <a:pt x="30" y="0"/>
                  </a:cubicBezTo>
                  <a:cubicBezTo>
                    <a:pt x="36" y="0"/>
                    <a:pt x="42" y="0"/>
                    <a:pt x="48" y="0"/>
                  </a:cubicBezTo>
                  <a:close/>
                </a:path>
              </a:pathLst>
            </a:custGeom>
            <a:solidFill>
              <a:srgbClr val="F0CC39"/>
            </a:solidFill>
            <a:ln w="84138" cap="flat">
              <a:solidFill>
                <a:srgbClr val="BFC0C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E84C361-44B4-4A92-9A80-54D6D41DF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8" y="868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21C4ACD-172F-4DA4-8E7C-5B68B6423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9885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ABAB46C-3F22-468F-9043-BCF150838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10205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31">
              <a:extLst>
                <a:ext uri="{FF2B5EF4-FFF2-40B4-BE49-F238E27FC236}">
                  <a16:creationId xmlns:a16="http://schemas.microsoft.com/office/drawing/2014/main" id="{AFCCD597-73EB-4A8D-90DD-47234886D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5" y="10525"/>
              <a:ext cx="6112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29E769F-AE50-45E9-A24A-A82BD685A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" y="8501"/>
              <a:ext cx="1149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</a:rPr>
                <a:t>8:00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  <p:sp>
        <p:nvSpPr>
          <p:cNvPr id="33" name="Freeform 9">
            <a:extLst>
              <a:ext uri="{FF2B5EF4-FFF2-40B4-BE49-F238E27FC236}">
                <a16:creationId xmlns:a16="http://schemas.microsoft.com/office/drawing/2014/main" id="{F2E5DE96-FC59-4CF2-8661-6A0BD366C6BE}"/>
              </a:ext>
            </a:extLst>
          </p:cNvPr>
          <p:cNvSpPr>
            <a:spLocks/>
          </p:cNvSpPr>
          <p:nvPr/>
        </p:nvSpPr>
        <p:spPr bwMode="auto">
          <a:xfrm>
            <a:off x="8943975" y="7924800"/>
            <a:ext cx="3808413" cy="6186488"/>
          </a:xfrm>
          <a:custGeom>
            <a:avLst/>
            <a:gdLst>
              <a:gd name="T0" fmla="*/ 585 w 900"/>
              <a:gd name="T1" fmla="*/ 0 h 1462"/>
              <a:gd name="T2" fmla="*/ 490 w 900"/>
              <a:gd name="T3" fmla="*/ 144 h 1462"/>
              <a:gd name="T4" fmla="*/ 508 w 900"/>
              <a:gd name="T5" fmla="*/ 163 h 1462"/>
              <a:gd name="T6" fmla="*/ 686 w 900"/>
              <a:gd name="T7" fmla="*/ 785 h 1462"/>
              <a:gd name="T8" fmla="*/ 149 w 900"/>
              <a:gd name="T9" fmla="*/ 1284 h 1462"/>
              <a:gd name="T10" fmla="*/ 149 w 900"/>
              <a:gd name="T11" fmla="*/ 1284 h 1462"/>
              <a:gd name="T12" fmla="*/ 137 w 900"/>
              <a:gd name="T13" fmla="*/ 1286 h 1462"/>
              <a:gd name="T14" fmla="*/ 135 w 900"/>
              <a:gd name="T15" fmla="*/ 1286 h 1462"/>
              <a:gd name="T16" fmla="*/ 124 w 900"/>
              <a:gd name="T17" fmla="*/ 1288 h 1462"/>
              <a:gd name="T18" fmla="*/ 108 w 900"/>
              <a:gd name="T19" fmla="*/ 1310 h 1462"/>
              <a:gd name="T20" fmla="*/ 77 w 900"/>
              <a:gd name="T21" fmla="*/ 1353 h 1462"/>
              <a:gd name="T22" fmla="*/ 0 w 900"/>
              <a:gd name="T23" fmla="*/ 1460 h 1462"/>
              <a:gd name="T24" fmla="*/ 55 w 900"/>
              <a:gd name="T25" fmla="*/ 1462 h 1462"/>
              <a:gd name="T26" fmla="*/ 837 w 900"/>
              <a:gd name="T27" fmla="*/ 883 h 1462"/>
              <a:gd name="T28" fmla="*/ 810 w 900"/>
              <a:gd name="T29" fmla="*/ 307 h 1462"/>
              <a:gd name="T30" fmla="*/ 585 w 900"/>
              <a:gd name="T31" fmla="*/ 0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00" h="1462">
                <a:moveTo>
                  <a:pt x="585" y="0"/>
                </a:moveTo>
                <a:cubicBezTo>
                  <a:pt x="490" y="144"/>
                  <a:pt x="490" y="144"/>
                  <a:pt x="490" y="144"/>
                </a:cubicBezTo>
                <a:cubicBezTo>
                  <a:pt x="508" y="163"/>
                  <a:pt x="508" y="163"/>
                  <a:pt x="508" y="163"/>
                </a:cubicBezTo>
                <a:cubicBezTo>
                  <a:pt x="678" y="338"/>
                  <a:pt x="741" y="547"/>
                  <a:pt x="686" y="785"/>
                </a:cubicBezTo>
                <a:cubicBezTo>
                  <a:pt x="625" y="1048"/>
                  <a:pt x="416" y="1238"/>
                  <a:pt x="149" y="1284"/>
                </a:cubicBezTo>
                <a:cubicBezTo>
                  <a:pt x="149" y="1284"/>
                  <a:pt x="149" y="1284"/>
                  <a:pt x="149" y="1284"/>
                </a:cubicBezTo>
                <a:cubicBezTo>
                  <a:pt x="145" y="1284"/>
                  <a:pt x="141" y="1285"/>
                  <a:pt x="137" y="1286"/>
                </a:cubicBezTo>
                <a:cubicBezTo>
                  <a:pt x="136" y="1286"/>
                  <a:pt x="136" y="1286"/>
                  <a:pt x="135" y="1286"/>
                </a:cubicBezTo>
                <a:cubicBezTo>
                  <a:pt x="124" y="1288"/>
                  <a:pt x="124" y="1288"/>
                  <a:pt x="124" y="1288"/>
                </a:cubicBezTo>
                <a:cubicBezTo>
                  <a:pt x="108" y="1310"/>
                  <a:pt x="108" y="1310"/>
                  <a:pt x="108" y="1310"/>
                </a:cubicBezTo>
                <a:cubicBezTo>
                  <a:pt x="97" y="1324"/>
                  <a:pt x="87" y="1339"/>
                  <a:pt x="77" y="1353"/>
                </a:cubicBezTo>
                <a:cubicBezTo>
                  <a:pt x="52" y="1388"/>
                  <a:pt x="26" y="1423"/>
                  <a:pt x="0" y="1460"/>
                </a:cubicBezTo>
                <a:cubicBezTo>
                  <a:pt x="18" y="1461"/>
                  <a:pt x="37" y="1462"/>
                  <a:pt x="55" y="1462"/>
                </a:cubicBezTo>
                <a:cubicBezTo>
                  <a:pt x="370" y="1462"/>
                  <a:pt x="716" y="1261"/>
                  <a:pt x="837" y="883"/>
                </a:cubicBezTo>
                <a:cubicBezTo>
                  <a:pt x="900" y="689"/>
                  <a:pt x="889" y="496"/>
                  <a:pt x="810" y="307"/>
                </a:cubicBezTo>
                <a:cubicBezTo>
                  <a:pt x="760" y="187"/>
                  <a:pt x="684" y="86"/>
                  <a:pt x="585" y="0"/>
                </a:cubicBezTo>
              </a:path>
            </a:pathLst>
          </a:custGeom>
          <a:solidFill>
            <a:srgbClr val="A2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6F8B8602-BB38-4EE1-A99B-AB09BBAB3D29}"/>
              </a:ext>
            </a:extLst>
          </p:cNvPr>
          <p:cNvSpPr>
            <a:spLocks/>
          </p:cNvSpPr>
          <p:nvPr/>
        </p:nvSpPr>
        <p:spPr bwMode="auto">
          <a:xfrm>
            <a:off x="5516563" y="7119938"/>
            <a:ext cx="3114675" cy="6673850"/>
          </a:xfrm>
          <a:custGeom>
            <a:avLst/>
            <a:gdLst>
              <a:gd name="T0" fmla="*/ 736 w 736"/>
              <a:gd name="T1" fmla="*/ 0 h 1577"/>
              <a:gd name="T2" fmla="*/ 26 w 736"/>
              <a:gd name="T3" fmla="*/ 765 h 1577"/>
              <a:gd name="T4" fmla="*/ 511 w 736"/>
              <a:gd name="T5" fmla="*/ 1577 h 1577"/>
              <a:gd name="T6" fmla="*/ 578 w 736"/>
              <a:gd name="T7" fmla="*/ 1420 h 1577"/>
              <a:gd name="T8" fmla="*/ 560 w 736"/>
              <a:gd name="T9" fmla="*/ 1412 h 1577"/>
              <a:gd name="T10" fmla="*/ 208 w 736"/>
              <a:gd name="T11" fmla="*/ 702 h 1577"/>
              <a:gd name="T12" fmla="*/ 655 w 736"/>
              <a:gd name="T13" fmla="*/ 193 h 1577"/>
              <a:gd name="T14" fmla="*/ 661 w 736"/>
              <a:gd name="T15" fmla="*/ 191 h 1577"/>
              <a:gd name="T16" fmla="*/ 670 w 736"/>
              <a:gd name="T17" fmla="*/ 187 h 1577"/>
              <a:gd name="T18" fmla="*/ 736 w 736"/>
              <a:gd name="T19" fmla="*/ 0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6" h="1577">
                <a:moveTo>
                  <a:pt x="736" y="0"/>
                </a:moveTo>
                <a:cubicBezTo>
                  <a:pt x="365" y="53"/>
                  <a:pt x="54" y="361"/>
                  <a:pt x="26" y="765"/>
                </a:cubicBezTo>
                <a:cubicBezTo>
                  <a:pt x="0" y="1144"/>
                  <a:pt x="231" y="1454"/>
                  <a:pt x="511" y="1577"/>
                </a:cubicBezTo>
                <a:cubicBezTo>
                  <a:pt x="533" y="1525"/>
                  <a:pt x="555" y="1473"/>
                  <a:pt x="578" y="1420"/>
                </a:cubicBezTo>
                <a:cubicBezTo>
                  <a:pt x="571" y="1417"/>
                  <a:pt x="566" y="1414"/>
                  <a:pt x="560" y="1412"/>
                </a:cubicBezTo>
                <a:cubicBezTo>
                  <a:pt x="297" y="1279"/>
                  <a:pt x="150" y="988"/>
                  <a:pt x="208" y="702"/>
                </a:cubicBezTo>
                <a:cubicBezTo>
                  <a:pt x="259" y="448"/>
                  <a:pt x="412" y="280"/>
                  <a:pt x="655" y="193"/>
                </a:cubicBezTo>
                <a:cubicBezTo>
                  <a:pt x="657" y="193"/>
                  <a:pt x="659" y="192"/>
                  <a:pt x="661" y="191"/>
                </a:cubicBezTo>
                <a:cubicBezTo>
                  <a:pt x="670" y="187"/>
                  <a:pt x="670" y="187"/>
                  <a:pt x="670" y="187"/>
                </a:cubicBezTo>
                <a:cubicBezTo>
                  <a:pt x="736" y="0"/>
                  <a:pt x="736" y="0"/>
                  <a:pt x="736" y="0"/>
                </a:cubicBezTo>
              </a:path>
            </a:pathLst>
          </a:custGeom>
          <a:solidFill>
            <a:srgbClr val="A2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0">
            <a:extLst>
              <a:ext uri="{FF2B5EF4-FFF2-40B4-BE49-F238E27FC236}">
                <a16:creationId xmlns:a16="http://schemas.microsoft.com/office/drawing/2014/main" id="{66C02373-BFC6-4E99-867E-0D7EEBAA1D12}"/>
              </a:ext>
            </a:extLst>
          </p:cNvPr>
          <p:cNvSpPr>
            <a:spLocks noEditPoints="1"/>
          </p:cNvSpPr>
          <p:nvPr/>
        </p:nvSpPr>
        <p:spPr bwMode="auto">
          <a:xfrm>
            <a:off x="7721600" y="6570663"/>
            <a:ext cx="3998913" cy="8366125"/>
          </a:xfrm>
          <a:custGeom>
            <a:avLst/>
            <a:gdLst>
              <a:gd name="T0" fmla="*/ 4 w 945"/>
              <a:gd name="T1" fmla="*/ 1977 h 1977"/>
              <a:gd name="T2" fmla="*/ 4 w 945"/>
              <a:gd name="T3" fmla="*/ 1977 h 1977"/>
              <a:gd name="T4" fmla="*/ 4 w 945"/>
              <a:gd name="T5" fmla="*/ 1977 h 1977"/>
              <a:gd name="T6" fmla="*/ 4 w 945"/>
              <a:gd name="T7" fmla="*/ 1977 h 1977"/>
              <a:gd name="T8" fmla="*/ 4 w 945"/>
              <a:gd name="T9" fmla="*/ 1977 h 1977"/>
              <a:gd name="T10" fmla="*/ 4 w 945"/>
              <a:gd name="T11" fmla="*/ 1977 h 1977"/>
              <a:gd name="T12" fmla="*/ 4 w 945"/>
              <a:gd name="T13" fmla="*/ 1977 h 1977"/>
              <a:gd name="T14" fmla="*/ 448 w 945"/>
              <a:gd name="T15" fmla="*/ 0 h 1977"/>
              <a:gd name="T16" fmla="*/ 448 w 945"/>
              <a:gd name="T17" fmla="*/ 0 h 1977"/>
              <a:gd name="T18" fmla="*/ 383 w 945"/>
              <a:gd name="T19" fmla="*/ 0 h 1977"/>
              <a:gd name="T20" fmla="*/ 382 w 945"/>
              <a:gd name="T21" fmla="*/ 3 h 1977"/>
              <a:gd name="T22" fmla="*/ 29 w 945"/>
              <a:gd name="T23" fmla="*/ 1005 h 1977"/>
              <a:gd name="T24" fmla="*/ 0 w 945"/>
              <a:gd name="T25" fmla="*/ 1089 h 1977"/>
              <a:gd name="T26" fmla="*/ 380 w 945"/>
              <a:gd name="T27" fmla="*/ 1089 h 1977"/>
              <a:gd name="T28" fmla="*/ 4 w 945"/>
              <a:gd name="T29" fmla="*/ 1977 h 1977"/>
              <a:gd name="T30" fmla="*/ 819 w 945"/>
              <a:gd name="T31" fmla="*/ 844 h 1977"/>
              <a:gd name="T32" fmla="*/ 391 w 945"/>
              <a:gd name="T33" fmla="*/ 844 h 1977"/>
              <a:gd name="T34" fmla="*/ 668 w 945"/>
              <a:gd name="T35" fmla="*/ 422 h 1977"/>
              <a:gd name="T36" fmla="*/ 945 w 945"/>
              <a:gd name="T37" fmla="*/ 0 h 1977"/>
              <a:gd name="T38" fmla="*/ 926 w 945"/>
              <a:gd name="T39" fmla="*/ 0 h 1977"/>
              <a:gd name="T40" fmla="*/ 830 w 945"/>
              <a:gd name="T41" fmla="*/ 0 h 1977"/>
              <a:gd name="T42" fmla="*/ 742 w 945"/>
              <a:gd name="T43" fmla="*/ 0 h 1977"/>
              <a:gd name="T44" fmla="*/ 448 w 945"/>
              <a:gd name="T45" fmla="*/ 0 h 1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45" h="1977">
                <a:moveTo>
                  <a:pt x="4" y="1977"/>
                </a:moveTo>
                <a:cubicBezTo>
                  <a:pt x="4" y="1977"/>
                  <a:pt x="4" y="1977"/>
                  <a:pt x="4" y="1977"/>
                </a:cubicBezTo>
                <a:cubicBezTo>
                  <a:pt x="4" y="1977"/>
                  <a:pt x="4" y="1977"/>
                  <a:pt x="4" y="1977"/>
                </a:cubicBezTo>
                <a:cubicBezTo>
                  <a:pt x="4" y="1977"/>
                  <a:pt x="4" y="1977"/>
                  <a:pt x="4" y="1977"/>
                </a:cubicBezTo>
                <a:moveTo>
                  <a:pt x="4" y="1977"/>
                </a:moveTo>
                <a:cubicBezTo>
                  <a:pt x="4" y="1977"/>
                  <a:pt x="4" y="1977"/>
                  <a:pt x="4" y="1977"/>
                </a:cubicBezTo>
                <a:cubicBezTo>
                  <a:pt x="4" y="1977"/>
                  <a:pt x="4" y="1977"/>
                  <a:pt x="4" y="1977"/>
                </a:cubicBezTo>
                <a:moveTo>
                  <a:pt x="448" y="0"/>
                </a:moveTo>
                <a:cubicBezTo>
                  <a:pt x="448" y="0"/>
                  <a:pt x="448" y="0"/>
                  <a:pt x="448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83" y="1"/>
                  <a:pt x="382" y="2"/>
                  <a:pt x="382" y="3"/>
                </a:cubicBezTo>
                <a:cubicBezTo>
                  <a:pt x="266" y="333"/>
                  <a:pt x="145" y="676"/>
                  <a:pt x="29" y="1005"/>
                </a:cubicBezTo>
                <a:cubicBezTo>
                  <a:pt x="19" y="1032"/>
                  <a:pt x="10" y="1059"/>
                  <a:pt x="0" y="1089"/>
                </a:cubicBezTo>
                <a:cubicBezTo>
                  <a:pt x="127" y="1089"/>
                  <a:pt x="252" y="1089"/>
                  <a:pt x="380" y="1089"/>
                </a:cubicBezTo>
                <a:cubicBezTo>
                  <a:pt x="253" y="1386"/>
                  <a:pt x="130" y="1682"/>
                  <a:pt x="4" y="1977"/>
                </a:cubicBezTo>
                <a:cubicBezTo>
                  <a:pt x="275" y="1600"/>
                  <a:pt x="546" y="1224"/>
                  <a:pt x="819" y="844"/>
                </a:cubicBezTo>
                <a:cubicBezTo>
                  <a:pt x="674" y="844"/>
                  <a:pt x="534" y="844"/>
                  <a:pt x="391" y="844"/>
                </a:cubicBezTo>
                <a:cubicBezTo>
                  <a:pt x="484" y="702"/>
                  <a:pt x="576" y="562"/>
                  <a:pt x="668" y="422"/>
                </a:cubicBezTo>
                <a:cubicBezTo>
                  <a:pt x="759" y="283"/>
                  <a:pt x="851" y="143"/>
                  <a:pt x="945" y="0"/>
                </a:cubicBezTo>
                <a:cubicBezTo>
                  <a:pt x="936" y="0"/>
                  <a:pt x="931" y="0"/>
                  <a:pt x="926" y="0"/>
                </a:cubicBezTo>
                <a:cubicBezTo>
                  <a:pt x="894" y="0"/>
                  <a:pt x="862" y="0"/>
                  <a:pt x="830" y="0"/>
                </a:cubicBezTo>
                <a:cubicBezTo>
                  <a:pt x="801" y="0"/>
                  <a:pt x="771" y="0"/>
                  <a:pt x="742" y="0"/>
                </a:cubicBezTo>
                <a:cubicBezTo>
                  <a:pt x="644" y="0"/>
                  <a:pt x="546" y="0"/>
                  <a:pt x="448" y="0"/>
                </a:cubicBezTo>
              </a:path>
            </a:pathLst>
          </a:custGeom>
          <a:solidFill>
            <a:srgbClr val="A2A3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78B9DE4-00E1-4A6D-B87A-7563EABD2E67}"/>
              </a:ext>
            </a:extLst>
          </p:cNvPr>
          <p:cNvSpPr txBox="1"/>
          <p:nvPr/>
        </p:nvSpPr>
        <p:spPr>
          <a:xfrm>
            <a:off x="8185262" y="1334766"/>
            <a:ext cx="89344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أعمال صيانة 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92EB2BB-074A-4882-A0F9-F00698A50FE1}"/>
              </a:ext>
            </a:extLst>
          </p:cNvPr>
          <p:cNvSpPr txBox="1"/>
          <p:nvPr/>
        </p:nvSpPr>
        <p:spPr>
          <a:xfrm>
            <a:off x="12219267" y="6129338"/>
            <a:ext cx="489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E394BBE-79F6-48E9-A963-DE184ADBCC25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B08A733-7F11-4427-AB5B-847D16E0B157}"/>
              </a:ext>
            </a:extLst>
          </p:cNvPr>
          <p:cNvSpPr txBox="1"/>
          <p:nvPr/>
        </p:nvSpPr>
        <p:spPr>
          <a:xfrm>
            <a:off x="15249829" y="13719513"/>
            <a:ext cx="1166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latin typeface="HelveticaNeueLT Arabic 55 Roman" panose="020B0604020202020204" pitchFamily="34" charset="-78"/>
                <a:cs typeface="+mj-cs"/>
              </a:rPr>
              <a:t>من:</a:t>
            </a:r>
            <a:endParaRPr lang="en-US" sz="6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19075384-EF2A-4903-A417-A048BADCD1F4}"/>
              </a:ext>
            </a:extLst>
          </p:cNvPr>
          <p:cNvSpPr txBox="1"/>
          <p:nvPr/>
        </p:nvSpPr>
        <p:spPr>
          <a:xfrm>
            <a:off x="10836275" y="13719513"/>
            <a:ext cx="1188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>
                <a:latin typeface="HelveticaNeueLT Arabic 55 Roman" panose="020B0604020202020204" pitchFamily="34" charset="-78"/>
                <a:cs typeface="+mj-cs"/>
              </a:rPr>
              <a:t>الى:</a:t>
            </a:r>
            <a:endParaRPr lang="en-US" sz="6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4998262-B082-4015-BB84-3BA029751453}"/>
              </a:ext>
            </a:extLst>
          </p:cNvPr>
          <p:cNvSpPr txBox="1"/>
          <p:nvPr/>
        </p:nvSpPr>
        <p:spPr>
          <a:xfrm>
            <a:off x="1414463" y="9144498"/>
            <a:ext cx="138353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latin typeface="HelveticaNeueLT Arabic 55 Roman" panose="020B0604020202020204" pitchFamily="34" charset="-78"/>
                <a:cs typeface="+mj-cs"/>
              </a:rPr>
              <a:t>بسبب أعمال الصيانة، يؤسفنا إعلامكم بأنه سيتم انقطاع التيار الكهربائي *****</a:t>
            </a:r>
            <a:endParaRPr lang="en-US" sz="6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4BAA0D7-687D-4BE7-887D-1DB75FB6829A}"/>
              </a:ext>
            </a:extLst>
          </p:cNvPr>
          <p:cNvSpPr txBox="1"/>
          <p:nvPr/>
        </p:nvSpPr>
        <p:spPr>
          <a:xfrm>
            <a:off x="4076814" y="9144498"/>
            <a:ext cx="1304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000" dirty="0">
                <a:latin typeface="HelveticaNeueLT Arabic 55 Roman" panose="020B0604020202020204" pitchFamily="34" charset="-78"/>
                <a:cs typeface="+mj-cs"/>
              </a:rPr>
              <a:t>اعلان:</a:t>
            </a:r>
            <a:endParaRPr lang="en-US" sz="6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647F0A-5484-4ED0-A124-A3C9CB17C198}"/>
              </a:ext>
            </a:extLst>
          </p:cNvPr>
          <p:cNvSpPr txBox="1"/>
          <p:nvPr/>
        </p:nvSpPr>
        <p:spPr>
          <a:xfrm>
            <a:off x="8892647" y="13508842"/>
            <a:ext cx="28516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8:00</a:t>
            </a:r>
          </a:p>
        </p:txBody>
      </p:sp>
    </p:spTree>
    <p:extLst>
      <p:ext uri="{BB962C8B-B14F-4D97-AF65-F5344CB8AC3E}">
        <p14:creationId xmlns:p14="http://schemas.microsoft.com/office/powerpoint/2010/main" val="12755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FE9442B3-8418-4DAB-B8FB-20982DF9ADA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4763" y="-4763"/>
            <a:ext cx="18292763" cy="18292763"/>
            <a:chOff x="-3" y="-3"/>
            <a:chExt cx="11523" cy="11523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E37CDA42-CCA4-492C-947F-A5680A3A266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520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E3E78F45-7BB0-4471-8F17-4B48EAD3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11518" cy="11520"/>
            </a:xfrm>
            <a:prstGeom prst="rect">
              <a:avLst/>
            </a:prstGeom>
            <a:solidFill>
              <a:srgbClr val="BFC0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E6E1D4E2-19D9-43FC-ADCE-0A979E767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11518" cy="11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0F365E77-7827-4B02-A577-73CF24DC8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9632"/>
              <a:ext cx="11520" cy="1885"/>
            </a:xfrm>
            <a:custGeom>
              <a:avLst/>
              <a:gdLst>
                <a:gd name="T0" fmla="*/ 4320 w 4320"/>
                <a:gd name="T1" fmla="*/ 707 h 707"/>
                <a:gd name="T2" fmla="*/ 0 w 4320"/>
                <a:gd name="T3" fmla="*/ 707 h 707"/>
                <a:gd name="T4" fmla="*/ 0 w 4320"/>
                <a:gd name="T5" fmla="*/ 585 h 707"/>
                <a:gd name="T6" fmla="*/ 585 w 4320"/>
                <a:gd name="T7" fmla="*/ 0 h 707"/>
                <a:gd name="T8" fmla="*/ 4320 w 4320"/>
                <a:gd name="T9" fmla="*/ 0 h 707"/>
                <a:gd name="T10" fmla="*/ 4320 w 4320"/>
                <a:gd name="T11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707">
                  <a:moveTo>
                    <a:pt x="4320" y="707"/>
                  </a:moveTo>
                  <a:cubicBezTo>
                    <a:pt x="0" y="707"/>
                    <a:pt x="0" y="707"/>
                    <a:pt x="0" y="707"/>
                  </a:cubicBezTo>
                  <a:cubicBezTo>
                    <a:pt x="0" y="585"/>
                    <a:pt x="0" y="585"/>
                    <a:pt x="0" y="585"/>
                  </a:cubicBezTo>
                  <a:cubicBezTo>
                    <a:pt x="0" y="262"/>
                    <a:pt x="262" y="0"/>
                    <a:pt x="585" y="0"/>
                  </a:cubicBezTo>
                  <a:cubicBezTo>
                    <a:pt x="4320" y="0"/>
                    <a:pt x="4320" y="0"/>
                    <a:pt x="4320" y="0"/>
                  </a:cubicBezTo>
                  <a:lnTo>
                    <a:pt x="4320" y="707"/>
                  </a:lnTo>
                  <a:close/>
                </a:path>
              </a:pathLst>
            </a:custGeom>
            <a:solidFill>
              <a:srgbClr val="BA1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1FFB285B-673E-4DE6-B311-D56CD6DA8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2" y="4520"/>
              <a:ext cx="1963" cy="4205"/>
            </a:xfrm>
            <a:custGeom>
              <a:avLst/>
              <a:gdLst>
                <a:gd name="T0" fmla="*/ 736 w 736"/>
                <a:gd name="T1" fmla="*/ 0 h 1577"/>
                <a:gd name="T2" fmla="*/ 26 w 736"/>
                <a:gd name="T3" fmla="*/ 765 h 1577"/>
                <a:gd name="T4" fmla="*/ 511 w 736"/>
                <a:gd name="T5" fmla="*/ 1577 h 1577"/>
                <a:gd name="T6" fmla="*/ 578 w 736"/>
                <a:gd name="T7" fmla="*/ 1420 h 1577"/>
                <a:gd name="T8" fmla="*/ 560 w 736"/>
                <a:gd name="T9" fmla="*/ 1411 h 1577"/>
                <a:gd name="T10" fmla="*/ 208 w 736"/>
                <a:gd name="T11" fmla="*/ 701 h 1577"/>
                <a:gd name="T12" fmla="*/ 655 w 736"/>
                <a:gd name="T13" fmla="*/ 193 h 1577"/>
                <a:gd name="T14" fmla="*/ 661 w 736"/>
                <a:gd name="T15" fmla="*/ 191 h 1577"/>
                <a:gd name="T16" fmla="*/ 670 w 736"/>
                <a:gd name="T17" fmla="*/ 187 h 1577"/>
                <a:gd name="T18" fmla="*/ 736 w 736"/>
                <a:gd name="T19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36" h="1577">
                  <a:moveTo>
                    <a:pt x="736" y="0"/>
                  </a:moveTo>
                  <a:cubicBezTo>
                    <a:pt x="365" y="53"/>
                    <a:pt x="54" y="361"/>
                    <a:pt x="26" y="765"/>
                  </a:cubicBezTo>
                  <a:cubicBezTo>
                    <a:pt x="0" y="1144"/>
                    <a:pt x="231" y="1454"/>
                    <a:pt x="511" y="1577"/>
                  </a:cubicBezTo>
                  <a:cubicBezTo>
                    <a:pt x="533" y="1525"/>
                    <a:pt x="555" y="1473"/>
                    <a:pt x="578" y="1420"/>
                  </a:cubicBezTo>
                  <a:cubicBezTo>
                    <a:pt x="571" y="1417"/>
                    <a:pt x="566" y="1414"/>
                    <a:pt x="560" y="1411"/>
                  </a:cubicBezTo>
                  <a:cubicBezTo>
                    <a:pt x="297" y="1279"/>
                    <a:pt x="150" y="988"/>
                    <a:pt x="208" y="701"/>
                  </a:cubicBezTo>
                  <a:cubicBezTo>
                    <a:pt x="259" y="448"/>
                    <a:pt x="412" y="279"/>
                    <a:pt x="655" y="193"/>
                  </a:cubicBezTo>
                  <a:cubicBezTo>
                    <a:pt x="657" y="193"/>
                    <a:pt x="659" y="192"/>
                    <a:pt x="661" y="191"/>
                  </a:cubicBezTo>
                  <a:cubicBezTo>
                    <a:pt x="670" y="187"/>
                    <a:pt x="670" y="187"/>
                    <a:pt x="670" y="187"/>
                  </a:cubicBezTo>
                  <a:cubicBezTo>
                    <a:pt x="736" y="0"/>
                    <a:pt x="736" y="0"/>
                    <a:pt x="736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D2CCE20C-1916-4420-ABD3-2FD6DAC7B5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2" y="5027"/>
              <a:ext cx="2400" cy="3898"/>
            </a:xfrm>
            <a:custGeom>
              <a:avLst/>
              <a:gdLst>
                <a:gd name="T0" fmla="*/ 585 w 900"/>
                <a:gd name="T1" fmla="*/ 0 h 1462"/>
                <a:gd name="T2" fmla="*/ 490 w 900"/>
                <a:gd name="T3" fmla="*/ 144 h 1462"/>
                <a:gd name="T4" fmla="*/ 508 w 900"/>
                <a:gd name="T5" fmla="*/ 162 h 1462"/>
                <a:gd name="T6" fmla="*/ 686 w 900"/>
                <a:gd name="T7" fmla="*/ 785 h 1462"/>
                <a:gd name="T8" fmla="*/ 149 w 900"/>
                <a:gd name="T9" fmla="*/ 1283 h 1462"/>
                <a:gd name="T10" fmla="*/ 149 w 900"/>
                <a:gd name="T11" fmla="*/ 1284 h 1462"/>
                <a:gd name="T12" fmla="*/ 137 w 900"/>
                <a:gd name="T13" fmla="*/ 1286 h 1462"/>
                <a:gd name="T14" fmla="*/ 135 w 900"/>
                <a:gd name="T15" fmla="*/ 1286 h 1462"/>
                <a:gd name="T16" fmla="*/ 124 w 900"/>
                <a:gd name="T17" fmla="*/ 1288 h 1462"/>
                <a:gd name="T18" fmla="*/ 108 w 900"/>
                <a:gd name="T19" fmla="*/ 1310 h 1462"/>
                <a:gd name="T20" fmla="*/ 77 w 900"/>
                <a:gd name="T21" fmla="*/ 1353 h 1462"/>
                <a:gd name="T22" fmla="*/ 0 w 900"/>
                <a:gd name="T23" fmla="*/ 1460 h 1462"/>
                <a:gd name="T24" fmla="*/ 55 w 900"/>
                <a:gd name="T25" fmla="*/ 1462 h 1462"/>
                <a:gd name="T26" fmla="*/ 837 w 900"/>
                <a:gd name="T27" fmla="*/ 883 h 1462"/>
                <a:gd name="T28" fmla="*/ 810 w 900"/>
                <a:gd name="T29" fmla="*/ 307 h 1462"/>
                <a:gd name="T30" fmla="*/ 585 w 900"/>
                <a:gd name="T31" fmla="*/ 0 h 1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0" h="1462">
                  <a:moveTo>
                    <a:pt x="585" y="0"/>
                  </a:moveTo>
                  <a:cubicBezTo>
                    <a:pt x="490" y="144"/>
                    <a:pt x="490" y="144"/>
                    <a:pt x="490" y="144"/>
                  </a:cubicBezTo>
                  <a:cubicBezTo>
                    <a:pt x="508" y="162"/>
                    <a:pt x="508" y="162"/>
                    <a:pt x="508" y="162"/>
                  </a:cubicBezTo>
                  <a:cubicBezTo>
                    <a:pt x="678" y="338"/>
                    <a:pt x="741" y="547"/>
                    <a:pt x="686" y="785"/>
                  </a:cubicBezTo>
                  <a:cubicBezTo>
                    <a:pt x="625" y="1048"/>
                    <a:pt x="416" y="1238"/>
                    <a:pt x="149" y="1283"/>
                  </a:cubicBezTo>
                  <a:cubicBezTo>
                    <a:pt x="149" y="1284"/>
                    <a:pt x="149" y="1284"/>
                    <a:pt x="149" y="1284"/>
                  </a:cubicBezTo>
                  <a:cubicBezTo>
                    <a:pt x="145" y="1284"/>
                    <a:pt x="141" y="1285"/>
                    <a:pt x="137" y="1286"/>
                  </a:cubicBezTo>
                  <a:cubicBezTo>
                    <a:pt x="136" y="1286"/>
                    <a:pt x="136" y="1286"/>
                    <a:pt x="135" y="1286"/>
                  </a:cubicBezTo>
                  <a:cubicBezTo>
                    <a:pt x="124" y="1288"/>
                    <a:pt x="124" y="1288"/>
                    <a:pt x="124" y="1288"/>
                  </a:cubicBezTo>
                  <a:cubicBezTo>
                    <a:pt x="108" y="1310"/>
                    <a:pt x="108" y="1310"/>
                    <a:pt x="108" y="1310"/>
                  </a:cubicBezTo>
                  <a:cubicBezTo>
                    <a:pt x="97" y="1324"/>
                    <a:pt x="87" y="1339"/>
                    <a:pt x="77" y="1353"/>
                  </a:cubicBezTo>
                  <a:cubicBezTo>
                    <a:pt x="52" y="1388"/>
                    <a:pt x="26" y="1423"/>
                    <a:pt x="0" y="1460"/>
                  </a:cubicBezTo>
                  <a:cubicBezTo>
                    <a:pt x="18" y="1461"/>
                    <a:pt x="37" y="1462"/>
                    <a:pt x="55" y="1462"/>
                  </a:cubicBezTo>
                  <a:cubicBezTo>
                    <a:pt x="370" y="1462"/>
                    <a:pt x="716" y="1261"/>
                    <a:pt x="837" y="883"/>
                  </a:cubicBezTo>
                  <a:cubicBezTo>
                    <a:pt x="900" y="689"/>
                    <a:pt x="889" y="495"/>
                    <a:pt x="810" y="307"/>
                  </a:cubicBezTo>
                  <a:cubicBezTo>
                    <a:pt x="760" y="187"/>
                    <a:pt x="684" y="86"/>
                    <a:pt x="585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D4B6F290-563A-427D-8BA8-D8141F0707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1" y="4173"/>
              <a:ext cx="2520" cy="5272"/>
            </a:xfrm>
            <a:custGeom>
              <a:avLst/>
              <a:gdLst>
                <a:gd name="T0" fmla="*/ 4 w 945"/>
                <a:gd name="T1" fmla="*/ 1977 h 1977"/>
                <a:gd name="T2" fmla="*/ 4 w 945"/>
                <a:gd name="T3" fmla="*/ 1977 h 1977"/>
                <a:gd name="T4" fmla="*/ 4 w 945"/>
                <a:gd name="T5" fmla="*/ 1977 h 1977"/>
                <a:gd name="T6" fmla="*/ 4 w 945"/>
                <a:gd name="T7" fmla="*/ 1977 h 1977"/>
                <a:gd name="T8" fmla="*/ 4 w 945"/>
                <a:gd name="T9" fmla="*/ 1977 h 1977"/>
                <a:gd name="T10" fmla="*/ 4 w 945"/>
                <a:gd name="T11" fmla="*/ 1977 h 1977"/>
                <a:gd name="T12" fmla="*/ 4 w 945"/>
                <a:gd name="T13" fmla="*/ 1977 h 1977"/>
                <a:gd name="T14" fmla="*/ 448 w 945"/>
                <a:gd name="T15" fmla="*/ 0 h 1977"/>
                <a:gd name="T16" fmla="*/ 448 w 945"/>
                <a:gd name="T17" fmla="*/ 0 h 1977"/>
                <a:gd name="T18" fmla="*/ 383 w 945"/>
                <a:gd name="T19" fmla="*/ 0 h 1977"/>
                <a:gd name="T20" fmla="*/ 382 w 945"/>
                <a:gd name="T21" fmla="*/ 3 h 1977"/>
                <a:gd name="T22" fmla="*/ 29 w 945"/>
                <a:gd name="T23" fmla="*/ 1005 h 1977"/>
                <a:gd name="T24" fmla="*/ 0 w 945"/>
                <a:gd name="T25" fmla="*/ 1088 h 1977"/>
                <a:gd name="T26" fmla="*/ 380 w 945"/>
                <a:gd name="T27" fmla="*/ 1088 h 1977"/>
                <a:gd name="T28" fmla="*/ 4 w 945"/>
                <a:gd name="T29" fmla="*/ 1977 h 1977"/>
                <a:gd name="T30" fmla="*/ 819 w 945"/>
                <a:gd name="T31" fmla="*/ 844 h 1977"/>
                <a:gd name="T32" fmla="*/ 391 w 945"/>
                <a:gd name="T33" fmla="*/ 844 h 1977"/>
                <a:gd name="T34" fmla="*/ 668 w 945"/>
                <a:gd name="T35" fmla="*/ 422 h 1977"/>
                <a:gd name="T36" fmla="*/ 945 w 945"/>
                <a:gd name="T37" fmla="*/ 0 h 1977"/>
                <a:gd name="T38" fmla="*/ 926 w 945"/>
                <a:gd name="T39" fmla="*/ 0 h 1977"/>
                <a:gd name="T40" fmla="*/ 830 w 945"/>
                <a:gd name="T41" fmla="*/ 0 h 1977"/>
                <a:gd name="T42" fmla="*/ 742 w 945"/>
                <a:gd name="T43" fmla="*/ 0 h 1977"/>
                <a:gd name="T44" fmla="*/ 448 w 945"/>
                <a:gd name="T45" fmla="*/ 0 h 1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45" h="1977">
                  <a:moveTo>
                    <a:pt x="4" y="1977"/>
                  </a:moveTo>
                  <a:cubicBezTo>
                    <a:pt x="4" y="1977"/>
                    <a:pt x="4" y="1977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moveTo>
                    <a:pt x="4" y="1977"/>
                  </a:moveTo>
                  <a:cubicBezTo>
                    <a:pt x="4" y="1977"/>
                    <a:pt x="4" y="1977"/>
                    <a:pt x="4" y="1977"/>
                  </a:cubicBezTo>
                  <a:cubicBezTo>
                    <a:pt x="4" y="1977"/>
                    <a:pt x="4" y="1977"/>
                    <a:pt x="4" y="1977"/>
                  </a:cubicBezTo>
                  <a:moveTo>
                    <a:pt x="448" y="0"/>
                  </a:moveTo>
                  <a:cubicBezTo>
                    <a:pt x="448" y="0"/>
                    <a:pt x="448" y="0"/>
                    <a:pt x="448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383" y="1"/>
                    <a:pt x="382" y="2"/>
                    <a:pt x="382" y="3"/>
                  </a:cubicBezTo>
                  <a:cubicBezTo>
                    <a:pt x="266" y="333"/>
                    <a:pt x="145" y="676"/>
                    <a:pt x="29" y="1005"/>
                  </a:cubicBezTo>
                  <a:cubicBezTo>
                    <a:pt x="19" y="1032"/>
                    <a:pt x="10" y="1059"/>
                    <a:pt x="0" y="1088"/>
                  </a:cubicBezTo>
                  <a:cubicBezTo>
                    <a:pt x="127" y="1088"/>
                    <a:pt x="252" y="1088"/>
                    <a:pt x="380" y="1088"/>
                  </a:cubicBezTo>
                  <a:cubicBezTo>
                    <a:pt x="253" y="1385"/>
                    <a:pt x="130" y="1682"/>
                    <a:pt x="4" y="1977"/>
                  </a:cubicBezTo>
                  <a:cubicBezTo>
                    <a:pt x="275" y="1600"/>
                    <a:pt x="546" y="1224"/>
                    <a:pt x="819" y="844"/>
                  </a:cubicBezTo>
                  <a:cubicBezTo>
                    <a:pt x="674" y="844"/>
                    <a:pt x="534" y="844"/>
                    <a:pt x="391" y="844"/>
                  </a:cubicBezTo>
                  <a:cubicBezTo>
                    <a:pt x="484" y="702"/>
                    <a:pt x="576" y="562"/>
                    <a:pt x="668" y="422"/>
                  </a:cubicBezTo>
                  <a:cubicBezTo>
                    <a:pt x="759" y="283"/>
                    <a:pt x="851" y="143"/>
                    <a:pt x="945" y="0"/>
                  </a:cubicBezTo>
                  <a:cubicBezTo>
                    <a:pt x="936" y="0"/>
                    <a:pt x="931" y="0"/>
                    <a:pt x="926" y="0"/>
                  </a:cubicBezTo>
                  <a:cubicBezTo>
                    <a:pt x="894" y="0"/>
                    <a:pt x="862" y="0"/>
                    <a:pt x="830" y="0"/>
                  </a:cubicBezTo>
                  <a:cubicBezTo>
                    <a:pt x="801" y="0"/>
                    <a:pt x="771" y="0"/>
                    <a:pt x="742" y="0"/>
                  </a:cubicBezTo>
                  <a:cubicBezTo>
                    <a:pt x="644" y="0"/>
                    <a:pt x="546" y="0"/>
                    <a:pt x="448" y="0"/>
                  </a:cubicBezTo>
                </a:path>
              </a:pathLst>
            </a:custGeom>
            <a:solidFill>
              <a:srgbClr val="A2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84469083-A44E-44F3-A840-31D312A71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-3"/>
              <a:ext cx="11520" cy="3768"/>
            </a:xfrm>
            <a:custGeom>
              <a:avLst/>
              <a:gdLst>
                <a:gd name="T0" fmla="*/ 4320 w 4320"/>
                <a:gd name="T1" fmla="*/ 0 h 1413"/>
                <a:gd name="T2" fmla="*/ 0 w 4320"/>
                <a:gd name="T3" fmla="*/ 0 h 1413"/>
                <a:gd name="T4" fmla="*/ 0 w 4320"/>
                <a:gd name="T5" fmla="*/ 1023 h 1413"/>
                <a:gd name="T6" fmla="*/ 2215 w 4320"/>
                <a:gd name="T7" fmla="*/ 1413 h 1413"/>
                <a:gd name="T8" fmla="*/ 4320 w 4320"/>
                <a:gd name="T9" fmla="*/ 1070 h 1413"/>
                <a:gd name="T10" fmla="*/ 4320 w 4320"/>
                <a:gd name="T11" fmla="*/ 0 h 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0" h="1413">
                  <a:moveTo>
                    <a:pt x="432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23"/>
                    <a:pt x="0" y="1023"/>
                    <a:pt x="0" y="1023"/>
                  </a:cubicBezTo>
                  <a:cubicBezTo>
                    <a:pt x="686" y="1320"/>
                    <a:pt x="1433" y="1413"/>
                    <a:pt x="2215" y="1413"/>
                  </a:cubicBezTo>
                  <a:cubicBezTo>
                    <a:pt x="2955" y="1413"/>
                    <a:pt x="3665" y="1337"/>
                    <a:pt x="4320" y="1070"/>
                  </a:cubicBezTo>
                  <a:lnTo>
                    <a:pt x="4320" y="0"/>
                  </a:lnTo>
                  <a:close/>
                </a:path>
              </a:pathLst>
            </a:custGeom>
            <a:solidFill>
              <a:srgbClr val="BA1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Oval 12">
              <a:extLst>
                <a:ext uri="{FF2B5EF4-FFF2-40B4-BE49-F238E27FC236}">
                  <a16:creationId xmlns:a16="http://schemas.microsoft.com/office/drawing/2014/main" id="{DBBEBFCD-1D1A-4583-AF0E-047B736BC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1851"/>
              <a:ext cx="2083" cy="19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2315E6AE-AA4D-4ED2-8545-168B57D356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37" y="4856"/>
              <a:ext cx="3822" cy="371"/>
            </a:xfrm>
            <a:custGeom>
              <a:avLst/>
              <a:gdLst>
                <a:gd name="T0" fmla="*/ 13 w 1433"/>
                <a:gd name="T1" fmla="*/ 100 h 139"/>
                <a:gd name="T2" fmla="*/ 34 w 1433"/>
                <a:gd name="T3" fmla="*/ 78 h 139"/>
                <a:gd name="T4" fmla="*/ 82 w 1433"/>
                <a:gd name="T5" fmla="*/ 101 h 139"/>
                <a:gd name="T6" fmla="*/ 68 w 1433"/>
                <a:gd name="T7" fmla="*/ 6 h 139"/>
                <a:gd name="T8" fmla="*/ 88 w 1433"/>
                <a:gd name="T9" fmla="*/ 101 h 139"/>
                <a:gd name="T10" fmla="*/ 124 w 1433"/>
                <a:gd name="T11" fmla="*/ 56 h 139"/>
                <a:gd name="T12" fmla="*/ 120 w 1433"/>
                <a:gd name="T13" fmla="*/ 123 h 139"/>
                <a:gd name="T14" fmla="*/ 195 w 1433"/>
                <a:gd name="T15" fmla="*/ 133 h 139"/>
                <a:gd name="T16" fmla="*/ 247 w 1433"/>
                <a:gd name="T17" fmla="*/ 79 h 139"/>
                <a:gd name="T18" fmla="*/ 251 w 1433"/>
                <a:gd name="T19" fmla="*/ 88 h 139"/>
                <a:gd name="T20" fmla="*/ 286 w 1433"/>
                <a:gd name="T21" fmla="*/ 11 h 139"/>
                <a:gd name="T22" fmla="*/ 314 w 1433"/>
                <a:gd name="T23" fmla="*/ 93 h 139"/>
                <a:gd name="T24" fmla="*/ 304 w 1433"/>
                <a:gd name="T25" fmla="*/ 13 h 139"/>
                <a:gd name="T26" fmla="*/ 370 w 1433"/>
                <a:gd name="T27" fmla="*/ 61 h 139"/>
                <a:gd name="T28" fmla="*/ 471 w 1433"/>
                <a:gd name="T29" fmla="*/ 85 h 139"/>
                <a:gd name="T30" fmla="*/ 416 w 1433"/>
                <a:gd name="T31" fmla="*/ 49 h 139"/>
                <a:gd name="T32" fmla="*/ 440 w 1433"/>
                <a:gd name="T33" fmla="*/ 30 h 139"/>
                <a:gd name="T34" fmla="*/ 483 w 1433"/>
                <a:gd name="T35" fmla="*/ 27 h 139"/>
                <a:gd name="T36" fmla="*/ 513 w 1433"/>
                <a:gd name="T37" fmla="*/ 101 h 139"/>
                <a:gd name="T38" fmla="*/ 508 w 1433"/>
                <a:gd name="T39" fmla="*/ 88 h 139"/>
                <a:gd name="T40" fmla="*/ 524 w 1433"/>
                <a:gd name="T41" fmla="*/ 76 h 139"/>
                <a:gd name="T42" fmla="*/ 559 w 1433"/>
                <a:gd name="T43" fmla="*/ 86 h 139"/>
                <a:gd name="T44" fmla="*/ 621 w 1433"/>
                <a:gd name="T45" fmla="*/ 78 h 139"/>
                <a:gd name="T46" fmla="*/ 657 w 1433"/>
                <a:gd name="T47" fmla="*/ 88 h 139"/>
                <a:gd name="T48" fmla="*/ 686 w 1433"/>
                <a:gd name="T49" fmla="*/ 58 h 139"/>
                <a:gd name="T50" fmla="*/ 675 w 1433"/>
                <a:gd name="T51" fmla="*/ 40 h 139"/>
                <a:gd name="T52" fmla="*/ 749 w 1433"/>
                <a:gd name="T53" fmla="*/ 133 h 139"/>
                <a:gd name="T54" fmla="*/ 743 w 1433"/>
                <a:gd name="T55" fmla="*/ 123 h 139"/>
                <a:gd name="T56" fmla="*/ 773 w 1433"/>
                <a:gd name="T57" fmla="*/ 101 h 139"/>
                <a:gd name="T58" fmla="*/ 767 w 1433"/>
                <a:gd name="T59" fmla="*/ 88 h 139"/>
                <a:gd name="T60" fmla="*/ 836 w 1433"/>
                <a:gd name="T61" fmla="*/ 101 h 139"/>
                <a:gd name="T62" fmla="*/ 827 w 1433"/>
                <a:gd name="T63" fmla="*/ 86 h 139"/>
                <a:gd name="T64" fmla="*/ 851 w 1433"/>
                <a:gd name="T65" fmla="*/ 0 h 139"/>
                <a:gd name="T66" fmla="*/ 869 w 1433"/>
                <a:gd name="T67" fmla="*/ 101 h 139"/>
                <a:gd name="T68" fmla="*/ 886 w 1433"/>
                <a:gd name="T69" fmla="*/ 71 h 139"/>
                <a:gd name="T70" fmla="*/ 961 w 1433"/>
                <a:gd name="T71" fmla="*/ 122 h 139"/>
                <a:gd name="T72" fmla="*/ 943 w 1433"/>
                <a:gd name="T73" fmla="*/ 124 h 139"/>
                <a:gd name="T74" fmla="*/ 971 w 1433"/>
                <a:gd name="T75" fmla="*/ 88 h 139"/>
                <a:gd name="T76" fmla="*/ 966 w 1433"/>
                <a:gd name="T77" fmla="*/ 88 h 139"/>
                <a:gd name="T78" fmla="*/ 1073 w 1433"/>
                <a:gd name="T79" fmla="*/ 84 h 139"/>
                <a:gd name="T80" fmla="*/ 1023 w 1433"/>
                <a:gd name="T81" fmla="*/ 126 h 139"/>
                <a:gd name="T82" fmla="*/ 1028 w 1433"/>
                <a:gd name="T83" fmla="*/ 113 h 139"/>
                <a:gd name="T84" fmla="*/ 1068 w 1433"/>
                <a:gd name="T85" fmla="*/ 95 h 139"/>
                <a:gd name="T86" fmla="*/ 1173 w 1433"/>
                <a:gd name="T87" fmla="*/ 122 h 139"/>
                <a:gd name="T88" fmla="*/ 1154 w 1433"/>
                <a:gd name="T89" fmla="*/ 124 h 139"/>
                <a:gd name="T90" fmla="*/ 1182 w 1433"/>
                <a:gd name="T91" fmla="*/ 88 h 139"/>
                <a:gd name="T92" fmla="*/ 1177 w 1433"/>
                <a:gd name="T93" fmla="*/ 88 h 139"/>
                <a:gd name="T94" fmla="*/ 1189 w 1433"/>
                <a:gd name="T95" fmla="*/ 27 h 139"/>
                <a:gd name="T96" fmla="*/ 1219 w 1433"/>
                <a:gd name="T97" fmla="*/ 101 h 139"/>
                <a:gd name="T98" fmla="*/ 1230 w 1433"/>
                <a:gd name="T99" fmla="*/ 55 h 139"/>
                <a:gd name="T100" fmla="*/ 1235 w 1433"/>
                <a:gd name="T101" fmla="*/ 37 h 139"/>
                <a:gd name="T102" fmla="*/ 1352 w 1433"/>
                <a:gd name="T103" fmla="*/ 100 h 139"/>
                <a:gd name="T104" fmla="*/ 1292 w 1433"/>
                <a:gd name="T105" fmla="*/ 101 h 139"/>
                <a:gd name="T106" fmla="*/ 1307 w 1433"/>
                <a:gd name="T107" fmla="*/ 65 h 139"/>
                <a:gd name="T108" fmla="*/ 1341 w 1433"/>
                <a:gd name="T109" fmla="*/ 70 h 139"/>
                <a:gd name="T110" fmla="*/ 1356 w 1433"/>
                <a:gd name="T111" fmla="*/ 68 h 139"/>
                <a:gd name="T112" fmla="*/ 1329 w 1433"/>
                <a:gd name="T113" fmla="*/ 31 h 139"/>
                <a:gd name="T114" fmla="*/ 1354 w 1433"/>
                <a:gd name="T115" fmla="*/ 41 h 139"/>
                <a:gd name="T116" fmla="*/ 1383 w 1433"/>
                <a:gd name="T117" fmla="*/ 21 h 139"/>
                <a:gd name="T118" fmla="*/ 1395 w 1433"/>
                <a:gd name="T119" fmla="*/ 26 h 139"/>
                <a:gd name="T120" fmla="*/ 1416 w 1433"/>
                <a:gd name="T121" fmla="*/ 21 h 139"/>
                <a:gd name="T122" fmla="*/ 1428 w 1433"/>
                <a:gd name="T123" fmla="*/ 26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33" h="139">
                  <a:moveTo>
                    <a:pt x="27" y="91"/>
                  </a:moveTo>
                  <a:cubicBezTo>
                    <a:pt x="34" y="87"/>
                    <a:pt x="41" y="84"/>
                    <a:pt x="49" y="82"/>
                  </a:cubicBezTo>
                  <a:cubicBezTo>
                    <a:pt x="45" y="95"/>
                    <a:pt x="45" y="95"/>
                    <a:pt x="45" y="95"/>
                  </a:cubicBezTo>
                  <a:cubicBezTo>
                    <a:pt x="37" y="97"/>
                    <a:pt x="31" y="99"/>
                    <a:pt x="25" y="102"/>
                  </a:cubicBezTo>
                  <a:cubicBezTo>
                    <a:pt x="20" y="104"/>
                    <a:pt x="14" y="108"/>
                    <a:pt x="9" y="113"/>
                  </a:cubicBezTo>
                  <a:cubicBezTo>
                    <a:pt x="7" y="111"/>
                    <a:pt x="7" y="111"/>
                    <a:pt x="7" y="111"/>
                  </a:cubicBezTo>
                  <a:cubicBezTo>
                    <a:pt x="8" y="109"/>
                    <a:pt x="9" y="107"/>
                    <a:pt x="10" y="105"/>
                  </a:cubicBezTo>
                  <a:cubicBezTo>
                    <a:pt x="11" y="103"/>
                    <a:pt x="12" y="101"/>
                    <a:pt x="13" y="100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1" y="93"/>
                    <a:pt x="0" y="91"/>
                    <a:pt x="0" y="89"/>
                  </a:cubicBezTo>
                  <a:cubicBezTo>
                    <a:pt x="0" y="87"/>
                    <a:pt x="1" y="84"/>
                    <a:pt x="3" y="80"/>
                  </a:cubicBezTo>
                  <a:cubicBezTo>
                    <a:pt x="6" y="75"/>
                    <a:pt x="9" y="70"/>
                    <a:pt x="12" y="67"/>
                  </a:cubicBezTo>
                  <a:cubicBezTo>
                    <a:pt x="16" y="62"/>
                    <a:pt x="20" y="60"/>
                    <a:pt x="24" y="60"/>
                  </a:cubicBezTo>
                  <a:cubicBezTo>
                    <a:pt x="28" y="60"/>
                    <a:pt x="32" y="61"/>
                    <a:pt x="34" y="63"/>
                  </a:cubicBezTo>
                  <a:cubicBezTo>
                    <a:pt x="35" y="64"/>
                    <a:pt x="36" y="65"/>
                    <a:pt x="38" y="68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2" y="77"/>
                    <a:pt x="31" y="76"/>
                    <a:pt x="31" y="76"/>
                  </a:cubicBezTo>
                  <a:cubicBezTo>
                    <a:pt x="27" y="74"/>
                    <a:pt x="25" y="73"/>
                    <a:pt x="23" y="73"/>
                  </a:cubicBezTo>
                  <a:cubicBezTo>
                    <a:pt x="20" y="73"/>
                    <a:pt x="18" y="73"/>
                    <a:pt x="15" y="75"/>
                  </a:cubicBezTo>
                  <a:cubicBezTo>
                    <a:pt x="12" y="76"/>
                    <a:pt x="11" y="78"/>
                    <a:pt x="11" y="79"/>
                  </a:cubicBezTo>
                  <a:cubicBezTo>
                    <a:pt x="11" y="82"/>
                    <a:pt x="12" y="84"/>
                    <a:pt x="16" y="86"/>
                  </a:cubicBezTo>
                  <a:cubicBezTo>
                    <a:pt x="18" y="87"/>
                    <a:pt x="22" y="89"/>
                    <a:pt x="27" y="91"/>
                  </a:cubicBezTo>
                  <a:close/>
                  <a:moveTo>
                    <a:pt x="93" y="101"/>
                  </a:moveTo>
                  <a:cubicBezTo>
                    <a:pt x="82" y="101"/>
                    <a:pt x="82" y="101"/>
                    <a:pt x="82" y="101"/>
                  </a:cubicBezTo>
                  <a:cubicBezTo>
                    <a:pt x="79" y="101"/>
                    <a:pt x="76" y="100"/>
                    <a:pt x="74" y="97"/>
                  </a:cubicBezTo>
                  <a:cubicBezTo>
                    <a:pt x="72" y="94"/>
                    <a:pt x="71" y="91"/>
                    <a:pt x="70" y="86"/>
                  </a:cubicBezTo>
                  <a:cubicBezTo>
                    <a:pt x="69" y="81"/>
                    <a:pt x="68" y="75"/>
                    <a:pt x="67" y="67"/>
                  </a:cubicBezTo>
                  <a:cubicBezTo>
                    <a:pt x="67" y="62"/>
                    <a:pt x="67" y="55"/>
                    <a:pt x="66" y="49"/>
                  </a:cubicBezTo>
                  <a:cubicBezTo>
                    <a:pt x="66" y="43"/>
                    <a:pt x="66" y="38"/>
                    <a:pt x="65" y="35"/>
                  </a:cubicBezTo>
                  <a:cubicBezTo>
                    <a:pt x="65" y="32"/>
                    <a:pt x="64" y="29"/>
                    <a:pt x="63" y="27"/>
                  </a:cubicBezTo>
                  <a:cubicBezTo>
                    <a:pt x="62" y="25"/>
                    <a:pt x="60" y="23"/>
                    <a:pt x="58" y="21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70" y="12"/>
                    <a:pt x="71" y="19"/>
                    <a:pt x="72" y="28"/>
                  </a:cubicBezTo>
                  <a:cubicBezTo>
                    <a:pt x="73" y="33"/>
                    <a:pt x="73" y="46"/>
                    <a:pt x="74" y="66"/>
                  </a:cubicBezTo>
                  <a:cubicBezTo>
                    <a:pt x="75" y="76"/>
                    <a:pt x="76" y="82"/>
                    <a:pt x="78" y="84"/>
                  </a:cubicBezTo>
                  <a:cubicBezTo>
                    <a:pt x="79" y="86"/>
                    <a:pt x="81" y="88"/>
                    <a:pt x="82" y="88"/>
                  </a:cubicBezTo>
                  <a:cubicBezTo>
                    <a:pt x="93" y="88"/>
                    <a:pt x="93" y="88"/>
                    <a:pt x="93" y="88"/>
                  </a:cubicBezTo>
                  <a:lnTo>
                    <a:pt x="93" y="101"/>
                  </a:lnTo>
                  <a:close/>
                  <a:moveTo>
                    <a:pt x="178" y="101"/>
                  </a:moveTo>
                  <a:cubicBezTo>
                    <a:pt x="88" y="101"/>
                    <a:pt x="88" y="101"/>
                    <a:pt x="88" y="101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46" y="83"/>
                    <a:pt x="142" y="80"/>
                    <a:pt x="138" y="78"/>
                  </a:cubicBezTo>
                  <a:cubicBezTo>
                    <a:pt x="134" y="75"/>
                    <a:pt x="129" y="73"/>
                    <a:pt x="126" y="72"/>
                  </a:cubicBezTo>
                  <a:cubicBezTo>
                    <a:pt x="121" y="70"/>
                    <a:pt x="117" y="69"/>
                    <a:pt x="113" y="69"/>
                  </a:cubicBezTo>
                  <a:cubicBezTo>
                    <a:pt x="110" y="69"/>
                    <a:pt x="108" y="70"/>
                    <a:pt x="105" y="70"/>
                  </a:cubicBezTo>
                  <a:cubicBezTo>
                    <a:pt x="106" y="66"/>
                    <a:pt x="108" y="63"/>
                    <a:pt x="111" y="61"/>
                  </a:cubicBezTo>
                  <a:cubicBezTo>
                    <a:pt x="114" y="57"/>
                    <a:pt x="119" y="56"/>
                    <a:pt x="124" y="56"/>
                  </a:cubicBezTo>
                  <a:cubicBezTo>
                    <a:pt x="130" y="56"/>
                    <a:pt x="136" y="58"/>
                    <a:pt x="143" y="63"/>
                  </a:cubicBezTo>
                  <a:cubicBezTo>
                    <a:pt x="147" y="66"/>
                    <a:pt x="153" y="71"/>
                    <a:pt x="161" y="78"/>
                  </a:cubicBezTo>
                  <a:cubicBezTo>
                    <a:pt x="167" y="84"/>
                    <a:pt x="171" y="87"/>
                    <a:pt x="173" y="88"/>
                  </a:cubicBezTo>
                  <a:cubicBezTo>
                    <a:pt x="178" y="88"/>
                    <a:pt x="178" y="88"/>
                    <a:pt x="178" y="88"/>
                  </a:cubicBezTo>
                  <a:lnTo>
                    <a:pt x="178" y="101"/>
                  </a:lnTo>
                  <a:close/>
                  <a:moveTo>
                    <a:pt x="138" y="118"/>
                  </a:moveTo>
                  <a:cubicBezTo>
                    <a:pt x="133" y="129"/>
                    <a:pt x="133" y="129"/>
                    <a:pt x="133" y="129"/>
                  </a:cubicBezTo>
                  <a:cubicBezTo>
                    <a:pt x="120" y="123"/>
                    <a:pt x="120" y="123"/>
                    <a:pt x="120" y="123"/>
                  </a:cubicBezTo>
                  <a:cubicBezTo>
                    <a:pt x="126" y="111"/>
                    <a:pt x="126" y="111"/>
                    <a:pt x="126" y="111"/>
                  </a:cubicBezTo>
                  <a:lnTo>
                    <a:pt x="138" y="118"/>
                  </a:lnTo>
                  <a:close/>
                  <a:moveTo>
                    <a:pt x="256" y="101"/>
                  </a:moveTo>
                  <a:cubicBezTo>
                    <a:pt x="256" y="107"/>
                    <a:pt x="254" y="113"/>
                    <a:pt x="249" y="119"/>
                  </a:cubicBezTo>
                  <a:cubicBezTo>
                    <a:pt x="245" y="124"/>
                    <a:pt x="239" y="129"/>
                    <a:pt x="233" y="133"/>
                  </a:cubicBezTo>
                  <a:cubicBezTo>
                    <a:pt x="227" y="137"/>
                    <a:pt x="222" y="139"/>
                    <a:pt x="218" y="139"/>
                  </a:cubicBezTo>
                  <a:cubicBezTo>
                    <a:pt x="215" y="139"/>
                    <a:pt x="211" y="138"/>
                    <a:pt x="206" y="137"/>
                  </a:cubicBezTo>
                  <a:cubicBezTo>
                    <a:pt x="203" y="136"/>
                    <a:pt x="200" y="135"/>
                    <a:pt x="195" y="133"/>
                  </a:cubicBezTo>
                  <a:cubicBezTo>
                    <a:pt x="191" y="132"/>
                    <a:pt x="188" y="131"/>
                    <a:pt x="184" y="129"/>
                  </a:cubicBezTo>
                  <a:cubicBezTo>
                    <a:pt x="185" y="126"/>
                    <a:pt x="185" y="126"/>
                    <a:pt x="185" y="126"/>
                  </a:cubicBezTo>
                  <a:cubicBezTo>
                    <a:pt x="189" y="127"/>
                    <a:pt x="192" y="127"/>
                    <a:pt x="196" y="128"/>
                  </a:cubicBezTo>
                  <a:cubicBezTo>
                    <a:pt x="200" y="129"/>
                    <a:pt x="203" y="129"/>
                    <a:pt x="206" y="129"/>
                  </a:cubicBezTo>
                  <a:cubicBezTo>
                    <a:pt x="213" y="129"/>
                    <a:pt x="220" y="127"/>
                    <a:pt x="227" y="123"/>
                  </a:cubicBezTo>
                  <a:cubicBezTo>
                    <a:pt x="234" y="119"/>
                    <a:pt x="239" y="114"/>
                    <a:pt x="244" y="108"/>
                  </a:cubicBezTo>
                  <a:cubicBezTo>
                    <a:pt x="248" y="102"/>
                    <a:pt x="251" y="97"/>
                    <a:pt x="251" y="92"/>
                  </a:cubicBezTo>
                  <a:cubicBezTo>
                    <a:pt x="251" y="88"/>
                    <a:pt x="250" y="83"/>
                    <a:pt x="247" y="79"/>
                  </a:cubicBezTo>
                  <a:cubicBezTo>
                    <a:pt x="245" y="75"/>
                    <a:pt x="242" y="71"/>
                    <a:pt x="239" y="68"/>
                  </a:cubicBezTo>
                  <a:cubicBezTo>
                    <a:pt x="243" y="55"/>
                    <a:pt x="243" y="55"/>
                    <a:pt x="243" y="55"/>
                  </a:cubicBezTo>
                  <a:cubicBezTo>
                    <a:pt x="248" y="59"/>
                    <a:pt x="251" y="63"/>
                    <a:pt x="253" y="67"/>
                  </a:cubicBezTo>
                  <a:cubicBezTo>
                    <a:pt x="255" y="72"/>
                    <a:pt x="256" y="77"/>
                    <a:pt x="256" y="82"/>
                  </a:cubicBezTo>
                  <a:lnTo>
                    <a:pt x="256" y="101"/>
                  </a:lnTo>
                  <a:close/>
                  <a:moveTo>
                    <a:pt x="289" y="101"/>
                  </a:moveTo>
                  <a:cubicBezTo>
                    <a:pt x="251" y="101"/>
                    <a:pt x="251" y="101"/>
                    <a:pt x="251" y="101"/>
                  </a:cubicBezTo>
                  <a:cubicBezTo>
                    <a:pt x="251" y="88"/>
                    <a:pt x="251" y="88"/>
                    <a:pt x="251" y="88"/>
                  </a:cubicBezTo>
                  <a:cubicBezTo>
                    <a:pt x="282" y="88"/>
                    <a:pt x="282" y="88"/>
                    <a:pt x="282" y="88"/>
                  </a:cubicBezTo>
                  <a:cubicBezTo>
                    <a:pt x="272" y="21"/>
                    <a:pt x="272" y="21"/>
                    <a:pt x="272" y="21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8" y="16"/>
                    <a:pt x="269" y="12"/>
                    <a:pt x="269" y="9"/>
                  </a:cubicBezTo>
                  <a:cubicBezTo>
                    <a:pt x="270" y="6"/>
                    <a:pt x="271" y="3"/>
                    <a:pt x="272" y="0"/>
                  </a:cubicBezTo>
                  <a:cubicBezTo>
                    <a:pt x="273" y="1"/>
                    <a:pt x="273" y="1"/>
                    <a:pt x="273" y="1"/>
                  </a:cubicBezTo>
                  <a:cubicBezTo>
                    <a:pt x="273" y="4"/>
                    <a:pt x="275" y="6"/>
                    <a:pt x="278" y="8"/>
                  </a:cubicBezTo>
                  <a:cubicBezTo>
                    <a:pt x="281" y="9"/>
                    <a:pt x="283" y="10"/>
                    <a:pt x="286" y="11"/>
                  </a:cubicBezTo>
                  <a:cubicBezTo>
                    <a:pt x="286" y="13"/>
                    <a:pt x="286" y="16"/>
                    <a:pt x="285" y="19"/>
                  </a:cubicBezTo>
                  <a:cubicBezTo>
                    <a:pt x="285" y="22"/>
                    <a:pt x="285" y="24"/>
                    <a:pt x="284" y="26"/>
                  </a:cubicBezTo>
                  <a:cubicBezTo>
                    <a:pt x="280" y="25"/>
                    <a:pt x="280" y="25"/>
                    <a:pt x="280" y="25"/>
                  </a:cubicBezTo>
                  <a:cubicBezTo>
                    <a:pt x="289" y="86"/>
                    <a:pt x="289" y="86"/>
                    <a:pt x="289" y="86"/>
                  </a:cubicBezTo>
                  <a:lnTo>
                    <a:pt x="289" y="101"/>
                  </a:lnTo>
                  <a:close/>
                  <a:moveTo>
                    <a:pt x="314" y="58"/>
                  </a:moveTo>
                  <a:cubicBezTo>
                    <a:pt x="315" y="68"/>
                    <a:pt x="316" y="76"/>
                    <a:pt x="316" y="81"/>
                  </a:cubicBezTo>
                  <a:cubicBezTo>
                    <a:pt x="316" y="85"/>
                    <a:pt x="315" y="89"/>
                    <a:pt x="314" y="93"/>
                  </a:cubicBezTo>
                  <a:cubicBezTo>
                    <a:pt x="313" y="95"/>
                    <a:pt x="311" y="99"/>
                    <a:pt x="309" y="103"/>
                  </a:cubicBezTo>
                  <a:cubicBezTo>
                    <a:pt x="307" y="102"/>
                    <a:pt x="307" y="102"/>
                    <a:pt x="307" y="102"/>
                  </a:cubicBezTo>
                  <a:cubicBezTo>
                    <a:pt x="307" y="101"/>
                    <a:pt x="307" y="99"/>
                    <a:pt x="308" y="97"/>
                  </a:cubicBezTo>
                  <a:cubicBezTo>
                    <a:pt x="308" y="95"/>
                    <a:pt x="308" y="94"/>
                    <a:pt x="308" y="93"/>
                  </a:cubicBezTo>
                  <a:cubicBezTo>
                    <a:pt x="308" y="88"/>
                    <a:pt x="307" y="80"/>
                    <a:pt x="306" y="71"/>
                  </a:cubicBezTo>
                  <a:cubicBezTo>
                    <a:pt x="306" y="61"/>
                    <a:pt x="305" y="51"/>
                    <a:pt x="303" y="40"/>
                  </a:cubicBezTo>
                  <a:cubicBezTo>
                    <a:pt x="303" y="34"/>
                    <a:pt x="302" y="27"/>
                    <a:pt x="301" y="21"/>
                  </a:cubicBezTo>
                  <a:cubicBezTo>
                    <a:pt x="302" y="18"/>
                    <a:pt x="303" y="16"/>
                    <a:pt x="304" y="13"/>
                  </a:cubicBezTo>
                  <a:cubicBezTo>
                    <a:pt x="306" y="10"/>
                    <a:pt x="307" y="8"/>
                    <a:pt x="308" y="6"/>
                  </a:cubicBezTo>
                  <a:cubicBezTo>
                    <a:pt x="309" y="12"/>
                    <a:pt x="310" y="20"/>
                    <a:pt x="311" y="30"/>
                  </a:cubicBezTo>
                  <a:cubicBezTo>
                    <a:pt x="313" y="40"/>
                    <a:pt x="314" y="50"/>
                    <a:pt x="314" y="58"/>
                  </a:cubicBezTo>
                  <a:close/>
                  <a:moveTo>
                    <a:pt x="477" y="101"/>
                  </a:moveTo>
                  <a:cubicBezTo>
                    <a:pt x="402" y="101"/>
                    <a:pt x="402" y="101"/>
                    <a:pt x="402" y="101"/>
                  </a:cubicBezTo>
                  <a:cubicBezTo>
                    <a:pt x="392" y="101"/>
                    <a:pt x="384" y="99"/>
                    <a:pt x="378" y="96"/>
                  </a:cubicBezTo>
                  <a:cubicBezTo>
                    <a:pt x="371" y="92"/>
                    <a:pt x="367" y="85"/>
                    <a:pt x="367" y="75"/>
                  </a:cubicBezTo>
                  <a:cubicBezTo>
                    <a:pt x="367" y="71"/>
                    <a:pt x="368" y="66"/>
                    <a:pt x="370" y="61"/>
                  </a:cubicBezTo>
                  <a:cubicBezTo>
                    <a:pt x="371" y="59"/>
                    <a:pt x="373" y="55"/>
                    <a:pt x="376" y="50"/>
                  </a:cubicBezTo>
                  <a:cubicBezTo>
                    <a:pt x="378" y="52"/>
                    <a:pt x="378" y="52"/>
                    <a:pt x="378" y="52"/>
                  </a:cubicBezTo>
                  <a:cubicBezTo>
                    <a:pt x="377" y="54"/>
                    <a:pt x="376" y="56"/>
                    <a:pt x="375" y="59"/>
                  </a:cubicBezTo>
                  <a:cubicBezTo>
                    <a:pt x="373" y="62"/>
                    <a:pt x="373" y="66"/>
                    <a:pt x="373" y="69"/>
                  </a:cubicBezTo>
                  <a:cubicBezTo>
                    <a:pt x="373" y="75"/>
                    <a:pt x="376" y="80"/>
                    <a:pt x="382" y="83"/>
                  </a:cubicBezTo>
                  <a:cubicBezTo>
                    <a:pt x="388" y="86"/>
                    <a:pt x="396" y="88"/>
                    <a:pt x="404" y="88"/>
                  </a:cubicBezTo>
                  <a:cubicBezTo>
                    <a:pt x="471" y="88"/>
                    <a:pt x="471" y="88"/>
                    <a:pt x="471" y="88"/>
                  </a:cubicBezTo>
                  <a:cubicBezTo>
                    <a:pt x="471" y="85"/>
                    <a:pt x="471" y="85"/>
                    <a:pt x="471" y="85"/>
                  </a:cubicBezTo>
                  <a:cubicBezTo>
                    <a:pt x="471" y="80"/>
                    <a:pt x="470" y="75"/>
                    <a:pt x="468" y="71"/>
                  </a:cubicBezTo>
                  <a:cubicBezTo>
                    <a:pt x="467" y="68"/>
                    <a:pt x="465" y="64"/>
                    <a:pt x="461" y="62"/>
                  </a:cubicBezTo>
                  <a:cubicBezTo>
                    <a:pt x="467" y="49"/>
                    <a:pt x="467" y="49"/>
                    <a:pt x="467" y="49"/>
                  </a:cubicBezTo>
                  <a:cubicBezTo>
                    <a:pt x="470" y="52"/>
                    <a:pt x="471" y="54"/>
                    <a:pt x="471" y="54"/>
                  </a:cubicBezTo>
                  <a:cubicBezTo>
                    <a:pt x="475" y="60"/>
                    <a:pt x="477" y="69"/>
                    <a:pt x="477" y="80"/>
                  </a:cubicBezTo>
                  <a:lnTo>
                    <a:pt x="477" y="101"/>
                  </a:lnTo>
                  <a:close/>
                  <a:moveTo>
                    <a:pt x="422" y="37"/>
                  </a:moveTo>
                  <a:cubicBezTo>
                    <a:pt x="416" y="49"/>
                    <a:pt x="416" y="49"/>
                    <a:pt x="416" y="49"/>
                  </a:cubicBezTo>
                  <a:cubicBezTo>
                    <a:pt x="403" y="42"/>
                    <a:pt x="403" y="42"/>
                    <a:pt x="403" y="42"/>
                  </a:cubicBezTo>
                  <a:cubicBezTo>
                    <a:pt x="409" y="31"/>
                    <a:pt x="409" y="31"/>
                    <a:pt x="409" y="31"/>
                  </a:cubicBezTo>
                  <a:lnTo>
                    <a:pt x="422" y="37"/>
                  </a:lnTo>
                  <a:close/>
                  <a:moveTo>
                    <a:pt x="440" y="30"/>
                  </a:moveTo>
                  <a:cubicBezTo>
                    <a:pt x="434" y="41"/>
                    <a:pt x="434" y="41"/>
                    <a:pt x="434" y="41"/>
                  </a:cubicBezTo>
                  <a:cubicBezTo>
                    <a:pt x="421" y="35"/>
                    <a:pt x="421" y="35"/>
                    <a:pt x="421" y="35"/>
                  </a:cubicBezTo>
                  <a:cubicBezTo>
                    <a:pt x="427" y="24"/>
                    <a:pt x="427" y="24"/>
                    <a:pt x="427" y="24"/>
                  </a:cubicBezTo>
                  <a:lnTo>
                    <a:pt x="440" y="30"/>
                  </a:lnTo>
                  <a:close/>
                  <a:moveTo>
                    <a:pt x="513" y="101"/>
                  </a:moveTo>
                  <a:cubicBezTo>
                    <a:pt x="503" y="101"/>
                    <a:pt x="503" y="101"/>
                    <a:pt x="503" y="101"/>
                  </a:cubicBezTo>
                  <a:cubicBezTo>
                    <a:pt x="499" y="101"/>
                    <a:pt x="496" y="100"/>
                    <a:pt x="494" y="97"/>
                  </a:cubicBezTo>
                  <a:cubicBezTo>
                    <a:pt x="492" y="94"/>
                    <a:pt x="491" y="91"/>
                    <a:pt x="490" y="86"/>
                  </a:cubicBezTo>
                  <a:cubicBezTo>
                    <a:pt x="489" y="81"/>
                    <a:pt x="488" y="75"/>
                    <a:pt x="488" y="67"/>
                  </a:cubicBezTo>
                  <a:cubicBezTo>
                    <a:pt x="487" y="62"/>
                    <a:pt x="487" y="55"/>
                    <a:pt x="487" y="49"/>
                  </a:cubicBezTo>
                  <a:cubicBezTo>
                    <a:pt x="486" y="43"/>
                    <a:pt x="486" y="38"/>
                    <a:pt x="485" y="35"/>
                  </a:cubicBezTo>
                  <a:cubicBezTo>
                    <a:pt x="485" y="32"/>
                    <a:pt x="484" y="29"/>
                    <a:pt x="483" y="27"/>
                  </a:cubicBezTo>
                  <a:cubicBezTo>
                    <a:pt x="482" y="25"/>
                    <a:pt x="480" y="23"/>
                    <a:pt x="478" y="21"/>
                  </a:cubicBezTo>
                  <a:cubicBezTo>
                    <a:pt x="488" y="6"/>
                    <a:pt x="488" y="6"/>
                    <a:pt x="488" y="6"/>
                  </a:cubicBezTo>
                  <a:cubicBezTo>
                    <a:pt x="490" y="12"/>
                    <a:pt x="491" y="19"/>
                    <a:pt x="492" y="28"/>
                  </a:cubicBezTo>
                  <a:cubicBezTo>
                    <a:pt x="493" y="33"/>
                    <a:pt x="493" y="46"/>
                    <a:pt x="494" y="66"/>
                  </a:cubicBezTo>
                  <a:cubicBezTo>
                    <a:pt x="495" y="76"/>
                    <a:pt x="496" y="82"/>
                    <a:pt x="498" y="84"/>
                  </a:cubicBezTo>
                  <a:cubicBezTo>
                    <a:pt x="499" y="86"/>
                    <a:pt x="501" y="88"/>
                    <a:pt x="503" y="88"/>
                  </a:cubicBezTo>
                  <a:cubicBezTo>
                    <a:pt x="513" y="88"/>
                    <a:pt x="513" y="88"/>
                    <a:pt x="513" y="88"/>
                  </a:cubicBezTo>
                  <a:lnTo>
                    <a:pt x="513" y="101"/>
                  </a:lnTo>
                  <a:close/>
                  <a:moveTo>
                    <a:pt x="576" y="101"/>
                  </a:moveTo>
                  <a:cubicBezTo>
                    <a:pt x="565" y="101"/>
                    <a:pt x="565" y="101"/>
                    <a:pt x="565" y="101"/>
                  </a:cubicBezTo>
                  <a:cubicBezTo>
                    <a:pt x="562" y="101"/>
                    <a:pt x="558" y="100"/>
                    <a:pt x="555" y="99"/>
                  </a:cubicBezTo>
                  <a:cubicBezTo>
                    <a:pt x="551" y="97"/>
                    <a:pt x="548" y="94"/>
                    <a:pt x="546" y="91"/>
                  </a:cubicBezTo>
                  <a:cubicBezTo>
                    <a:pt x="542" y="94"/>
                    <a:pt x="538" y="96"/>
                    <a:pt x="534" y="98"/>
                  </a:cubicBezTo>
                  <a:cubicBezTo>
                    <a:pt x="528" y="100"/>
                    <a:pt x="522" y="101"/>
                    <a:pt x="515" y="101"/>
                  </a:cubicBezTo>
                  <a:cubicBezTo>
                    <a:pt x="508" y="101"/>
                    <a:pt x="508" y="101"/>
                    <a:pt x="508" y="101"/>
                  </a:cubicBezTo>
                  <a:cubicBezTo>
                    <a:pt x="508" y="88"/>
                    <a:pt x="508" y="88"/>
                    <a:pt x="508" y="88"/>
                  </a:cubicBezTo>
                  <a:cubicBezTo>
                    <a:pt x="515" y="88"/>
                    <a:pt x="515" y="88"/>
                    <a:pt x="515" y="88"/>
                  </a:cubicBezTo>
                  <a:cubicBezTo>
                    <a:pt x="519" y="88"/>
                    <a:pt x="523" y="87"/>
                    <a:pt x="527" y="86"/>
                  </a:cubicBezTo>
                  <a:cubicBezTo>
                    <a:pt x="531" y="85"/>
                    <a:pt x="536" y="83"/>
                    <a:pt x="540" y="81"/>
                  </a:cubicBezTo>
                  <a:cubicBezTo>
                    <a:pt x="536" y="77"/>
                    <a:pt x="536" y="77"/>
                    <a:pt x="536" y="77"/>
                  </a:cubicBezTo>
                  <a:cubicBezTo>
                    <a:pt x="535" y="75"/>
                    <a:pt x="533" y="74"/>
                    <a:pt x="531" y="74"/>
                  </a:cubicBezTo>
                  <a:cubicBezTo>
                    <a:pt x="530" y="74"/>
                    <a:pt x="529" y="74"/>
                    <a:pt x="528" y="74"/>
                  </a:cubicBezTo>
                  <a:cubicBezTo>
                    <a:pt x="528" y="75"/>
                    <a:pt x="527" y="75"/>
                    <a:pt x="526" y="76"/>
                  </a:cubicBezTo>
                  <a:cubicBezTo>
                    <a:pt x="524" y="76"/>
                    <a:pt x="524" y="76"/>
                    <a:pt x="524" y="76"/>
                  </a:cubicBezTo>
                  <a:cubicBezTo>
                    <a:pt x="524" y="72"/>
                    <a:pt x="524" y="72"/>
                    <a:pt x="524" y="72"/>
                  </a:cubicBezTo>
                  <a:cubicBezTo>
                    <a:pt x="524" y="66"/>
                    <a:pt x="526" y="62"/>
                    <a:pt x="529" y="60"/>
                  </a:cubicBezTo>
                  <a:cubicBezTo>
                    <a:pt x="532" y="58"/>
                    <a:pt x="536" y="57"/>
                    <a:pt x="543" y="57"/>
                  </a:cubicBezTo>
                  <a:cubicBezTo>
                    <a:pt x="549" y="57"/>
                    <a:pt x="554" y="58"/>
                    <a:pt x="558" y="59"/>
                  </a:cubicBezTo>
                  <a:cubicBezTo>
                    <a:pt x="562" y="62"/>
                    <a:pt x="565" y="65"/>
                    <a:pt x="565" y="69"/>
                  </a:cubicBezTo>
                  <a:cubicBezTo>
                    <a:pt x="565" y="71"/>
                    <a:pt x="564" y="73"/>
                    <a:pt x="562" y="76"/>
                  </a:cubicBezTo>
                  <a:cubicBezTo>
                    <a:pt x="561" y="78"/>
                    <a:pt x="558" y="80"/>
                    <a:pt x="554" y="83"/>
                  </a:cubicBezTo>
                  <a:cubicBezTo>
                    <a:pt x="555" y="84"/>
                    <a:pt x="557" y="85"/>
                    <a:pt x="559" y="86"/>
                  </a:cubicBezTo>
                  <a:cubicBezTo>
                    <a:pt x="561" y="87"/>
                    <a:pt x="563" y="88"/>
                    <a:pt x="565" y="88"/>
                  </a:cubicBezTo>
                  <a:cubicBezTo>
                    <a:pt x="576" y="88"/>
                    <a:pt x="576" y="88"/>
                    <a:pt x="576" y="88"/>
                  </a:cubicBezTo>
                  <a:lnTo>
                    <a:pt x="576" y="101"/>
                  </a:lnTo>
                  <a:close/>
                  <a:moveTo>
                    <a:pt x="661" y="101"/>
                  </a:moveTo>
                  <a:cubicBezTo>
                    <a:pt x="571" y="101"/>
                    <a:pt x="571" y="101"/>
                    <a:pt x="571" y="101"/>
                  </a:cubicBezTo>
                  <a:cubicBezTo>
                    <a:pt x="571" y="88"/>
                    <a:pt x="571" y="88"/>
                    <a:pt x="571" y="88"/>
                  </a:cubicBezTo>
                  <a:cubicBezTo>
                    <a:pt x="635" y="88"/>
                    <a:pt x="635" y="88"/>
                    <a:pt x="635" y="88"/>
                  </a:cubicBezTo>
                  <a:cubicBezTo>
                    <a:pt x="629" y="83"/>
                    <a:pt x="625" y="80"/>
                    <a:pt x="621" y="78"/>
                  </a:cubicBezTo>
                  <a:cubicBezTo>
                    <a:pt x="617" y="75"/>
                    <a:pt x="613" y="73"/>
                    <a:pt x="609" y="72"/>
                  </a:cubicBezTo>
                  <a:cubicBezTo>
                    <a:pt x="605" y="70"/>
                    <a:pt x="600" y="69"/>
                    <a:pt x="596" y="69"/>
                  </a:cubicBezTo>
                  <a:cubicBezTo>
                    <a:pt x="593" y="69"/>
                    <a:pt x="591" y="70"/>
                    <a:pt x="588" y="70"/>
                  </a:cubicBezTo>
                  <a:cubicBezTo>
                    <a:pt x="589" y="66"/>
                    <a:pt x="591" y="63"/>
                    <a:pt x="594" y="61"/>
                  </a:cubicBezTo>
                  <a:cubicBezTo>
                    <a:pt x="597" y="57"/>
                    <a:pt x="602" y="56"/>
                    <a:pt x="607" y="56"/>
                  </a:cubicBezTo>
                  <a:cubicBezTo>
                    <a:pt x="613" y="56"/>
                    <a:pt x="619" y="58"/>
                    <a:pt x="626" y="63"/>
                  </a:cubicBezTo>
                  <a:cubicBezTo>
                    <a:pt x="630" y="66"/>
                    <a:pt x="636" y="71"/>
                    <a:pt x="644" y="78"/>
                  </a:cubicBezTo>
                  <a:cubicBezTo>
                    <a:pt x="650" y="84"/>
                    <a:pt x="654" y="87"/>
                    <a:pt x="657" y="88"/>
                  </a:cubicBezTo>
                  <a:cubicBezTo>
                    <a:pt x="661" y="88"/>
                    <a:pt x="661" y="88"/>
                    <a:pt x="661" y="88"/>
                  </a:cubicBezTo>
                  <a:lnTo>
                    <a:pt x="661" y="101"/>
                  </a:lnTo>
                  <a:close/>
                  <a:moveTo>
                    <a:pt x="621" y="118"/>
                  </a:moveTo>
                  <a:cubicBezTo>
                    <a:pt x="616" y="129"/>
                    <a:pt x="616" y="129"/>
                    <a:pt x="616" y="129"/>
                  </a:cubicBezTo>
                  <a:cubicBezTo>
                    <a:pt x="603" y="123"/>
                    <a:pt x="603" y="123"/>
                    <a:pt x="603" y="123"/>
                  </a:cubicBezTo>
                  <a:cubicBezTo>
                    <a:pt x="609" y="111"/>
                    <a:pt x="609" y="111"/>
                    <a:pt x="609" y="111"/>
                  </a:cubicBezTo>
                  <a:lnTo>
                    <a:pt x="621" y="118"/>
                  </a:lnTo>
                  <a:close/>
                  <a:moveTo>
                    <a:pt x="686" y="58"/>
                  </a:moveTo>
                  <a:cubicBezTo>
                    <a:pt x="687" y="68"/>
                    <a:pt x="688" y="76"/>
                    <a:pt x="688" y="81"/>
                  </a:cubicBezTo>
                  <a:cubicBezTo>
                    <a:pt x="688" y="85"/>
                    <a:pt x="687" y="89"/>
                    <a:pt x="685" y="93"/>
                  </a:cubicBezTo>
                  <a:cubicBezTo>
                    <a:pt x="685" y="95"/>
                    <a:pt x="683" y="99"/>
                    <a:pt x="680" y="103"/>
                  </a:cubicBezTo>
                  <a:cubicBezTo>
                    <a:pt x="679" y="102"/>
                    <a:pt x="679" y="102"/>
                    <a:pt x="679" y="102"/>
                  </a:cubicBezTo>
                  <a:cubicBezTo>
                    <a:pt x="679" y="101"/>
                    <a:pt x="679" y="99"/>
                    <a:pt x="679" y="97"/>
                  </a:cubicBezTo>
                  <a:cubicBezTo>
                    <a:pt x="679" y="95"/>
                    <a:pt x="680" y="94"/>
                    <a:pt x="680" y="93"/>
                  </a:cubicBezTo>
                  <a:cubicBezTo>
                    <a:pt x="680" y="88"/>
                    <a:pt x="679" y="80"/>
                    <a:pt x="678" y="71"/>
                  </a:cubicBezTo>
                  <a:cubicBezTo>
                    <a:pt x="677" y="61"/>
                    <a:pt x="676" y="51"/>
                    <a:pt x="675" y="40"/>
                  </a:cubicBezTo>
                  <a:cubicBezTo>
                    <a:pt x="674" y="34"/>
                    <a:pt x="674" y="27"/>
                    <a:pt x="673" y="21"/>
                  </a:cubicBezTo>
                  <a:cubicBezTo>
                    <a:pt x="674" y="18"/>
                    <a:pt x="675" y="16"/>
                    <a:pt x="676" y="13"/>
                  </a:cubicBezTo>
                  <a:cubicBezTo>
                    <a:pt x="678" y="10"/>
                    <a:pt x="679" y="8"/>
                    <a:pt x="680" y="6"/>
                  </a:cubicBezTo>
                  <a:cubicBezTo>
                    <a:pt x="681" y="12"/>
                    <a:pt x="682" y="20"/>
                    <a:pt x="683" y="30"/>
                  </a:cubicBezTo>
                  <a:cubicBezTo>
                    <a:pt x="685" y="40"/>
                    <a:pt x="686" y="50"/>
                    <a:pt x="686" y="58"/>
                  </a:cubicBezTo>
                  <a:close/>
                  <a:moveTo>
                    <a:pt x="773" y="101"/>
                  </a:moveTo>
                  <a:cubicBezTo>
                    <a:pt x="773" y="107"/>
                    <a:pt x="770" y="113"/>
                    <a:pt x="765" y="119"/>
                  </a:cubicBezTo>
                  <a:cubicBezTo>
                    <a:pt x="761" y="124"/>
                    <a:pt x="756" y="129"/>
                    <a:pt x="749" y="133"/>
                  </a:cubicBezTo>
                  <a:cubicBezTo>
                    <a:pt x="743" y="137"/>
                    <a:pt x="738" y="139"/>
                    <a:pt x="734" y="139"/>
                  </a:cubicBezTo>
                  <a:cubicBezTo>
                    <a:pt x="731" y="139"/>
                    <a:pt x="727" y="138"/>
                    <a:pt x="723" y="137"/>
                  </a:cubicBezTo>
                  <a:cubicBezTo>
                    <a:pt x="720" y="136"/>
                    <a:pt x="716" y="135"/>
                    <a:pt x="711" y="133"/>
                  </a:cubicBezTo>
                  <a:cubicBezTo>
                    <a:pt x="708" y="132"/>
                    <a:pt x="704" y="131"/>
                    <a:pt x="700" y="129"/>
                  </a:cubicBezTo>
                  <a:cubicBezTo>
                    <a:pt x="701" y="126"/>
                    <a:pt x="701" y="126"/>
                    <a:pt x="701" y="126"/>
                  </a:cubicBezTo>
                  <a:cubicBezTo>
                    <a:pt x="705" y="127"/>
                    <a:pt x="709" y="127"/>
                    <a:pt x="712" y="128"/>
                  </a:cubicBezTo>
                  <a:cubicBezTo>
                    <a:pt x="716" y="129"/>
                    <a:pt x="719" y="129"/>
                    <a:pt x="722" y="129"/>
                  </a:cubicBezTo>
                  <a:cubicBezTo>
                    <a:pt x="729" y="129"/>
                    <a:pt x="736" y="127"/>
                    <a:pt x="743" y="123"/>
                  </a:cubicBezTo>
                  <a:cubicBezTo>
                    <a:pt x="750" y="119"/>
                    <a:pt x="755" y="114"/>
                    <a:pt x="760" y="108"/>
                  </a:cubicBezTo>
                  <a:cubicBezTo>
                    <a:pt x="765" y="102"/>
                    <a:pt x="767" y="97"/>
                    <a:pt x="767" y="92"/>
                  </a:cubicBezTo>
                  <a:cubicBezTo>
                    <a:pt x="767" y="88"/>
                    <a:pt x="766" y="83"/>
                    <a:pt x="763" y="79"/>
                  </a:cubicBezTo>
                  <a:cubicBezTo>
                    <a:pt x="761" y="75"/>
                    <a:pt x="759" y="71"/>
                    <a:pt x="755" y="68"/>
                  </a:cubicBezTo>
                  <a:cubicBezTo>
                    <a:pt x="760" y="55"/>
                    <a:pt x="760" y="55"/>
                    <a:pt x="760" y="55"/>
                  </a:cubicBezTo>
                  <a:cubicBezTo>
                    <a:pt x="764" y="59"/>
                    <a:pt x="767" y="63"/>
                    <a:pt x="769" y="67"/>
                  </a:cubicBezTo>
                  <a:cubicBezTo>
                    <a:pt x="771" y="72"/>
                    <a:pt x="773" y="77"/>
                    <a:pt x="773" y="82"/>
                  </a:cubicBezTo>
                  <a:lnTo>
                    <a:pt x="773" y="101"/>
                  </a:lnTo>
                  <a:close/>
                  <a:moveTo>
                    <a:pt x="836" y="101"/>
                  </a:moveTo>
                  <a:cubicBezTo>
                    <a:pt x="828" y="101"/>
                    <a:pt x="828" y="101"/>
                    <a:pt x="828" y="101"/>
                  </a:cubicBezTo>
                  <a:cubicBezTo>
                    <a:pt x="824" y="101"/>
                    <a:pt x="820" y="100"/>
                    <a:pt x="816" y="99"/>
                  </a:cubicBezTo>
                  <a:cubicBezTo>
                    <a:pt x="811" y="97"/>
                    <a:pt x="806" y="94"/>
                    <a:pt x="802" y="91"/>
                  </a:cubicBezTo>
                  <a:cubicBezTo>
                    <a:pt x="799" y="95"/>
                    <a:pt x="796" y="98"/>
                    <a:pt x="793" y="99"/>
                  </a:cubicBezTo>
                  <a:cubicBezTo>
                    <a:pt x="790" y="100"/>
                    <a:pt x="785" y="101"/>
                    <a:pt x="779" y="101"/>
                  </a:cubicBezTo>
                  <a:cubicBezTo>
                    <a:pt x="767" y="101"/>
                    <a:pt x="767" y="101"/>
                    <a:pt x="767" y="101"/>
                  </a:cubicBezTo>
                  <a:cubicBezTo>
                    <a:pt x="767" y="88"/>
                    <a:pt x="767" y="88"/>
                    <a:pt x="767" y="88"/>
                  </a:cubicBezTo>
                  <a:cubicBezTo>
                    <a:pt x="779" y="88"/>
                    <a:pt x="779" y="88"/>
                    <a:pt x="779" y="88"/>
                  </a:cubicBezTo>
                  <a:cubicBezTo>
                    <a:pt x="784" y="88"/>
                    <a:pt x="788" y="86"/>
                    <a:pt x="792" y="84"/>
                  </a:cubicBezTo>
                  <a:cubicBezTo>
                    <a:pt x="795" y="82"/>
                    <a:pt x="797" y="79"/>
                    <a:pt x="800" y="76"/>
                  </a:cubicBezTo>
                  <a:cubicBezTo>
                    <a:pt x="803" y="71"/>
                    <a:pt x="807" y="67"/>
                    <a:pt x="811" y="64"/>
                  </a:cubicBezTo>
                  <a:cubicBezTo>
                    <a:pt x="815" y="61"/>
                    <a:pt x="819" y="59"/>
                    <a:pt x="823" y="58"/>
                  </a:cubicBezTo>
                  <a:cubicBezTo>
                    <a:pt x="826" y="64"/>
                    <a:pt x="829" y="69"/>
                    <a:pt x="831" y="73"/>
                  </a:cubicBezTo>
                  <a:cubicBezTo>
                    <a:pt x="834" y="79"/>
                    <a:pt x="836" y="84"/>
                    <a:pt x="836" y="88"/>
                  </a:cubicBezTo>
                  <a:lnTo>
                    <a:pt x="836" y="101"/>
                  </a:lnTo>
                  <a:close/>
                  <a:moveTo>
                    <a:pt x="827" y="86"/>
                  </a:moveTo>
                  <a:cubicBezTo>
                    <a:pt x="826" y="83"/>
                    <a:pt x="825" y="80"/>
                    <a:pt x="824" y="77"/>
                  </a:cubicBezTo>
                  <a:cubicBezTo>
                    <a:pt x="822" y="74"/>
                    <a:pt x="821" y="72"/>
                    <a:pt x="819" y="69"/>
                  </a:cubicBezTo>
                  <a:cubicBezTo>
                    <a:pt x="816" y="70"/>
                    <a:pt x="814" y="71"/>
                    <a:pt x="812" y="73"/>
                  </a:cubicBezTo>
                  <a:cubicBezTo>
                    <a:pt x="811" y="74"/>
                    <a:pt x="810" y="76"/>
                    <a:pt x="808" y="78"/>
                  </a:cubicBezTo>
                  <a:cubicBezTo>
                    <a:pt x="810" y="80"/>
                    <a:pt x="813" y="82"/>
                    <a:pt x="816" y="84"/>
                  </a:cubicBezTo>
                  <a:cubicBezTo>
                    <a:pt x="820" y="85"/>
                    <a:pt x="823" y="86"/>
                    <a:pt x="826" y="87"/>
                  </a:cubicBezTo>
                  <a:lnTo>
                    <a:pt x="827" y="86"/>
                  </a:lnTo>
                  <a:close/>
                  <a:moveTo>
                    <a:pt x="869" y="101"/>
                  </a:moveTo>
                  <a:cubicBezTo>
                    <a:pt x="830" y="101"/>
                    <a:pt x="830" y="101"/>
                    <a:pt x="830" y="101"/>
                  </a:cubicBezTo>
                  <a:cubicBezTo>
                    <a:pt x="830" y="88"/>
                    <a:pt x="830" y="88"/>
                    <a:pt x="830" y="88"/>
                  </a:cubicBezTo>
                  <a:cubicBezTo>
                    <a:pt x="861" y="88"/>
                    <a:pt x="861" y="88"/>
                    <a:pt x="861" y="88"/>
                  </a:cubicBezTo>
                  <a:cubicBezTo>
                    <a:pt x="852" y="21"/>
                    <a:pt x="852" y="21"/>
                    <a:pt x="852" y="21"/>
                  </a:cubicBezTo>
                  <a:cubicBezTo>
                    <a:pt x="848" y="19"/>
                    <a:pt x="848" y="19"/>
                    <a:pt x="848" y="19"/>
                  </a:cubicBezTo>
                  <a:cubicBezTo>
                    <a:pt x="848" y="16"/>
                    <a:pt x="848" y="12"/>
                    <a:pt x="848" y="9"/>
                  </a:cubicBezTo>
                  <a:cubicBezTo>
                    <a:pt x="849" y="6"/>
                    <a:pt x="850" y="3"/>
                    <a:pt x="851" y="0"/>
                  </a:cubicBezTo>
                  <a:cubicBezTo>
                    <a:pt x="852" y="1"/>
                    <a:pt x="852" y="1"/>
                    <a:pt x="852" y="1"/>
                  </a:cubicBezTo>
                  <a:cubicBezTo>
                    <a:pt x="852" y="4"/>
                    <a:pt x="854" y="6"/>
                    <a:pt x="858" y="8"/>
                  </a:cubicBezTo>
                  <a:cubicBezTo>
                    <a:pt x="860" y="9"/>
                    <a:pt x="863" y="10"/>
                    <a:pt x="865" y="11"/>
                  </a:cubicBezTo>
                  <a:cubicBezTo>
                    <a:pt x="865" y="13"/>
                    <a:pt x="865" y="16"/>
                    <a:pt x="865" y="19"/>
                  </a:cubicBezTo>
                  <a:cubicBezTo>
                    <a:pt x="864" y="22"/>
                    <a:pt x="864" y="24"/>
                    <a:pt x="863" y="26"/>
                  </a:cubicBezTo>
                  <a:cubicBezTo>
                    <a:pt x="860" y="25"/>
                    <a:pt x="860" y="25"/>
                    <a:pt x="860" y="25"/>
                  </a:cubicBezTo>
                  <a:cubicBezTo>
                    <a:pt x="869" y="86"/>
                    <a:pt x="869" y="86"/>
                    <a:pt x="869" y="86"/>
                  </a:cubicBezTo>
                  <a:lnTo>
                    <a:pt x="869" y="101"/>
                  </a:lnTo>
                  <a:close/>
                  <a:moveTo>
                    <a:pt x="894" y="58"/>
                  </a:moveTo>
                  <a:cubicBezTo>
                    <a:pt x="895" y="68"/>
                    <a:pt x="895" y="76"/>
                    <a:pt x="895" y="81"/>
                  </a:cubicBezTo>
                  <a:cubicBezTo>
                    <a:pt x="895" y="85"/>
                    <a:pt x="894" y="89"/>
                    <a:pt x="893" y="93"/>
                  </a:cubicBezTo>
                  <a:cubicBezTo>
                    <a:pt x="892" y="95"/>
                    <a:pt x="890" y="99"/>
                    <a:pt x="888" y="103"/>
                  </a:cubicBezTo>
                  <a:cubicBezTo>
                    <a:pt x="886" y="102"/>
                    <a:pt x="886" y="102"/>
                    <a:pt x="886" y="102"/>
                  </a:cubicBezTo>
                  <a:cubicBezTo>
                    <a:pt x="887" y="101"/>
                    <a:pt x="887" y="99"/>
                    <a:pt x="887" y="97"/>
                  </a:cubicBezTo>
                  <a:cubicBezTo>
                    <a:pt x="887" y="95"/>
                    <a:pt x="887" y="94"/>
                    <a:pt x="887" y="93"/>
                  </a:cubicBezTo>
                  <a:cubicBezTo>
                    <a:pt x="887" y="88"/>
                    <a:pt x="887" y="80"/>
                    <a:pt x="886" y="71"/>
                  </a:cubicBezTo>
                  <a:cubicBezTo>
                    <a:pt x="885" y="61"/>
                    <a:pt x="884" y="51"/>
                    <a:pt x="883" y="40"/>
                  </a:cubicBezTo>
                  <a:cubicBezTo>
                    <a:pt x="882" y="34"/>
                    <a:pt x="881" y="27"/>
                    <a:pt x="880" y="21"/>
                  </a:cubicBezTo>
                  <a:cubicBezTo>
                    <a:pt x="881" y="18"/>
                    <a:pt x="882" y="16"/>
                    <a:pt x="884" y="13"/>
                  </a:cubicBezTo>
                  <a:cubicBezTo>
                    <a:pt x="885" y="10"/>
                    <a:pt x="886" y="8"/>
                    <a:pt x="888" y="6"/>
                  </a:cubicBezTo>
                  <a:cubicBezTo>
                    <a:pt x="888" y="12"/>
                    <a:pt x="889" y="20"/>
                    <a:pt x="891" y="30"/>
                  </a:cubicBezTo>
                  <a:cubicBezTo>
                    <a:pt x="892" y="40"/>
                    <a:pt x="893" y="50"/>
                    <a:pt x="894" y="58"/>
                  </a:cubicBezTo>
                  <a:close/>
                  <a:moveTo>
                    <a:pt x="971" y="96"/>
                  </a:moveTo>
                  <a:cubicBezTo>
                    <a:pt x="971" y="105"/>
                    <a:pt x="968" y="114"/>
                    <a:pt x="961" y="122"/>
                  </a:cubicBezTo>
                  <a:cubicBezTo>
                    <a:pt x="954" y="132"/>
                    <a:pt x="946" y="136"/>
                    <a:pt x="937" y="136"/>
                  </a:cubicBezTo>
                  <a:cubicBezTo>
                    <a:pt x="934" y="136"/>
                    <a:pt x="930" y="136"/>
                    <a:pt x="926" y="135"/>
                  </a:cubicBezTo>
                  <a:cubicBezTo>
                    <a:pt x="924" y="135"/>
                    <a:pt x="920" y="134"/>
                    <a:pt x="916" y="132"/>
                  </a:cubicBezTo>
                  <a:cubicBezTo>
                    <a:pt x="913" y="131"/>
                    <a:pt x="909" y="130"/>
                    <a:pt x="906" y="129"/>
                  </a:cubicBezTo>
                  <a:cubicBezTo>
                    <a:pt x="907" y="126"/>
                    <a:pt x="907" y="126"/>
                    <a:pt x="907" y="126"/>
                  </a:cubicBezTo>
                  <a:cubicBezTo>
                    <a:pt x="910" y="127"/>
                    <a:pt x="913" y="127"/>
                    <a:pt x="916" y="128"/>
                  </a:cubicBezTo>
                  <a:cubicBezTo>
                    <a:pt x="919" y="129"/>
                    <a:pt x="922" y="129"/>
                    <a:pt x="925" y="129"/>
                  </a:cubicBezTo>
                  <a:cubicBezTo>
                    <a:pt x="931" y="129"/>
                    <a:pt x="937" y="128"/>
                    <a:pt x="943" y="124"/>
                  </a:cubicBezTo>
                  <a:cubicBezTo>
                    <a:pt x="947" y="122"/>
                    <a:pt x="952" y="118"/>
                    <a:pt x="956" y="113"/>
                  </a:cubicBezTo>
                  <a:cubicBezTo>
                    <a:pt x="958" y="111"/>
                    <a:pt x="962" y="107"/>
                    <a:pt x="966" y="101"/>
                  </a:cubicBezTo>
                  <a:cubicBezTo>
                    <a:pt x="959" y="101"/>
                    <a:pt x="953" y="100"/>
                    <a:pt x="950" y="98"/>
                  </a:cubicBezTo>
                  <a:cubicBezTo>
                    <a:pt x="946" y="95"/>
                    <a:pt x="944" y="91"/>
                    <a:pt x="944" y="85"/>
                  </a:cubicBezTo>
                  <a:cubicBezTo>
                    <a:pt x="944" y="80"/>
                    <a:pt x="945" y="75"/>
                    <a:pt x="948" y="70"/>
                  </a:cubicBezTo>
                  <a:cubicBezTo>
                    <a:pt x="951" y="65"/>
                    <a:pt x="954" y="62"/>
                    <a:pt x="959" y="62"/>
                  </a:cubicBezTo>
                  <a:cubicBezTo>
                    <a:pt x="963" y="62"/>
                    <a:pt x="967" y="65"/>
                    <a:pt x="969" y="70"/>
                  </a:cubicBezTo>
                  <a:cubicBezTo>
                    <a:pt x="970" y="74"/>
                    <a:pt x="971" y="80"/>
                    <a:pt x="971" y="88"/>
                  </a:cubicBezTo>
                  <a:lnTo>
                    <a:pt x="971" y="96"/>
                  </a:lnTo>
                  <a:close/>
                  <a:moveTo>
                    <a:pt x="966" y="88"/>
                  </a:moveTo>
                  <a:cubicBezTo>
                    <a:pt x="965" y="83"/>
                    <a:pt x="964" y="79"/>
                    <a:pt x="962" y="78"/>
                  </a:cubicBezTo>
                  <a:cubicBezTo>
                    <a:pt x="961" y="76"/>
                    <a:pt x="959" y="75"/>
                    <a:pt x="957" y="75"/>
                  </a:cubicBezTo>
                  <a:cubicBezTo>
                    <a:pt x="955" y="75"/>
                    <a:pt x="954" y="76"/>
                    <a:pt x="953" y="76"/>
                  </a:cubicBezTo>
                  <a:cubicBezTo>
                    <a:pt x="952" y="77"/>
                    <a:pt x="951" y="79"/>
                    <a:pt x="951" y="80"/>
                  </a:cubicBezTo>
                  <a:cubicBezTo>
                    <a:pt x="951" y="83"/>
                    <a:pt x="953" y="85"/>
                    <a:pt x="955" y="86"/>
                  </a:cubicBezTo>
                  <a:cubicBezTo>
                    <a:pt x="957" y="87"/>
                    <a:pt x="961" y="88"/>
                    <a:pt x="966" y="88"/>
                  </a:cubicBezTo>
                  <a:close/>
                  <a:moveTo>
                    <a:pt x="1108" y="62"/>
                  </a:moveTo>
                  <a:cubicBezTo>
                    <a:pt x="1108" y="63"/>
                    <a:pt x="1108" y="65"/>
                    <a:pt x="1108" y="67"/>
                  </a:cubicBezTo>
                  <a:cubicBezTo>
                    <a:pt x="1107" y="68"/>
                    <a:pt x="1107" y="70"/>
                    <a:pt x="1107" y="70"/>
                  </a:cubicBezTo>
                  <a:cubicBezTo>
                    <a:pt x="1105" y="68"/>
                    <a:pt x="1103" y="66"/>
                    <a:pt x="1100" y="65"/>
                  </a:cubicBezTo>
                  <a:cubicBezTo>
                    <a:pt x="1098" y="63"/>
                    <a:pt x="1095" y="63"/>
                    <a:pt x="1093" y="63"/>
                  </a:cubicBezTo>
                  <a:cubicBezTo>
                    <a:pt x="1088" y="63"/>
                    <a:pt x="1083" y="65"/>
                    <a:pt x="1078" y="71"/>
                  </a:cubicBezTo>
                  <a:cubicBezTo>
                    <a:pt x="1074" y="76"/>
                    <a:pt x="1071" y="79"/>
                    <a:pt x="1071" y="82"/>
                  </a:cubicBezTo>
                  <a:cubicBezTo>
                    <a:pt x="1071" y="83"/>
                    <a:pt x="1072" y="84"/>
                    <a:pt x="1073" y="84"/>
                  </a:cubicBezTo>
                  <a:cubicBezTo>
                    <a:pt x="1074" y="85"/>
                    <a:pt x="1076" y="85"/>
                    <a:pt x="1079" y="85"/>
                  </a:cubicBezTo>
                  <a:cubicBezTo>
                    <a:pt x="1085" y="85"/>
                    <a:pt x="1085" y="85"/>
                    <a:pt x="1085" y="85"/>
                  </a:cubicBezTo>
                  <a:cubicBezTo>
                    <a:pt x="1089" y="85"/>
                    <a:pt x="1092" y="85"/>
                    <a:pt x="1094" y="85"/>
                  </a:cubicBezTo>
                  <a:cubicBezTo>
                    <a:pt x="1095" y="85"/>
                    <a:pt x="1098" y="86"/>
                    <a:pt x="1100" y="86"/>
                  </a:cubicBezTo>
                  <a:cubicBezTo>
                    <a:pt x="1103" y="86"/>
                    <a:pt x="1104" y="88"/>
                    <a:pt x="1104" y="92"/>
                  </a:cubicBezTo>
                  <a:cubicBezTo>
                    <a:pt x="1104" y="105"/>
                    <a:pt x="1098" y="115"/>
                    <a:pt x="1087" y="122"/>
                  </a:cubicBezTo>
                  <a:cubicBezTo>
                    <a:pt x="1076" y="128"/>
                    <a:pt x="1062" y="131"/>
                    <a:pt x="1044" y="131"/>
                  </a:cubicBezTo>
                  <a:cubicBezTo>
                    <a:pt x="1035" y="131"/>
                    <a:pt x="1028" y="129"/>
                    <a:pt x="1023" y="126"/>
                  </a:cubicBezTo>
                  <a:cubicBezTo>
                    <a:pt x="1018" y="122"/>
                    <a:pt x="1015" y="116"/>
                    <a:pt x="1015" y="108"/>
                  </a:cubicBezTo>
                  <a:cubicBezTo>
                    <a:pt x="1015" y="103"/>
                    <a:pt x="1016" y="97"/>
                    <a:pt x="1018" y="91"/>
                  </a:cubicBezTo>
                  <a:cubicBezTo>
                    <a:pt x="1019" y="86"/>
                    <a:pt x="1021" y="82"/>
                    <a:pt x="1023" y="77"/>
                  </a:cubicBezTo>
                  <a:cubicBezTo>
                    <a:pt x="1023" y="76"/>
                    <a:pt x="1025" y="73"/>
                    <a:pt x="1028" y="67"/>
                  </a:cubicBezTo>
                  <a:cubicBezTo>
                    <a:pt x="1031" y="69"/>
                    <a:pt x="1031" y="69"/>
                    <a:pt x="1031" y="69"/>
                  </a:cubicBezTo>
                  <a:cubicBezTo>
                    <a:pt x="1028" y="75"/>
                    <a:pt x="1026" y="80"/>
                    <a:pt x="1024" y="85"/>
                  </a:cubicBezTo>
                  <a:cubicBezTo>
                    <a:pt x="1022" y="90"/>
                    <a:pt x="1021" y="95"/>
                    <a:pt x="1021" y="99"/>
                  </a:cubicBezTo>
                  <a:cubicBezTo>
                    <a:pt x="1021" y="105"/>
                    <a:pt x="1023" y="110"/>
                    <a:pt x="1028" y="113"/>
                  </a:cubicBezTo>
                  <a:cubicBezTo>
                    <a:pt x="1032" y="116"/>
                    <a:pt x="1039" y="118"/>
                    <a:pt x="1047" y="118"/>
                  </a:cubicBezTo>
                  <a:cubicBezTo>
                    <a:pt x="1053" y="118"/>
                    <a:pt x="1060" y="116"/>
                    <a:pt x="1069" y="114"/>
                  </a:cubicBezTo>
                  <a:cubicBezTo>
                    <a:pt x="1076" y="112"/>
                    <a:pt x="1082" y="109"/>
                    <a:pt x="1088" y="106"/>
                  </a:cubicBezTo>
                  <a:cubicBezTo>
                    <a:pt x="1093" y="103"/>
                    <a:pt x="1096" y="101"/>
                    <a:pt x="1096" y="100"/>
                  </a:cubicBezTo>
                  <a:cubicBezTo>
                    <a:pt x="1096" y="99"/>
                    <a:pt x="1096" y="98"/>
                    <a:pt x="1095" y="98"/>
                  </a:cubicBezTo>
                  <a:cubicBezTo>
                    <a:pt x="1095" y="97"/>
                    <a:pt x="1093" y="97"/>
                    <a:pt x="1092" y="97"/>
                  </a:cubicBezTo>
                  <a:cubicBezTo>
                    <a:pt x="1074" y="97"/>
                    <a:pt x="1074" y="97"/>
                    <a:pt x="1074" y="97"/>
                  </a:cubicBezTo>
                  <a:cubicBezTo>
                    <a:pt x="1072" y="97"/>
                    <a:pt x="1070" y="96"/>
                    <a:pt x="1068" y="95"/>
                  </a:cubicBezTo>
                  <a:cubicBezTo>
                    <a:pt x="1066" y="93"/>
                    <a:pt x="1065" y="91"/>
                    <a:pt x="1065" y="89"/>
                  </a:cubicBezTo>
                  <a:cubicBezTo>
                    <a:pt x="1065" y="85"/>
                    <a:pt x="1067" y="80"/>
                    <a:pt x="1070" y="74"/>
                  </a:cubicBezTo>
                  <a:cubicBezTo>
                    <a:pt x="1073" y="68"/>
                    <a:pt x="1076" y="62"/>
                    <a:pt x="1081" y="58"/>
                  </a:cubicBezTo>
                  <a:cubicBezTo>
                    <a:pt x="1086" y="53"/>
                    <a:pt x="1092" y="50"/>
                    <a:pt x="1097" y="50"/>
                  </a:cubicBezTo>
                  <a:cubicBezTo>
                    <a:pt x="1100" y="50"/>
                    <a:pt x="1103" y="51"/>
                    <a:pt x="1105" y="53"/>
                  </a:cubicBezTo>
                  <a:cubicBezTo>
                    <a:pt x="1107" y="55"/>
                    <a:pt x="1108" y="58"/>
                    <a:pt x="1108" y="62"/>
                  </a:cubicBezTo>
                  <a:close/>
                  <a:moveTo>
                    <a:pt x="1182" y="96"/>
                  </a:moveTo>
                  <a:cubicBezTo>
                    <a:pt x="1182" y="105"/>
                    <a:pt x="1179" y="114"/>
                    <a:pt x="1173" y="122"/>
                  </a:cubicBezTo>
                  <a:cubicBezTo>
                    <a:pt x="1166" y="132"/>
                    <a:pt x="1157" y="136"/>
                    <a:pt x="1148" y="136"/>
                  </a:cubicBezTo>
                  <a:cubicBezTo>
                    <a:pt x="1145" y="136"/>
                    <a:pt x="1141" y="136"/>
                    <a:pt x="1138" y="135"/>
                  </a:cubicBezTo>
                  <a:cubicBezTo>
                    <a:pt x="1135" y="135"/>
                    <a:pt x="1131" y="134"/>
                    <a:pt x="1127" y="132"/>
                  </a:cubicBezTo>
                  <a:cubicBezTo>
                    <a:pt x="1124" y="131"/>
                    <a:pt x="1120" y="130"/>
                    <a:pt x="1117" y="129"/>
                  </a:cubicBezTo>
                  <a:cubicBezTo>
                    <a:pt x="1118" y="126"/>
                    <a:pt x="1118" y="126"/>
                    <a:pt x="1118" y="126"/>
                  </a:cubicBezTo>
                  <a:cubicBezTo>
                    <a:pt x="1121" y="127"/>
                    <a:pt x="1124" y="127"/>
                    <a:pt x="1128" y="128"/>
                  </a:cubicBezTo>
                  <a:cubicBezTo>
                    <a:pt x="1131" y="129"/>
                    <a:pt x="1134" y="129"/>
                    <a:pt x="1136" y="129"/>
                  </a:cubicBezTo>
                  <a:cubicBezTo>
                    <a:pt x="1143" y="129"/>
                    <a:pt x="1149" y="128"/>
                    <a:pt x="1154" y="124"/>
                  </a:cubicBezTo>
                  <a:cubicBezTo>
                    <a:pt x="1159" y="122"/>
                    <a:pt x="1163" y="118"/>
                    <a:pt x="1168" y="113"/>
                  </a:cubicBezTo>
                  <a:cubicBezTo>
                    <a:pt x="1170" y="111"/>
                    <a:pt x="1173" y="107"/>
                    <a:pt x="1177" y="101"/>
                  </a:cubicBezTo>
                  <a:cubicBezTo>
                    <a:pt x="1170" y="101"/>
                    <a:pt x="1165" y="100"/>
                    <a:pt x="1161" y="98"/>
                  </a:cubicBezTo>
                  <a:cubicBezTo>
                    <a:pt x="1157" y="95"/>
                    <a:pt x="1155" y="91"/>
                    <a:pt x="1155" y="85"/>
                  </a:cubicBezTo>
                  <a:cubicBezTo>
                    <a:pt x="1155" y="80"/>
                    <a:pt x="1157" y="75"/>
                    <a:pt x="1159" y="70"/>
                  </a:cubicBezTo>
                  <a:cubicBezTo>
                    <a:pt x="1162" y="65"/>
                    <a:pt x="1166" y="62"/>
                    <a:pt x="1170" y="62"/>
                  </a:cubicBezTo>
                  <a:cubicBezTo>
                    <a:pt x="1175" y="62"/>
                    <a:pt x="1178" y="65"/>
                    <a:pt x="1180" y="70"/>
                  </a:cubicBezTo>
                  <a:cubicBezTo>
                    <a:pt x="1181" y="74"/>
                    <a:pt x="1182" y="80"/>
                    <a:pt x="1182" y="88"/>
                  </a:cubicBezTo>
                  <a:lnTo>
                    <a:pt x="1182" y="96"/>
                  </a:lnTo>
                  <a:close/>
                  <a:moveTo>
                    <a:pt x="1177" y="88"/>
                  </a:moveTo>
                  <a:cubicBezTo>
                    <a:pt x="1176" y="83"/>
                    <a:pt x="1175" y="79"/>
                    <a:pt x="1173" y="78"/>
                  </a:cubicBezTo>
                  <a:cubicBezTo>
                    <a:pt x="1172" y="76"/>
                    <a:pt x="1170" y="75"/>
                    <a:pt x="1168" y="75"/>
                  </a:cubicBezTo>
                  <a:cubicBezTo>
                    <a:pt x="1167" y="75"/>
                    <a:pt x="1165" y="76"/>
                    <a:pt x="1164" y="76"/>
                  </a:cubicBezTo>
                  <a:cubicBezTo>
                    <a:pt x="1163" y="77"/>
                    <a:pt x="1163" y="79"/>
                    <a:pt x="1163" y="80"/>
                  </a:cubicBezTo>
                  <a:cubicBezTo>
                    <a:pt x="1163" y="83"/>
                    <a:pt x="1164" y="85"/>
                    <a:pt x="1166" y="86"/>
                  </a:cubicBezTo>
                  <a:cubicBezTo>
                    <a:pt x="1168" y="87"/>
                    <a:pt x="1172" y="88"/>
                    <a:pt x="1177" y="88"/>
                  </a:cubicBezTo>
                  <a:close/>
                  <a:moveTo>
                    <a:pt x="1219" y="101"/>
                  </a:moveTo>
                  <a:cubicBezTo>
                    <a:pt x="1208" y="101"/>
                    <a:pt x="1208" y="101"/>
                    <a:pt x="1208" y="101"/>
                  </a:cubicBezTo>
                  <a:cubicBezTo>
                    <a:pt x="1205" y="101"/>
                    <a:pt x="1202" y="100"/>
                    <a:pt x="1200" y="97"/>
                  </a:cubicBezTo>
                  <a:cubicBezTo>
                    <a:pt x="1198" y="94"/>
                    <a:pt x="1196" y="91"/>
                    <a:pt x="1195" y="86"/>
                  </a:cubicBezTo>
                  <a:cubicBezTo>
                    <a:pt x="1194" y="81"/>
                    <a:pt x="1194" y="75"/>
                    <a:pt x="1193" y="67"/>
                  </a:cubicBezTo>
                  <a:cubicBezTo>
                    <a:pt x="1193" y="62"/>
                    <a:pt x="1192" y="55"/>
                    <a:pt x="1192" y="49"/>
                  </a:cubicBezTo>
                  <a:cubicBezTo>
                    <a:pt x="1192" y="43"/>
                    <a:pt x="1191" y="38"/>
                    <a:pt x="1191" y="35"/>
                  </a:cubicBezTo>
                  <a:cubicBezTo>
                    <a:pt x="1190" y="32"/>
                    <a:pt x="1189" y="29"/>
                    <a:pt x="1189" y="27"/>
                  </a:cubicBezTo>
                  <a:cubicBezTo>
                    <a:pt x="1187" y="25"/>
                    <a:pt x="1186" y="23"/>
                    <a:pt x="1184" y="21"/>
                  </a:cubicBezTo>
                  <a:cubicBezTo>
                    <a:pt x="1193" y="6"/>
                    <a:pt x="1193" y="6"/>
                    <a:pt x="1193" y="6"/>
                  </a:cubicBezTo>
                  <a:cubicBezTo>
                    <a:pt x="1195" y="12"/>
                    <a:pt x="1197" y="19"/>
                    <a:pt x="1198" y="28"/>
                  </a:cubicBezTo>
                  <a:cubicBezTo>
                    <a:pt x="1198" y="33"/>
                    <a:pt x="1199" y="46"/>
                    <a:pt x="1199" y="66"/>
                  </a:cubicBezTo>
                  <a:cubicBezTo>
                    <a:pt x="1200" y="76"/>
                    <a:pt x="1202" y="82"/>
                    <a:pt x="1203" y="84"/>
                  </a:cubicBezTo>
                  <a:cubicBezTo>
                    <a:pt x="1205" y="86"/>
                    <a:pt x="1206" y="88"/>
                    <a:pt x="1208" y="88"/>
                  </a:cubicBezTo>
                  <a:cubicBezTo>
                    <a:pt x="1219" y="88"/>
                    <a:pt x="1219" y="88"/>
                    <a:pt x="1219" y="88"/>
                  </a:cubicBezTo>
                  <a:lnTo>
                    <a:pt x="1219" y="101"/>
                  </a:lnTo>
                  <a:close/>
                  <a:moveTo>
                    <a:pt x="1282" y="101"/>
                  </a:moveTo>
                  <a:cubicBezTo>
                    <a:pt x="1214" y="101"/>
                    <a:pt x="1214" y="101"/>
                    <a:pt x="1214" y="101"/>
                  </a:cubicBezTo>
                  <a:cubicBezTo>
                    <a:pt x="1214" y="88"/>
                    <a:pt x="1214" y="88"/>
                    <a:pt x="1214" y="88"/>
                  </a:cubicBezTo>
                  <a:cubicBezTo>
                    <a:pt x="1273" y="88"/>
                    <a:pt x="1273" y="88"/>
                    <a:pt x="1273" y="88"/>
                  </a:cubicBezTo>
                  <a:cubicBezTo>
                    <a:pt x="1269" y="82"/>
                    <a:pt x="1265" y="77"/>
                    <a:pt x="1260" y="73"/>
                  </a:cubicBezTo>
                  <a:cubicBezTo>
                    <a:pt x="1256" y="69"/>
                    <a:pt x="1249" y="65"/>
                    <a:pt x="1241" y="60"/>
                  </a:cubicBezTo>
                  <a:cubicBezTo>
                    <a:pt x="1239" y="62"/>
                    <a:pt x="1239" y="62"/>
                    <a:pt x="1239" y="62"/>
                  </a:cubicBezTo>
                  <a:cubicBezTo>
                    <a:pt x="1230" y="55"/>
                    <a:pt x="1230" y="55"/>
                    <a:pt x="1230" y="55"/>
                  </a:cubicBezTo>
                  <a:cubicBezTo>
                    <a:pt x="1226" y="53"/>
                    <a:pt x="1225" y="50"/>
                    <a:pt x="1225" y="49"/>
                  </a:cubicBezTo>
                  <a:cubicBezTo>
                    <a:pt x="1225" y="40"/>
                    <a:pt x="1227" y="33"/>
                    <a:pt x="1231" y="28"/>
                  </a:cubicBezTo>
                  <a:cubicBezTo>
                    <a:pt x="1235" y="23"/>
                    <a:pt x="1242" y="19"/>
                    <a:pt x="1252" y="15"/>
                  </a:cubicBezTo>
                  <a:cubicBezTo>
                    <a:pt x="1274" y="7"/>
                    <a:pt x="1274" y="7"/>
                    <a:pt x="1274" y="7"/>
                  </a:cubicBezTo>
                  <a:cubicBezTo>
                    <a:pt x="1274" y="20"/>
                    <a:pt x="1274" y="20"/>
                    <a:pt x="1274" y="20"/>
                  </a:cubicBezTo>
                  <a:cubicBezTo>
                    <a:pt x="1258" y="26"/>
                    <a:pt x="1258" y="26"/>
                    <a:pt x="1258" y="26"/>
                  </a:cubicBezTo>
                  <a:cubicBezTo>
                    <a:pt x="1252" y="28"/>
                    <a:pt x="1246" y="30"/>
                    <a:pt x="1242" y="31"/>
                  </a:cubicBezTo>
                  <a:cubicBezTo>
                    <a:pt x="1237" y="34"/>
                    <a:pt x="1235" y="35"/>
                    <a:pt x="1235" y="37"/>
                  </a:cubicBezTo>
                  <a:cubicBezTo>
                    <a:pt x="1235" y="38"/>
                    <a:pt x="1236" y="40"/>
                    <a:pt x="1240" y="42"/>
                  </a:cubicBezTo>
                  <a:cubicBezTo>
                    <a:pt x="1242" y="44"/>
                    <a:pt x="1244" y="45"/>
                    <a:pt x="1246" y="47"/>
                  </a:cubicBezTo>
                  <a:cubicBezTo>
                    <a:pt x="1254" y="53"/>
                    <a:pt x="1261" y="59"/>
                    <a:pt x="1267" y="66"/>
                  </a:cubicBezTo>
                  <a:cubicBezTo>
                    <a:pt x="1273" y="73"/>
                    <a:pt x="1278" y="80"/>
                    <a:pt x="1282" y="88"/>
                  </a:cubicBezTo>
                  <a:lnTo>
                    <a:pt x="1282" y="101"/>
                  </a:lnTo>
                  <a:close/>
                  <a:moveTo>
                    <a:pt x="1367" y="101"/>
                  </a:moveTo>
                  <a:cubicBezTo>
                    <a:pt x="1361" y="101"/>
                    <a:pt x="1361" y="101"/>
                    <a:pt x="1361" y="101"/>
                  </a:cubicBezTo>
                  <a:cubicBezTo>
                    <a:pt x="1358" y="101"/>
                    <a:pt x="1355" y="101"/>
                    <a:pt x="1352" y="100"/>
                  </a:cubicBezTo>
                  <a:cubicBezTo>
                    <a:pt x="1350" y="99"/>
                    <a:pt x="1348" y="98"/>
                    <a:pt x="1346" y="96"/>
                  </a:cubicBezTo>
                  <a:cubicBezTo>
                    <a:pt x="1343" y="98"/>
                    <a:pt x="1341" y="99"/>
                    <a:pt x="1339" y="100"/>
                  </a:cubicBezTo>
                  <a:cubicBezTo>
                    <a:pt x="1337" y="101"/>
                    <a:pt x="1333" y="101"/>
                    <a:pt x="1328" y="101"/>
                  </a:cubicBezTo>
                  <a:cubicBezTo>
                    <a:pt x="1323" y="101"/>
                    <a:pt x="1323" y="101"/>
                    <a:pt x="1323" y="101"/>
                  </a:cubicBezTo>
                  <a:cubicBezTo>
                    <a:pt x="1321" y="101"/>
                    <a:pt x="1318" y="101"/>
                    <a:pt x="1315" y="100"/>
                  </a:cubicBezTo>
                  <a:cubicBezTo>
                    <a:pt x="1313" y="99"/>
                    <a:pt x="1311" y="98"/>
                    <a:pt x="1309" y="96"/>
                  </a:cubicBezTo>
                  <a:cubicBezTo>
                    <a:pt x="1306" y="98"/>
                    <a:pt x="1304" y="99"/>
                    <a:pt x="1302" y="100"/>
                  </a:cubicBezTo>
                  <a:cubicBezTo>
                    <a:pt x="1300" y="101"/>
                    <a:pt x="1296" y="101"/>
                    <a:pt x="1292" y="101"/>
                  </a:cubicBezTo>
                  <a:cubicBezTo>
                    <a:pt x="1277" y="101"/>
                    <a:pt x="1277" y="101"/>
                    <a:pt x="1277" y="101"/>
                  </a:cubicBezTo>
                  <a:cubicBezTo>
                    <a:pt x="1277" y="88"/>
                    <a:pt x="1277" y="88"/>
                    <a:pt x="1277" y="88"/>
                  </a:cubicBezTo>
                  <a:cubicBezTo>
                    <a:pt x="1292" y="88"/>
                    <a:pt x="1292" y="88"/>
                    <a:pt x="1292" y="88"/>
                  </a:cubicBezTo>
                  <a:cubicBezTo>
                    <a:pt x="1296" y="88"/>
                    <a:pt x="1299" y="87"/>
                    <a:pt x="1301" y="86"/>
                  </a:cubicBezTo>
                  <a:cubicBezTo>
                    <a:pt x="1304" y="85"/>
                    <a:pt x="1305" y="83"/>
                    <a:pt x="1305" y="79"/>
                  </a:cubicBezTo>
                  <a:cubicBezTo>
                    <a:pt x="1305" y="78"/>
                    <a:pt x="1305" y="76"/>
                    <a:pt x="1305" y="75"/>
                  </a:cubicBezTo>
                  <a:cubicBezTo>
                    <a:pt x="1305" y="73"/>
                    <a:pt x="1305" y="72"/>
                    <a:pt x="1304" y="70"/>
                  </a:cubicBezTo>
                  <a:cubicBezTo>
                    <a:pt x="1307" y="65"/>
                    <a:pt x="1307" y="65"/>
                    <a:pt x="1307" y="65"/>
                  </a:cubicBezTo>
                  <a:cubicBezTo>
                    <a:pt x="1309" y="70"/>
                    <a:pt x="1310" y="73"/>
                    <a:pt x="1311" y="75"/>
                  </a:cubicBezTo>
                  <a:cubicBezTo>
                    <a:pt x="1313" y="79"/>
                    <a:pt x="1314" y="82"/>
                    <a:pt x="1316" y="84"/>
                  </a:cubicBezTo>
                  <a:cubicBezTo>
                    <a:pt x="1319" y="86"/>
                    <a:pt x="1322" y="88"/>
                    <a:pt x="1325" y="88"/>
                  </a:cubicBezTo>
                  <a:cubicBezTo>
                    <a:pt x="1330" y="88"/>
                    <a:pt x="1330" y="88"/>
                    <a:pt x="1330" y="88"/>
                  </a:cubicBezTo>
                  <a:cubicBezTo>
                    <a:pt x="1334" y="88"/>
                    <a:pt x="1337" y="87"/>
                    <a:pt x="1339" y="86"/>
                  </a:cubicBezTo>
                  <a:cubicBezTo>
                    <a:pt x="1341" y="84"/>
                    <a:pt x="1342" y="82"/>
                    <a:pt x="1342" y="79"/>
                  </a:cubicBezTo>
                  <a:cubicBezTo>
                    <a:pt x="1342" y="78"/>
                    <a:pt x="1342" y="76"/>
                    <a:pt x="1342" y="75"/>
                  </a:cubicBezTo>
                  <a:cubicBezTo>
                    <a:pt x="1342" y="73"/>
                    <a:pt x="1341" y="71"/>
                    <a:pt x="1341" y="70"/>
                  </a:cubicBezTo>
                  <a:cubicBezTo>
                    <a:pt x="1344" y="65"/>
                    <a:pt x="1344" y="65"/>
                    <a:pt x="1344" y="65"/>
                  </a:cubicBezTo>
                  <a:cubicBezTo>
                    <a:pt x="1346" y="72"/>
                    <a:pt x="1346" y="72"/>
                    <a:pt x="1346" y="72"/>
                  </a:cubicBezTo>
                  <a:cubicBezTo>
                    <a:pt x="1347" y="78"/>
                    <a:pt x="1349" y="82"/>
                    <a:pt x="1351" y="84"/>
                  </a:cubicBezTo>
                  <a:cubicBezTo>
                    <a:pt x="1353" y="86"/>
                    <a:pt x="1355" y="87"/>
                    <a:pt x="1358" y="87"/>
                  </a:cubicBezTo>
                  <a:cubicBezTo>
                    <a:pt x="1360" y="87"/>
                    <a:pt x="1361" y="87"/>
                    <a:pt x="1362" y="86"/>
                  </a:cubicBezTo>
                  <a:cubicBezTo>
                    <a:pt x="1362" y="85"/>
                    <a:pt x="1363" y="84"/>
                    <a:pt x="1363" y="83"/>
                  </a:cubicBezTo>
                  <a:cubicBezTo>
                    <a:pt x="1363" y="80"/>
                    <a:pt x="1362" y="77"/>
                    <a:pt x="1360" y="73"/>
                  </a:cubicBezTo>
                  <a:cubicBezTo>
                    <a:pt x="1359" y="73"/>
                    <a:pt x="1358" y="71"/>
                    <a:pt x="1356" y="68"/>
                  </a:cubicBezTo>
                  <a:cubicBezTo>
                    <a:pt x="1361" y="60"/>
                    <a:pt x="1361" y="60"/>
                    <a:pt x="1361" y="60"/>
                  </a:cubicBezTo>
                  <a:cubicBezTo>
                    <a:pt x="1363" y="63"/>
                    <a:pt x="1364" y="66"/>
                    <a:pt x="1365" y="68"/>
                  </a:cubicBezTo>
                  <a:cubicBezTo>
                    <a:pt x="1366" y="72"/>
                    <a:pt x="1367" y="77"/>
                    <a:pt x="1367" y="82"/>
                  </a:cubicBezTo>
                  <a:lnTo>
                    <a:pt x="1367" y="101"/>
                  </a:lnTo>
                  <a:close/>
                  <a:moveTo>
                    <a:pt x="1342" y="37"/>
                  </a:moveTo>
                  <a:cubicBezTo>
                    <a:pt x="1336" y="49"/>
                    <a:pt x="1336" y="49"/>
                    <a:pt x="1336" y="49"/>
                  </a:cubicBezTo>
                  <a:cubicBezTo>
                    <a:pt x="1323" y="42"/>
                    <a:pt x="1323" y="42"/>
                    <a:pt x="1323" y="42"/>
                  </a:cubicBezTo>
                  <a:cubicBezTo>
                    <a:pt x="1329" y="31"/>
                    <a:pt x="1329" y="31"/>
                    <a:pt x="1329" y="31"/>
                  </a:cubicBezTo>
                  <a:lnTo>
                    <a:pt x="1342" y="37"/>
                  </a:lnTo>
                  <a:close/>
                  <a:moveTo>
                    <a:pt x="1345" y="16"/>
                  </a:moveTo>
                  <a:cubicBezTo>
                    <a:pt x="1339" y="28"/>
                    <a:pt x="1339" y="28"/>
                    <a:pt x="1339" y="28"/>
                  </a:cubicBezTo>
                  <a:cubicBezTo>
                    <a:pt x="1326" y="21"/>
                    <a:pt x="1326" y="21"/>
                    <a:pt x="1326" y="21"/>
                  </a:cubicBezTo>
                  <a:cubicBezTo>
                    <a:pt x="1332" y="10"/>
                    <a:pt x="1332" y="10"/>
                    <a:pt x="1332" y="10"/>
                  </a:cubicBezTo>
                  <a:lnTo>
                    <a:pt x="1345" y="16"/>
                  </a:lnTo>
                  <a:close/>
                  <a:moveTo>
                    <a:pt x="1360" y="30"/>
                  </a:moveTo>
                  <a:cubicBezTo>
                    <a:pt x="1354" y="41"/>
                    <a:pt x="1354" y="41"/>
                    <a:pt x="1354" y="41"/>
                  </a:cubicBezTo>
                  <a:cubicBezTo>
                    <a:pt x="1341" y="35"/>
                    <a:pt x="1341" y="35"/>
                    <a:pt x="1341" y="35"/>
                  </a:cubicBezTo>
                  <a:cubicBezTo>
                    <a:pt x="1347" y="24"/>
                    <a:pt x="1347" y="24"/>
                    <a:pt x="1347" y="24"/>
                  </a:cubicBezTo>
                  <a:lnTo>
                    <a:pt x="1360" y="30"/>
                  </a:lnTo>
                  <a:close/>
                  <a:moveTo>
                    <a:pt x="1400" y="101"/>
                  </a:moveTo>
                  <a:cubicBezTo>
                    <a:pt x="1361" y="101"/>
                    <a:pt x="1361" y="101"/>
                    <a:pt x="1361" y="101"/>
                  </a:cubicBezTo>
                  <a:cubicBezTo>
                    <a:pt x="1361" y="88"/>
                    <a:pt x="1361" y="88"/>
                    <a:pt x="1361" y="88"/>
                  </a:cubicBezTo>
                  <a:cubicBezTo>
                    <a:pt x="1392" y="88"/>
                    <a:pt x="1392" y="88"/>
                    <a:pt x="1392" y="88"/>
                  </a:cubicBezTo>
                  <a:cubicBezTo>
                    <a:pt x="1383" y="21"/>
                    <a:pt x="1383" y="21"/>
                    <a:pt x="1383" y="21"/>
                  </a:cubicBezTo>
                  <a:cubicBezTo>
                    <a:pt x="1379" y="19"/>
                    <a:pt x="1379" y="19"/>
                    <a:pt x="1379" y="19"/>
                  </a:cubicBezTo>
                  <a:cubicBezTo>
                    <a:pt x="1379" y="16"/>
                    <a:pt x="1379" y="12"/>
                    <a:pt x="1380" y="9"/>
                  </a:cubicBezTo>
                  <a:cubicBezTo>
                    <a:pt x="1380" y="6"/>
                    <a:pt x="1381" y="3"/>
                    <a:pt x="1383" y="0"/>
                  </a:cubicBezTo>
                  <a:cubicBezTo>
                    <a:pt x="1384" y="1"/>
                    <a:pt x="1384" y="1"/>
                    <a:pt x="1384" y="1"/>
                  </a:cubicBezTo>
                  <a:cubicBezTo>
                    <a:pt x="1384" y="4"/>
                    <a:pt x="1385" y="6"/>
                    <a:pt x="1389" y="8"/>
                  </a:cubicBezTo>
                  <a:cubicBezTo>
                    <a:pt x="1391" y="9"/>
                    <a:pt x="1394" y="10"/>
                    <a:pt x="1397" y="11"/>
                  </a:cubicBezTo>
                  <a:cubicBezTo>
                    <a:pt x="1397" y="13"/>
                    <a:pt x="1397" y="16"/>
                    <a:pt x="1396" y="19"/>
                  </a:cubicBezTo>
                  <a:cubicBezTo>
                    <a:pt x="1396" y="22"/>
                    <a:pt x="1395" y="24"/>
                    <a:pt x="1395" y="26"/>
                  </a:cubicBezTo>
                  <a:cubicBezTo>
                    <a:pt x="1391" y="25"/>
                    <a:pt x="1391" y="25"/>
                    <a:pt x="1391" y="25"/>
                  </a:cubicBezTo>
                  <a:cubicBezTo>
                    <a:pt x="1400" y="86"/>
                    <a:pt x="1400" y="86"/>
                    <a:pt x="1400" y="86"/>
                  </a:cubicBezTo>
                  <a:lnTo>
                    <a:pt x="1400" y="101"/>
                  </a:lnTo>
                  <a:close/>
                  <a:moveTo>
                    <a:pt x="1433" y="101"/>
                  </a:moveTo>
                  <a:cubicBezTo>
                    <a:pt x="1395" y="101"/>
                    <a:pt x="1395" y="101"/>
                    <a:pt x="1395" y="101"/>
                  </a:cubicBezTo>
                  <a:cubicBezTo>
                    <a:pt x="1395" y="88"/>
                    <a:pt x="1395" y="88"/>
                    <a:pt x="1395" y="88"/>
                  </a:cubicBezTo>
                  <a:cubicBezTo>
                    <a:pt x="1425" y="88"/>
                    <a:pt x="1425" y="88"/>
                    <a:pt x="1425" y="88"/>
                  </a:cubicBezTo>
                  <a:cubicBezTo>
                    <a:pt x="1416" y="21"/>
                    <a:pt x="1416" y="21"/>
                    <a:pt x="1416" y="21"/>
                  </a:cubicBezTo>
                  <a:cubicBezTo>
                    <a:pt x="1412" y="19"/>
                    <a:pt x="1412" y="19"/>
                    <a:pt x="1412" y="19"/>
                  </a:cubicBezTo>
                  <a:cubicBezTo>
                    <a:pt x="1412" y="16"/>
                    <a:pt x="1412" y="12"/>
                    <a:pt x="1413" y="9"/>
                  </a:cubicBezTo>
                  <a:cubicBezTo>
                    <a:pt x="1414" y="6"/>
                    <a:pt x="1414" y="3"/>
                    <a:pt x="1416" y="0"/>
                  </a:cubicBezTo>
                  <a:cubicBezTo>
                    <a:pt x="1417" y="1"/>
                    <a:pt x="1417" y="1"/>
                    <a:pt x="1417" y="1"/>
                  </a:cubicBezTo>
                  <a:cubicBezTo>
                    <a:pt x="1417" y="4"/>
                    <a:pt x="1419" y="6"/>
                    <a:pt x="1422" y="8"/>
                  </a:cubicBezTo>
                  <a:cubicBezTo>
                    <a:pt x="1425" y="9"/>
                    <a:pt x="1427" y="10"/>
                    <a:pt x="1430" y="11"/>
                  </a:cubicBezTo>
                  <a:cubicBezTo>
                    <a:pt x="1430" y="13"/>
                    <a:pt x="1430" y="16"/>
                    <a:pt x="1429" y="19"/>
                  </a:cubicBezTo>
                  <a:cubicBezTo>
                    <a:pt x="1429" y="22"/>
                    <a:pt x="1428" y="24"/>
                    <a:pt x="1428" y="26"/>
                  </a:cubicBezTo>
                  <a:cubicBezTo>
                    <a:pt x="1424" y="25"/>
                    <a:pt x="1424" y="25"/>
                    <a:pt x="1424" y="25"/>
                  </a:cubicBezTo>
                  <a:cubicBezTo>
                    <a:pt x="1433" y="86"/>
                    <a:pt x="1433" y="86"/>
                    <a:pt x="1433" y="86"/>
                  </a:cubicBezTo>
                  <a:lnTo>
                    <a:pt x="1433" y="101"/>
                  </a:lnTo>
                  <a:close/>
                </a:path>
              </a:pathLst>
            </a:cu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A74011DE-0BF7-4048-9A75-1E1841A41B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3" y="5323"/>
              <a:ext cx="9187" cy="466"/>
            </a:xfrm>
            <a:custGeom>
              <a:avLst/>
              <a:gdLst>
                <a:gd name="T0" fmla="*/ 61 w 3445"/>
                <a:gd name="T1" fmla="*/ 105 h 175"/>
                <a:gd name="T2" fmla="*/ 56 w 3445"/>
                <a:gd name="T3" fmla="*/ 118 h 175"/>
                <a:gd name="T4" fmla="*/ 119 w 3445"/>
                <a:gd name="T5" fmla="*/ 118 h 175"/>
                <a:gd name="T6" fmla="*/ 166 w 3445"/>
                <a:gd name="T7" fmla="*/ 36 h 175"/>
                <a:gd name="T8" fmla="*/ 226 w 3445"/>
                <a:gd name="T9" fmla="*/ 118 h 175"/>
                <a:gd name="T10" fmla="*/ 259 w 3445"/>
                <a:gd name="T11" fmla="*/ 103 h 175"/>
                <a:gd name="T12" fmla="*/ 437 w 3445"/>
                <a:gd name="T13" fmla="*/ 117 h 175"/>
                <a:gd name="T14" fmla="*/ 409 w 3445"/>
                <a:gd name="T15" fmla="*/ 74 h 175"/>
                <a:gd name="T16" fmla="*/ 503 w 3445"/>
                <a:gd name="T17" fmla="*/ 118 h 175"/>
                <a:gd name="T18" fmla="*/ 542 w 3445"/>
                <a:gd name="T19" fmla="*/ 118 h 175"/>
                <a:gd name="T20" fmla="*/ 530 w 3445"/>
                <a:gd name="T21" fmla="*/ 38 h 175"/>
                <a:gd name="T22" fmla="*/ 591 w 3445"/>
                <a:gd name="T23" fmla="*/ 140 h 175"/>
                <a:gd name="T24" fmla="*/ 716 w 3445"/>
                <a:gd name="T25" fmla="*/ 105 h 175"/>
                <a:gd name="T26" fmla="*/ 769 w 3445"/>
                <a:gd name="T27" fmla="*/ 91 h 175"/>
                <a:gd name="T28" fmla="*/ 825 w 3445"/>
                <a:gd name="T29" fmla="*/ 41 h 175"/>
                <a:gd name="T30" fmla="*/ 915 w 3445"/>
                <a:gd name="T31" fmla="*/ 121 h 175"/>
                <a:gd name="T32" fmla="*/ 901 w 3445"/>
                <a:gd name="T33" fmla="*/ 66 h 175"/>
                <a:gd name="T34" fmla="*/ 1019 w 3445"/>
                <a:gd name="T35" fmla="*/ 118 h 175"/>
                <a:gd name="T36" fmla="*/ 1005 w 3445"/>
                <a:gd name="T37" fmla="*/ 84 h 175"/>
                <a:gd name="T38" fmla="*/ 1045 w 3445"/>
                <a:gd name="T39" fmla="*/ 48 h 175"/>
                <a:gd name="T40" fmla="*/ 1111 w 3445"/>
                <a:gd name="T41" fmla="*/ 156 h 175"/>
                <a:gd name="T42" fmla="*/ 1253 w 3445"/>
                <a:gd name="T43" fmla="*/ 124 h 175"/>
                <a:gd name="T44" fmla="*/ 1254 w 3445"/>
                <a:gd name="T45" fmla="*/ 135 h 175"/>
                <a:gd name="T46" fmla="*/ 1313 w 3445"/>
                <a:gd name="T47" fmla="*/ 36 h 175"/>
                <a:gd name="T48" fmla="*/ 1357 w 3445"/>
                <a:gd name="T49" fmla="*/ 78 h 175"/>
                <a:gd name="T50" fmla="*/ 1547 w 3445"/>
                <a:gd name="T51" fmla="*/ 88 h 175"/>
                <a:gd name="T52" fmla="*/ 1566 w 3445"/>
                <a:gd name="T53" fmla="*/ 23 h 175"/>
                <a:gd name="T54" fmla="*/ 1601 w 3445"/>
                <a:gd name="T55" fmla="*/ 105 h 175"/>
                <a:gd name="T56" fmla="*/ 1669 w 3445"/>
                <a:gd name="T57" fmla="*/ 90 h 175"/>
                <a:gd name="T58" fmla="*/ 1697 w 3445"/>
                <a:gd name="T59" fmla="*/ 48 h 175"/>
                <a:gd name="T60" fmla="*/ 1818 w 3445"/>
                <a:gd name="T61" fmla="*/ 113 h 175"/>
                <a:gd name="T62" fmla="*/ 1809 w 3445"/>
                <a:gd name="T63" fmla="*/ 95 h 175"/>
                <a:gd name="T64" fmla="*/ 1851 w 3445"/>
                <a:gd name="T65" fmla="*/ 103 h 175"/>
                <a:gd name="T66" fmla="*/ 1882 w 3445"/>
                <a:gd name="T67" fmla="*/ 105 h 175"/>
                <a:gd name="T68" fmla="*/ 1966 w 3445"/>
                <a:gd name="T69" fmla="*/ 95 h 175"/>
                <a:gd name="T70" fmla="*/ 2000 w 3445"/>
                <a:gd name="T71" fmla="*/ 83 h 175"/>
                <a:gd name="T72" fmla="*/ 2066 w 3445"/>
                <a:gd name="T73" fmla="*/ 118 h 175"/>
                <a:gd name="T74" fmla="*/ 2105 w 3445"/>
                <a:gd name="T75" fmla="*/ 118 h 175"/>
                <a:gd name="T76" fmla="*/ 2146 w 3445"/>
                <a:gd name="T77" fmla="*/ 141 h 175"/>
                <a:gd name="T78" fmla="*/ 2201 w 3445"/>
                <a:gd name="T79" fmla="*/ 113 h 175"/>
                <a:gd name="T80" fmla="*/ 2309 w 3445"/>
                <a:gd name="T81" fmla="*/ 118 h 175"/>
                <a:gd name="T82" fmla="*/ 2413 w 3445"/>
                <a:gd name="T83" fmla="*/ 118 h 175"/>
                <a:gd name="T84" fmla="*/ 2429 w 3445"/>
                <a:gd name="T85" fmla="*/ 15 h 175"/>
                <a:gd name="T86" fmla="*/ 2437 w 3445"/>
                <a:gd name="T87" fmla="*/ 114 h 175"/>
                <a:gd name="T88" fmla="*/ 2520 w 3445"/>
                <a:gd name="T89" fmla="*/ 59 h 175"/>
                <a:gd name="T90" fmla="*/ 2510 w 3445"/>
                <a:gd name="T91" fmla="*/ 88 h 175"/>
                <a:gd name="T92" fmla="*/ 2560 w 3445"/>
                <a:gd name="T93" fmla="*/ 134 h 175"/>
                <a:gd name="T94" fmla="*/ 2616 w 3445"/>
                <a:gd name="T95" fmla="*/ 82 h 175"/>
                <a:gd name="T96" fmla="*/ 2721 w 3445"/>
                <a:gd name="T97" fmla="*/ 118 h 175"/>
                <a:gd name="T98" fmla="*/ 2811 w 3445"/>
                <a:gd name="T99" fmla="*/ 98 h 175"/>
                <a:gd name="T100" fmla="*/ 2829 w 3445"/>
                <a:gd name="T101" fmla="*/ 88 h 175"/>
                <a:gd name="T102" fmla="*/ 2882 w 3445"/>
                <a:gd name="T103" fmla="*/ 18 h 175"/>
                <a:gd name="T104" fmla="*/ 2919 w 3445"/>
                <a:gd name="T105" fmla="*/ 101 h 175"/>
                <a:gd name="T106" fmla="*/ 2958 w 3445"/>
                <a:gd name="T107" fmla="*/ 92 h 175"/>
                <a:gd name="T108" fmla="*/ 3018 w 3445"/>
                <a:gd name="T109" fmla="*/ 85 h 175"/>
                <a:gd name="T110" fmla="*/ 3098 w 3445"/>
                <a:gd name="T111" fmla="*/ 99 h 175"/>
                <a:gd name="T112" fmla="*/ 3210 w 3445"/>
                <a:gd name="T113" fmla="*/ 84 h 175"/>
                <a:gd name="T114" fmla="*/ 3229 w 3445"/>
                <a:gd name="T115" fmla="*/ 66 h 175"/>
                <a:gd name="T116" fmla="*/ 3276 w 3445"/>
                <a:gd name="T117" fmla="*/ 117 h 175"/>
                <a:gd name="T118" fmla="*/ 3325 w 3445"/>
                <a:gd name="T119" fmla="*/ 101 h 175"/>
                <a:gd name="T120" fmla="*/ 3390 w 3445"/>
                <a:gd name="T121" fmla="*/ 140 h 175"/>
                <a:gd name="T122" fmla="*/ 3441 w 3445"/>
                <a:gd name="T123" fmla="*/ 139 h 175"/>
                <a:gd name="T124" fmla="*/ 3438 w 3445"/>
                <a:gd name="T125" fmla="*/ 2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45" h="175">
                  <a:moveTo>
                    <a:pt x="61" y="118"/>
                  </a:moveTo>
                  <a:cubicBezTo>
                    <a:pt x="50" y="118"/>
                    <a:pt x="50" y="118"/>
                    <a:pt x="50" y="118"/>
                  </a:cubicBezTo>
                  <a:cubicBezTo>
                    <a:pt x="46" y="118"/>
                    <a:pt x="43" y="115"/>
                    <a:pt x="40" y="109"/>
                  </a:cubicBezTo>
                  <a:cubicBezTo>
                    <a:pt x="38" y="104"/>
                    <a:pt x="36" y="98"/>
                    <a:pt x="35" y="90"/>
                  </a:cubicBezTo>
                  <a:cubicBezTo>
                    <a:pt x="33" y="93"/>
                    <a:pt x="31" y="95"/>
                    <a:pt x="29" y="97"/>
                  </a:cubicBezTo>
                  <a:cubicBezTo>
                    <a:pt x="27" y="98"/>
                    <a:pt x="24" y="99"/>
                    <a:pt x="21" y="99"/>
                  </a:cubicBezTo>
                  <a:cubicBezTo>
                    <a:pt x="15" y="99"/>
                    <a:pt x="10" y="99"/>
                    <a:pt x="6" y="98"/>
                  </a:cubicBezTo>
                  <a:cubicBezTo>
                    <a:pt x="2" y="97"/>
                    <a:pt x="0" y="96"/>
                    <a:pt x="0" y="95"/>
                  </a:cubicBezTo>
                  <a:cubicBezTo>
                    <a:pt x="0" y="90"/>
                    <a:pt x="3" y="85"/>
                    <a:pt x="9" y="80"/>
                  </a:cubicBezTo>
                  <a:cubicBezTo>
                    <a:pt x="15" y="75"/>
                    <a:pt x="22" y="70"/>
                    <a:pt x="31" y="66"/>
                  </a:cubicBezTo>
                  <a:cubicBezTo>
                    <a:pt x="31" y="65"/>
                    <a:pt x="31" y="64"/>
                    <a:pt x="30" y="63"/>
                  </a:cubicBezTo>
                  <a:cubicBezTo>
                    <a:pt x="30" y="61"/>
                    <a:pt x="30" y="60"/>
                    <a:pt x="30" y="59"/>
                  </a:cubicBezTo>
                  <a:cubicBezTo>
                    <a:pt x="30" y="57"/>
                    <a:pt x="30" y="55"/>
                    <a:pt x="32" y="53"/>
                  </a:cubicBezTo>
                  <a:cubicBezTo>
                    <a:pt x="33" y="52"/>
                    <a:pt x="34" y="50"/>
                    <a:pt x="36" y="48"/>
                  </a:cubicBezTo>
                  <a:cubicBezTo>
                    <a:pt x="36" y="51"/>
                    <a:pt x="37" y="54"/>
                    <a:pt x="37" y="57"/>
                  </a:cubicBezTo>
                  <a:cubicBezTo>
                    <a:pt x="38" y="60"/>
                    <a:pt x="38" y="63"/>
                    <a:pt x="39" y="67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3" y="87"/>
                    <a:pt x="44" y="93"/>
                    <a:pt x="45" y="96"/>
                  </a:cubicBezTo>
                  <a:cubicBezTo>
                    <a:pt x="47" y="102"/>
                    <a:pt x="48" y="105"/>
                    <a:pt x="50" y="105"/>
                  </a:cubicBezTo>
                  <a:cubicBezTo>
                    <a:pt x="61" y="105"/>
                    <a:pt x="61" y="105"/>
                    <a:pt x="61" y="105"/>
                  </a:cubicBezTo>
                  <a:lnTo>
                    <a:pt x="61" y="118"/>
                  </a:lnTo>
                  <a:close/>
                  <a:moveTo>
                    <a:pt x="23" y="32"/>
                  </a:moveTo>
                  <a:cubicBezTo>
                    <a:pt x="17" y="43"/>
                    <a:pt x="17" y="43"/>
                    <a:pt x="17" y="4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3" y="32"/>
                  </a:lnTo>
                  <a:close/>
                  <a:moveTo>
                    <a:pt x="25" y="88"/>
                  </a:moveTo>
                  <a:cubicBezTo>
                    <a:pt x="28" y="88"/>
                    <a:pt x="31" y="86"/>
                    <a:pt x="34" y="83"/>
                  </a:cubicBezTo>
                  <a:cubicBezTo>
                    <a:pt x="32" y="75"/>
                    <a:pt x="32" y="75"/>
                    <a:pt x="32" y="75"/>
                  </a:cubicBezTo>
                  <a:cubicBezTo>
                    <a:pt x="28" y="76"/>
                    <a:pt x="24" y="78"/>
                    <a:pt x="22" y="80"/>
                  </a:cubicBezTo>
                  <a:cubicBezTo>
                    <a:pt x="19" y="81"/>
                    <a:pt x="17" y="84"/>
                    <a:pt x="15" y="87"/>
                  </a:cubicBezTo>
                  <a:cubicBezTo>
                    <a:pt x="16" y="87"/>
                    <a:pt x="17" y="87"/>
                    <a:pt x="19" y="88"/>
                  </a:cubicBezTo>
                  <a:cubicBezTo>
                    <a:pt x="20" y="88"/>
                    <a:pt x="22" y="88"/>
                    <a:pt x="25" y="88"/>
                  </a:cubicBezTo>
                  <a:close/>
                  <a:moveTo>
                    <a:pt x="41" y="25"/>
                  </a:moveTo>
                  <a:cubicBezTo>
                    <a:pt x="35" y="36"/>
                    <a:pt x="35" y="36"/>
                    <a:pt x="35" y="36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8" y="18"/>
                    <a:pt x="28" y="18"/>
                    <a:pt x="28" y="18"/>
                  </a:cubicBezTo>
                  <a:lnTo>
                    <a:pt x="41" y="25"/>
                  </a:lnTo>
                  <a:close/>
                  <a:moveTo>
                    <a:pt x="100" y="118"/>
                  </a:moveTo>
                  <a:cubicBezTo>
                    <a:pt x="56" y="118"/>
                    <a:pt x="56" y="118"/>
                    <a:pt x="56" y="118"/>
                  </a:cubicBezTo>
                  <a:cubicBezTo>
                    <a:pt x="56" y="105"/>
                    <a:pt x="56" y="105"/>
                    <a:pt x="56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98"/>
                    <a:pt x="94" y="94"/>
                    <a:pt x="92" y="90"/>
                  </a:cubicBezTo>
                  <a:cubicBezTo>
                    <a:pt x="91" y="88"/>
                    <a:pt x="89" y="85"/>
                    <a:pt x="85" y="81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5" y="73"/>
                    <a:pt x="97" y="76"/>
                    <a:pt x="98" y="79"/>
                  </a:cubicBezTo>
                  <a:cubicBezTo>
                    <a:pt x="99" y="83"/>
                    <a:pt x="100" y="90"/>
                    <a:pt x="100" y="99"/>
                  </a:cubicBezTo>
                  <a:lnTo>
                    <a:pt x="100" y="118"/>
                  </a:lnTo>
                  <a:close/>
                  <a:moveTo>
                    <a:pt x="82" y="141"/>
                  </a:moveTo>
                  <a:cubicBezTo>
                    <a:pt x="76" y="152"/>
                    <a:pt x="76" y="152"/>
                    <a:pt x="76" y="152"/>
                  </a:cubicBezTo>
                  <a:cubicBezTo>
                    <a:pt x="63" y="146"/>
                    <a:pt x="63" y="146"/>
                    <a:pt x="63" y="146"/>
                  </a:cubicBezTo>
                  <a:cubicBezTo>
                    <a:pt x="69" y="134"/>
                    <a:pt x="69" y="134"/>
                    <a:pt x="69" y="134"/>
                  </a:cubicBezTo>
                  <a:lnTo>
                    <a:pt x="82" y="141"/>
                  </a:lnTo>
                  <a:close/>
                  <a:moveTo>
                    <a:pt x="100" y="134"/>
                  </a:moveTo>
                  <a:cubicBezTo>
                    <a:pt x="94" y="145"/>
                    <a:pt x="94" y="145"/>
                    <a:pt x="94" y="145"/>
                  </a:cubicBezTo>
                  <a:cubicBezTo>
                    <a:pt x="81" y="138"/>
                    <a:pt x="81" y="138"/>
                    <a:pt x="81" y="138"/>
                  </a:cubicBezTo>
                  <a:cubicBezTo>
                    <a:pt x="87" y="127"/>
                    <a:pt x="87" y="127"/>
                    <a:pt x="87" y="127"/>
                  </a:cubicBezTo>
                  <a:lnTo>
                    <a:pt x="100" y="134"/>
                  </a:lnTo>
                  <a:close/>
                  <a:moveTo>
                    <a:pt x="154" y="118"/>
                  </a:moveTo>
                  <a:cubicBezTo>
                    <a:pt x="119" y="118"/>
                    <a:pt x="119" y="118"/>
                    <a:pt x="119" y="118"/>
                  </a:cubicBezTo>
                  <a:cubicBezTo>
                    <a:pt x="116" y="118"/>
                    <a:pt x="114" y="117"/>
                    <a:pt x="111" y="116"/>
                  </a:cubicBezTo>
                  <a:cubicBezTo>
                    <a:pt x="109" y="114"/>
                    <a:pt x="108" y="112"/>
                    <a:pt x="108" y="109"/>
                  </a:cubicBezTo>
                  <a:cubicBezTo>
                    <a:pt x="108" y="107"/>
                    <a:pt x="108" y="106"/>
                    <a:pt x="108" y="104"/>
                  </a:cubicBezTo>
                  <a:cubicBezTo>
                    <a:pt x="108" y="102"/>
                    <a:pt x="109" y="101"/>
                    <a:pt x="109" y="99"/>
                  </a:cubicBezTo>
                  <a:cubicBezTo>
                    <a:pt x="111" y="99"/>
                    <a:pt x="111" y="99"/>
                    <a:pt x="111" y="99"/>
                  </a:cubicBezTo>
                  <a:cubicBezTo>
                    <a:pt x="111" y="101"/>
                    <a:pt x="112" y="102"/>
                    <a:pt x="114" y="103"/>
                  </a:cubicBezTo>
                  <a:cubicBezTo>
                    <a:pt x="115" y="104"/>
                    <a:pt x="117" y="105"/>
                    <a:pt x="119" y="105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49" y="95"/>
                    <a:pt x="148" y="88"/>
                    <a:pt x="145" y="82"/>
                  </a:cubicBezTo>
                  <a:cubicBezTo>
                    <a:pt x="142" y="75"/>
                    <a:pt x="137" y="70"/>
                    <a:pt x="129" y="68"/>
                  </a:cubicBezTo>
                  <a:cubicBezTo>
                    <a:pt x="130" y="53"/>
                    <a:pt x="130" y="53"/>
                    <a:pt x="130" y="53"/>
                  </a:cubicBezTo>
                  <a:cubicBezTo>
                    <a:pt x="140" y="57"/>
                    <a:pt x="146" y="64"/>
                    <a:pt x="150" y="74"/>
                  </a:cubicBezTo>
                  <a:cubicBezTo>
                    <a:pt x="153" y="82"/>
                    <a:pt x="154" y="92"/>
                    <a:pt x="154" y="105"/>
                  </a:cubicBezTo>
                  <a:lnTo>
                    <a:pt x="154" y="118"/>
                  </a:lnTo>
                  <a:close/>
                  <a:moveTo>
                    <a:pt x="187" y="118"/>
                  </a:moveTo>
                  <a:cubicBezTo>
                    <a:pt x="149" y="118"/>
                    <a:pt x="149" y="118"/>
                    <a:pt x="149" y="118"/>
                  </a:cubicBezTo>
                  <a:cubicBezTo>
                    <a:pt x="149" y="105"/>
                    <a:pt x="149" y="105"/>
                    <a:pt x="149" y="105"/>
                  </a:cubicBezTo>
                  <a:cubicBezTo>
                    <a:pt x="179" y="105"/>
                    <a:pt x="179" y="105"/>
                    <a:pt x="179" y="105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66" y="36"/>
                    <a:pt x="166" y="36"/>
                    <a:pt x="166" y="36"/>
                  </a:cubicBezTo>
                  <a:cubicBezTo>
                    <a:pt x="166" y="33"/>
                    <a:pt x="166" y="29"/>
                    <a:pt x="167" y="26"/>
                  </a:cubicBezTo>
                  <a:cubicBezTo>
                    <a:pt x="168" y="23"/>
                    <a:pt x="169" y="20"/>
                    <a:pt x="170" y="17"/>
                  </a:cubicBezTo>
                  <a:cubicBezTo>
                    <a:pt x="171" y="18"/>
                    <a:pt x="171" y="18"/>
                    <a:pt x="171" y="18"/>
                  </a:cubicBezTo>
                  <a:cubicBezTo>
                    <a:pt x="171" y="21"/>
                    <a:pt x="173" y="23"/>
                    <a:pt x="176" y="25"/>
                  </a:cubicBezTo>
                  <a:cubicBezTo>
                    <a:pt x="179" y="26"/>
                    <a:pt x="181" y="27"/>
                    <a:pt x="184" y="28"/>
                  </a:cubicBezTo>
                  <a:cubicBezTo>
                    <a:pt x="184" y="30"/>
                    <a:pt x="184" y="33"/>
                    <a:pt x="183" y="36"/>
                  </a:cubicBezTo>
                  <a:cubicBezTo>
                    <a:pt x="183" y="39"/>
                    <a:pt x="182" y="41"/>
                    <a:pt x="182" y="43"/>
                  </a:cubicBezTo>
                  <a:cubicBezTo>
                    <a:pt x="178" y="42"/>
                    <a:pt x="178" y="42"/>
                    <a:pt x="178" y="42"/>
                  </a:cubicBezTo>
                  <a:cubicBezTo>
                    <a:pt x="187" y="103"/>
                    <a:pt x="187" y="103"/>
                    <a:pt x="187" y="103"/>
                  </a:cubicBezTo>
                  <a:lnTo>
                    <a:pt x="187" y="118"/>
                  </a:lnTo>
                  <a:close/>
                  <a:moveTo>
                    <a:pt x="226" y="118"/>
                  </a:moveTo>
                  <a:cubicBezTo>
                    <a:pt x="182" y="118"/>
                    <a:pt x="182" y="118"/>
                    <a:pt x="182" y="118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98"/>
                    <a:pt x="220" y="94"/>
                    <a:pt x="218" y="90"/>
                  </a:cubicBezTo>
                  <a:cubicBezTo>
                    <a:pt x="217" y="88"/>
                    <a:pt x="215" y="85"/>
                    <a:pt x="211" y="81"/>
                  </a:cubicBezTo>
                  <a:cubicBezTo>
                    <a:pt x="217" y="68"/>
                    <a:pt x="217" y="68"/>
                    <a:pt x="217" y="68"/>
                  </a:cubicBezTo>
                  <a:cubicBezTo>
                    <a:pt x="221" y="73"/>
                    <a:pt x="223" y="76"/>
                    <a:pt x="224" y="79"/>
                  </a:cubicBezTo>
                  <a:cubicBezTo>
                    <a:pt x="226" y="83"/>
                    <a:pt x="226" y="90"/>
                    <a:pt x="226" y="99"/>
                  </a:cubicBezTo>
                  <a:lnTo>
                    <a:pt x="226" y="118"/>
                  </a:lnTo>
                  <a:close/>
                  <a:moveTo>
                    <a:pt x="218" y="137"/>
                  </a:moveTo>
                  <a:cubicBezTo>
                    <a:pt x="212" y="148"/>
                    <a:pt x="212" y="148"/>
                    <a:pt x="212" y="148"/>
                  </a:cubicBezTo>
                  <a:cubicBezTo>
                    <a:pt x="200" y="142"/>
                    <a:pt x="200" y="142"/>
                    <a:pt x="200" y="142"/>
                  </a:cubicBezTo>
                  <a:cubicBezTo>
                    <a:pt x="205" y="130"/>
                    <a:pt x="205" y="130"/>
                    <a:pt x="205" y="130"/>
                  </a:cubicBezTo>
                  <a:lnTo>
                    <a:pt x="218" y="137"/>
                  </a:lnTo>
                  <a:close/>
                  <a:moveTo>
                    <a:pt x="259" y="118"/>
                  </a:moveTo>
                  <a:cubicBezTo>
                    <a:pt x="221" y="118"/>
                    <a:pt x="221" y="118"/>
                    <a:pt x="221" y="118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52" y="105"/>
                    <a:pt x="252" y="105"/>
                    <a:pt x="252" y="105"/>
                  </a:cubicBezTo>
                  <a:cubicBezTo>
                    <a:pt x="242" y="38"/>
                    <a:pt x="242" y="38"/>
                    <a:pt x="242" y="38"/>
                  </a:cubicBezTo>
                  <a:cubicBezTo>
                    <a:pt x="238" y="36"/>
                    <a:pt x="238" y="36"/>
                    <a:pt x="238" y="36"/>
                  </a:cubicBezTo>
                  <a:cubicBezTo>
                    <a:pt x="238" y="33"/>
                    <a:pt x="239" y="29"/>
                    <a:pt x="239" y="26"/>
                  </a:cubicBezTo>
                  <a:cubicBezTo>
                    <a:pt x="240" y="23"/>
                    <a:pt x="241" y="20"/>
                    <a:pt x="242" y="17"/>
                  </a:cubicBezTo>
                  <a:cubicBezTo>
                    <a:pt x="243" y="18"/>
                    <a:pt x="243" y="18"/>
                    <a:pt x="243" y="18"/>
                  </a:cubicBezTo>
                  <a:cubicBezTo>
                    <a:pt x="243" y="21"/>
                    <a:pt x="245" y="23"/>
                    <a:pt x="248" y="25"/>
                  </a:cubicBezTo>
                  <a:cubicBezTo>
                    <a:pt x="251" y="26"/>
                    <a:pt x="253" y="27"/>
                    <a:pt x="256" y="28"/>
                  </a:cubicBezTo>
                  <a:cubicBezTo>
                    <a:pt x="256" y="30"/>
                    <a:pt x="256" y="33"/>
                    <a:pt x="255" y="36"/>
                  </a:cubicBezTo>
                  <a:cubicBezTo>
                    <a:pt x="255" y="39"/>
                    <a:pt x="255" y="41"/>
                    <a:pt x="254" y="43"/>
                  </a:cubicBezTo>
                  <a:cubicBezTo>
                    <a:pt x="250" y="42"/>
                    <a:pt x="250" y="42"/>
                    <a:pt x="250" y="42"/>
                  </a:cubicBezTo>
                  <a:cubicBezTo>
                    <a:pt x="259" y="103"/>
                    <a:pt x="259" y="103"/>
                    <a:pt x="259" y="103"/>
                  </a:cubicBezTo>
                  <a:lnTo>
                    <a:pt x="259" y="118"/>
                  </a:lnTo>
                  <a:close/>
                  <a:moveTo>
                    <a:pt x="284" y="75"/>
                  </a:moveTo>
                  <a:cubicBezTo>
                    <a:pt x="285" y="85"/>
                    <a:pt x="286" y="93"/>
                    <a:pt x="286" y="98"/>
                  </a:cubicBezTo>
                  <a:cubicBezTo>
                    <a:pt x="286" y="102"/>
                    <a:pt x="285" y="106"/>
                    <a:pt x="284" y="110"/>
                  </a:cubicBezTo>
                  <a:cubicBezTo>
                    <a:pt x="283" y="112"/>
                    <a:pt x="281" y="116"/>
                    <a:pt x="279" y="120"/>
                  </a:cubicBezTo>
                  <a:cubicBezTo>
                    <a:pt x="277" y="119"/>
                    <a:pt x="277" y="119"/>
                    <a:pt x="277" y="119"/>
                  </a:cubicBezTo>
                  <a:cubicBezTo>
                    <a:pt x="277" y="118"/>
                    <a:pt x="277" y="116"/>
                    <a:pt x="278" y="114"/>
                  </a:cubicBezTo>
                  <a:cubicBezTo>
                    <a:pt x="278" y="112"/>
                    <a:pt x="278" y="111"/>
                    <a:pt x="278" y="110"/>
                  </a:cubicBezTo>
                  <a:cubicBezTo>
                    <a:pt x="278" y="105"/>
                    <a:pt x="277" y="97"/>
                    <a:pt x="276" y="88"/>
                  </a:cubicBezTo>
                  <a:cubicBezTo>
                    <a:pt x="276" y="78"/>
                    <a:pt x="275" y="68"/>
                    <a:pt x="273" y="57"/>
                  </a:cubicBezTo>
                  <a:cubicBezTo>
                    <a:pt x="273" y="51"/>
                    <a:pt x="272" y="44"/>
                    <a:pt x="271" y="38"/>
                  </a:cubicBezTo>
                  <a:cubicBezTo>
                    <a:pt x="272" y="35"/>
                    <a:pt x="273" y="33"/>
                    <a:pt x="275" y="30"/>
                  </a:cubicBezTo>
                  <a:cubicBezTo>
                    <a:pt x="276" y="27"/>
                    <a:pt x="277" y="25"/>
                    <a:pt x="278" y="23"/>
                  </a:cubicBezTo>
                  <a:cubicBezTo>
                    <a:pt x="279" y="29"/>
                    <a:pt x="280" y="37"/>
                    <a:pt x="281" y="47"/>
                  </a:cubicBezTo>
                  <a:cubicBezTo>
                    <a:pt x="283" y="57"/>
                    <a:pt x="284" y="67"/>
                    <a:pt x="284" y="75"/>
                  </a:cubicBezTo>
                  <a:close/>
                  <a:moveTo>
                    <a:pt x="464" y="118"/>
                  </a:moveTo>
                  <a:cubicBezTo>
                    <a:pt x="458" y="118"/>
                    <a:pt x="458" y="118"/>
                    <a:pt x="458" y="118"/>
                  </a:cubicBezTo>
                  <a:cubicBezTo>
                    <a:pt x="455" y="118"/>
                    <a:pt x="452" y="118"/>
                    <a:pt x="450" y="117"/>
                  </a:cubicBezTo>
                  <a:cubicBezTo>
                    <a:pt x="447" y="116"/>
                    <a:pt x="445" y="115"/>
                    <a:pt x="442" y="113"/>
                  </a:cubicBezTo>
                  <a:cubicBezTo>
                    <a:pt x="440" y="115"/>
                    <a:pt x="438" y="116"/>
                    <a:pt x="437" y="117"/>
                  </a:cubicBezTo>
                  <a:cubicBezTo>
                    <a:pt x="434" y="118"/>
                    <a:pt x="430" y="118"/>
                    <a:pt x="426" y="118"/>
                  </a:cubicBezTo>
                  <a:cubicBezTo>
                    <a:pt x="416" y="118"/>
                    <a:pt x="416" y="118"/>
                    <a:pt x="416" y="118"/>
                  </a:cubicBezTo>
                  <a:cubicBezTo>
                    <a:pt x="416" y="123"/>
                    <a:pt x="415" y="128"/>
                    <a:pt x="413" y="132"/>
                  </a:cubicBezTo>
                  <a:cubicBezTo>
                    <a:pt x="410" y="138"/>
                    <a:pt x="405" y="143"/>
                    <a:pt x="399" y="146"/>
                  </a:cubicBezTo>
                  <a:cubicBezTo>
                    <a:pt x="392" y="150"/>
                    <a:pt x="382" y="153"/>
                    <a:pt x="370" y="153"/>
                  </a:cubicBezTo>
                  <a:cubicBezTo>
                    <a:pt x="360" y="153"/>
                    <a:pt x="352" y="151"/>
                    <a:pt x="347" y="147"/>
                  </a:cubicBezTo>
                  <a:cubicBezTo>
                    <a:pt x="340" y="143"/>
                    <a:pt x="337" y="137"/>
                    <a:pt x="337" y="129"/>
                  </a:cubicBezTo>
                  <a:cubicBezTo>
                    <a:pt x="337" y="124"/>
                    <a:pt x="338" y="120"/>
                    <a:pt x="339" y="115"/>
                  </a:cubicBezTo>
                  <a:cubicBezTo>
                    <a:pt x="340" y="111"/>
                    <a:pt x="342" y="106"/>
                    <a:pt x="344" y="101"/>
                  </a:cubicBezTo>
                  <a:cubicBezTo>
                    <a:pt x="345" y="98"/>
                    <a:pt x="347" y="94"/>
                    <a:pt x="349" y="88"/>
                  </a:cubicBezTo>
                  <a:cubicBezTo>
                    <a:pt x="353" y="90"/>
                    <a:pt x="353" y="90"/>
                    <a:pt x="353" y="90"/>
                  </a:cubicBezTo>
                  <a:cubicBezTo>
                    <a:pt x="349" y="97"/>
                    <a:pt x="347" y="103"/>
                    <a:pt x="345" y="107"/>
                  </a:cubicBezTo>
                  <a:cubicBezTo>
                    <a:pt x="344" y="112"/>
                    <a:pt x="344" y="116"/>
                    <a:pt x="344" y="119"/>
                  </a:cubicBezTo>
                  <a:cubicBezTo>
                    <a:pt x="344" y="126"/>
                    <a:pt x="346" y="131"/>
                    <a:pt x="351" y="134"/>
                  </a:cubicBezTo>
                  <a:cubicBezTo>
                    <a:pt x="355" y="137"/>
                    <a:pt x="362" y="139"/>
                    <a:pt x="370" y="139"/>
                  </a:cubicBezTo>
                  <a:cubicBezTo>
                    <a:pt x="380" y="139"/>
                    <a:pt x="389" y="137"/>
                    <a:pt x="397" y="134"/>
                  </a:cubicBezTo>
                  <a:cubicBezTo>
                    <a:pt x="407" y="130"/>
                    <a:pt x="412" y="123"/>
                    <a:pt x="412" y="116"/>
                  </a:cubicBezTo>
                  <a:cubicBezTo>
                    <a:pt x="412" y="111"/>
                    <a:pt x="411" y="106"/>
                    <a:pt x="409" y="101"/>
                  </a:cubicBezTo>
                  <a:cubicBezTo>
                    <a:pt x="407" y="97"/>
                    <a:pt x="405" y="94"/>
                    <a:pt x="402" y="90"/>
                  </a:cubicBezTo>
                  <a:cubicBezTo>
                    <a:pt x="409" y="74"/>
                    <a:pt x="409" y="74"/>
                    <a:pt x="409" y="74"/>
                  </a:cubicBezTo>
                  <a:cubicBezTo>
                    <a:pt x="412" y="79"/>
                    <a:pt x="413" y="82"/>
                    <a:pt x="414" y="86"/>
                  </a:cubicBezTo>
                  <a:cubicBezTo>
                    <a:pt x="416" y="90"/>
                    <a:pt x="416" y="97"/>
                    <a:pt x="416" y="105"/>
                  </a:cubicBezTo>
                  <a:cubicBezTo>
                    <a:pt x="426" y="105"/>
                    <a:pt x="426" y="105"/>
                    <a:pt x="426" y="105"/>
                  </a:cubicBezTo>
                  <a:cubicBezTo>
                    <a:pt x="431" y="105"/>
                    <a:pt x="434" y="104"/>
                    <a:pt x="436" y="102"/>
                  </a:cubicBezTo>
                  <a:cubicBezTo>
                    <a:pt x="438" y="101"/>
                    <a:pt x="439" y="99"/>
                    <a:pt x="439" y="96"/>
                  </a:cubicBezTo>
                  <a:cubicBezTo>
                    <a:pt x="439" y="95"/>
                    <a:pt x="439" y="93"/>
                    <a:pt x="439" y="92"/>
                  </a:cubicBezTo>
                  <a:cubicBezTo>
                    <a:pt x="439" y="90"/>
                    <a:pt x="438" y="88"/>
                    <a:pt x="438" y="87"/>
                  </a:cubicBezTo>
                  <a:cubicBezTo>
                    <a:pt x="441" y="82"/>
                    <a:pt x="441" y="82"/>
                    <a:pt x="441" y="82"/>
                  </a:cubicBezTo>
                  <a:cubicBezTo>
                    <a:pt x="442" y="90"/>
                    <a:pt x="442" y="90"/>
                    <a:pt x="442" y="90"/>
                  </a:cubicBezTo>
                  <a:cubicBezTo>
                    <a:pt x="444" y="95"/>
                    <a:pt x="445" y="98"/>
                    <a:pt x="447" y="101"/>
                  </a:cubicBezTo>
                  <a:cubicBezTo>
                    <a:pt x="449" y="103"/>
                    <a:pt x="452" y="104"/>
                    <a:pt x="456" y="104"/>
                  </a:cubicBezTo>
                  <a:cubicBezTo>
                    <a:pt x="457" y="104"/>
                    <a:pt x="458" y="104"/>
                    <a:pt x="459" y="103"/>
                  </a:cubicBezTo>
                  <a:cubicBezTo>
                    <a:pt x="459" y="102"/>
                    <a:pt x="460" y="101"/>
                    <a:pt x="460" y="100"/>
                  </a:cubicBezTo>
                  <a:cubicBezTo>
                    <a:pt x="460" y="98"/>
                    <a:pt x="459" y="95"/>
                    <a:pt x="457" y="92"/>
                  </a:cubicBezTo>
                  <a:cubicBezTo>
                    <a:pt x="456" y="90"/>
                    <a:pt x="455" y="88"/>
                    <a:pt x="453" y="85"/>
                  </a:cubicBezTo>
                  <a:cubicBezTo>
                    <a:pt x="458" y="77"/>
                    <a:pt x="458" y="77"/>
                    <a:pt x="458" y="77"/>
                  </a:cubicBezTo>
                  <a:cubicBezTo>
                    <a:pt x="460" y="81"/>
                    <a:pt x="462" y="84"/>
                    <a:pt x="462" y="85"/>
                  </a:cubicBezTo>
                  <a:cubicBezTo>
                    <a:pt x="463" y="88"/>
                    <a:pt x="464" y="93"/>
                    <a:pt x="464" y="99"/>
                  </a:cubicBezTo>
                  <a:lnTo>
                    <a:pt x="464" y="118"/>
                  </a:lnTo>
                  <a:close/>
                  <a:moveTo>
                    <a:pt x="503" y="118"/>
                  </a:moveTo>
                  <a:cubicBezTo>
                    <a:pt x="459" y="118"/>
                    <a:pt x="459" y="118"/>
                    <a:pt x="459" y="118"/>
                  </a:cubicBezTo>
                  <a:cubicBezTo>
                    <a:pt x="459" y="105"/>
                    <a:pt x="459" y="105"/>
                    <a:pt x="459" y="105"/>
                  </a:cubicBezTo>
                  <a:cubicBezTo>
                    <a:pt x="497" y="105"/>
                    <a:pt x="497" y="105"/>
                    <a:pt x="497" y="105"/>
                  </a:cubicBezTo>
                  <a:cubicBezTo>
                    <a:pt x="497" y="98"/>
                    <a:pt x="497" y="94"/>
                    <a:pt x="495" y="90"/>
                  </a:cubicBezTo>
                  <a:cubicBezTo>
                    <a:pt x="494" y="88"/>
                    <a:pt x="492" y="85"/>
                    <a:pt x="488" y="81"/>
                  </a:cubicBezTo>
                  <a:cubicBezTo>
                    <a:pt x="494" y="68"/>
                    <a:pt x="494" y="68"/>
                    <a:pt x="494" y="68"/>
                  </a:cubicBezTo>
                  <a:cubicBezTo>
                    <a:pt x="498" y="73"/>
                    <a:pt x="500" y="76"/>
                    <a:pt x="501" y="79"/>
                  </a:cubicBezTo>
                  <a:cubicBezTo>
                    <a:pt x="502" y="83"/>
                    <a:pt x="503" y="90"/>
                    <a:pt x="503" y="99"/>
                  </a:cubicBezTo>
                  <a:lnTo>
                    <a:pt x="503" y="118"/>
                  </a:lnTo>
                  <a:close/>
                  <a:moveTo>
                    <a:pt x="485" y="141"/>
                  </a:moveTo>
                  <a:cubicBezTo>
                    <a:pt x="479" y="152"/>
                    <a:pt x="479" y="152"/>
                    <a:pt x="479" y="152"/>
                  </a:cubicBezTo>
                  <a:cubicBezTo>
                    <a:pt x="466" y="146"/>
                    <a:pt x="466" y="146"/>
                    <a:pt x="466" y="146"/>
                  </a:cubicBezTo>
                  <a:cubicBezTo>
                    <a:pt x="472" y="134"/>
                    <a:pt x="472" y="134"/>
                    <a:pt x="472" y="134"/>
                  </a:cubicBezTo>
                  <a:lnTo>
                    <a:pt x="485" y="141"/>
                  </a:lnTo>
                  <a:close/>
                  <a:moveTo>
                    <a:pt x="503" y="134"/>
                  </a:moveTo>
                  <a:cubicBezTo>
                    <a:pt x="497" y="145"/>
                    <a:pt x="497" y="145"/>
                    <a:pt x="497" y="145"/>
                  </a:cubicBezTo>
                  <a:cubicBezTo>
                    <a:pt x="484" y="138"/>
                    <a:pt x="484" y="138"/>
                    <a:pt x="484" y="138"/>
                  </a:cubicBezTo>
                  <a:cubicBezTo>
                    <a:pt x="490" y="127"/>
                    <a:pt x="490" y="127"/>
                    <a:pt x="490" y="127"/>
                  </a:cubicBezTo>
                  <a:lnTo>
                    <a:pt x="503" y="134"/>
                  </a:lnTo>
                  <a:close/>
                  <a:moveTo>
                    <a:pt x="542" y="118"/>
                  </a:moveTo>
                  <a:cubicBezTo>
                    <a:pt x="498" y="118"/>
                    <a:pt x="498" y="118"/>
                    <a:pt x="498" y="118"/>
                  </a:cubicBezTo>
                  <a:cubicBezTo>
                    <a:pt x="498" y="105"/>
                    <a:pt x="498" y="105"/>
                    <a:pt x="498" y="105"/>
                  </a:cubicBezTo>
                  <a:cubicBezTo>
                    <a:pt x="536" y="105"/>
                    <a:pt x="536" y="105"/>
                    <a:pt x="536" y="105"/>
                  </a:cubicBezTo>
                  <a:cubicBezTo>
                    <a:pt x="536" y="98"/>
                    <a:pt x="536" y="94"/>
                    <a:pt x="534" y="90"/>
                  </a:cubicBezTo>
                  <a:cubicBezTo>
                    <a:pt x="533" y="88"/>
                    <a:pt x="531" y="85"/>
                    <a:pt x="527" y="81"/>
                  </a:cubicBezTo>
                  <a:cubicBezTo>
                    <a:pt x="533" y="68"/>
                    <a:pt x="533" y="68"/>
                    <a:pt x="533" y="68"/>
                  </a:cubicBezTo>
                  <a:cubicBezTo>
                    <a:pt x="537" y="73"/>
                    <a:pt x="539" y="76"/>
                    <a:pt x="540" y="79"/>
                  </a:cubicBezTo>
                  <a:cubicBezTo>
                    <a:pt x="541" y="83"/>
                    <a:pt x="542" y="90"/>
                    <a:pt x="542" y="99"/>
                  </a:cubicBezTo>
                  <a:lnTo>
                    <a:pt x="542" y="118"/>
                  </a:lnTo>
                  <a:close/>
                  <a:moveTo>
                    <a:pt x="534" y="47"/>
                  </a:moveTo>
                  <a:cubicBezTo>
                    <a:pt x="534" y="48"/>
                    <a:pt x="533" y="49"/>
                    <a:pt x="531" y="50"/>
                  </a:cubicBezTo>
                  <a:cubicBezTo>
                    <a:pt x="530" y="51"/>
                    <a:pt x="529" y="52"/>
                    <a:pt x="526" y="53"/>
                  </a:cubicBezTo>
                  <a:cubicBezTo>
                    <a:pt x="512" y="58"/>
                    <a:pt x="512" y="58"/>
                    <a:pt x="512" y="58"/>
                  </a:cubicBezTo>
                  <a:cubicBezTo>
                    <a:pt x="512" y="55"/>
                    <a:pt x="514" y="53"/>
                    <a:pt x="520" y="51"/>
                  </a:cubicBezTo>
                  <a:cubicBezTo>
                    <a:pt x="518" y="50"/>
                    <a:pt x="517" y="50"/>
                    <a:pt x="516" y="49"/>
                  </a:cubicBezTo>
                  <a:cubicBezTo>
                    <a:pt x="515" y="48"/>
                    <a:pt x="514" y="47"/>
                    <a:pt x="514" y="46"/>
                  </a:cubicBezTo>
                  <a:cubicBezTo>
                    <a:pt x="514" y="44"/>
                    <a:pt x="516" y="42"/>
                    <a:pt x="518" y="39"/>
                  </a:cubicBezTo>
                  <a:cubicBezTo>
                    <a:pt x="522" y="36"/>
                    <a:pt x="524" y="34"/>
                    <a:pt x="527" y="34"/>
                  </a:cubicBezTo>
                  <a:cubicBezTo>
                    <a:pt x="528" y="34"/>
                    <a:pt x="529" y="34"/>
                    <a:pt x="529" y="35"/>
                  </a:cubicBezTo>
                  <a:cubicBezTo>
                    <a:pt x="530" y="36"/>
                    <a:pt x="530" y="37"/>
                    <a:pt x="530" y="38"/>
                  </a:cubicBezTo>
                  <a:cubicBezTo>
                    <a:pt x="530" y="39"/>
                    <a:pt x="530" y="39"/>
                    <a:pt x="530" y="40"/>
                  </a:cubicBezTo>
                  <a:cubicBezTo>
                    <a:pt x="530" y="41"/>
                    <a:pt x="529" y="42"/>
                    <a:pt x="529" y="43"/>
                  </a:cubicBezTo>
                  <a:cubicBezTo>
                    <a:pt x="527" y="41"/>
                    <a:pt x="525" y="40"/>
                    <a:pt x="523" y="40"/>
                  </a:cubicBezTo>
                  <a:cubicBezTo>
                    <a:pt x="522" y="40"/>
                    <a:pt x="521" y="41"/>
                    <a:pt x="520" y="41"/>
                  </a:cubicBezTo>
                  <a:cubicBezTo>
                    <a:pt x="519" y="42"/>
                    <a:pt x="518" y="42"/>
                    <a:pt x="518" y="43"/>
                  </a:cubicBezTo>
                  <a:cubicBezTo>
                    <a:pt x="518" y="44"/>
                    <a:pt x="520" y="45"/>
                    <a:pt x="522" y="46"/>
                  </a:cubicBezTo>
                  <a:cubicBezTo>
                    <a:pt x="524" y="47"/>
                    <a:pt x="526" y="48"/>
                    <a:pt x="528" y="48"/>
                  </a:cubicBezTo>
                  <a:cubicBezTo>
                    <a:pt x="529" y="48"/>
                    <a:pt x="530" y="48"/>
                    <a:pt x="531" y="48"/>
                  </a:cubicBezTo>
                  <a:cubicBezTo>
                    <a:pt x="531" y="48"/>
                    <a:pt x="532" y="48"/>
                    <a:pt x="534" y="47"/>
                  </a:cubicBezTo>
                  <a:close/>
                  <a:moveTo>
                    <a:pt x="620" y="118"/>
                  </a:moveTo>
                  <a:cubicBezTo>
                    <a:pt x="620" y="124"/>
                    <a:pt x="618" y="130"/>
                    <a:pt x="613" y="136"/>
                  </a:cubicBezTo>
                  <a:cubicBezTo>
                    <a:pt x="609" y="141"/>
                    <a:pt x="603" y="146"/>
                    <a:pt x="597" y="150"/>
                  </a:cubicBezTo>
                  <a:cubicBezTo>
                    <a:pt x="591" y="154"/>
                    <a:pt x="586" y="156"/>
                    <a:pt x="582" y="156"/>
                  </a:cubicBezTo>
                  <a:cubicBezTo>
                    <a:pt x="579" y="156"/>
                    <a:pt x="575" y="155"/>
                    <a:pt x="570" y="154"/>
                  </a:cubicBezTo>
                  <a:cubicBezTo>
                    <a:pt x="567" y="153"/>
                    <a:pt x="564" y="152"/>
                    <a:pt x="559" y="150"/>
                  </a:cubicBezTo>
                  <a:cubicBezTo>
                    <a:pt x="555" y="149"/>
                    <a:pt x="552" y="148"/>
                    <a:pt x="548" y="146"/>
                  </a:cubicBezTo>
                  <a:cubicBezTo>
                    <a:pt x="549" y="143"/>
                    <a:pt x="549" y="143"/>
                    <a:pt x="549" y="143"/>
                  </a:cubicBezTo>
                  <a:cubicBezTo>
                    <a:pt x="553" y="144"/>
                    <a:pt x="556" y="144"/>
                    <a:pt x="560" y="145"/>
                  </a:cubicBezTo>
                  <a:cubicBezTo>
                    <a:pt x="564" y="146"/>
                    <a:pt x="567" y="146"/>
                    <a:pt x="570" y="146"/>
                  </a:cubicBezTo>
                  <a:cubicBezTo>
                    <a:pt x="577" y="146"/>
                    <a:pt x="584" y="144"/>
                    <a:pt x="591" y="140"/>
                  </a:cubicBezTo>
                  <a:cubicBezTo>
                    <a:pt x="598" y="136"/>
                    <a:pt x="603" y="131"/>
                    <a:pt x="608" y="125"/>
                  </a:cubicBezTo>
                  <a:cubicBezTo>
                    <a:pt x="612" y="119"/>
                    <a:pt x="615" y="114"/>
                    <a:pt x="615" y="109"/>
                  </a:cubicBezTo>
                  <a:cubicBezTo>
                    <a:pt x="615" y="105"/>
                    <a:pt x="614" y="100"/>
                    <a:pt x="611" y="96"/>
                  </a:cubicBezTo>
                  <a:cubicBezTo>
                    <a:pt x="609" y="92"/>
                    <a:pt x="606" y="88"/>
                    <a:pt x="603" y="85"/>
                  </a:cubicBezTo>
                  <a:cubicBezTo>
                    <a:pt x="607" y="72"/>
                    <a:pt x="607" y="72"/>
                    <a:pt x="607" y="72"/>
                  </a:cubicBezTo>
                  <a:cubicBezTo>
                    <a:pt x="612" y="76"/>
                    <a:pt x="615" y="80"/>
                    <a:pt x="617" y="84"/>
                  </a:cubicBezTo>
                  <a:cubicBezTo>
                    <a:pt x="619" y="89"/>
                    <a:pt x="620" y="94"/>
                    <a:pt x="620" y="99"/>
                  </a:cubicBezTo>
                  <a:lnTo>
                    <a:pt x="620" y="118"/>
                  </a:lnTo>
                  <a:close/>
                  <a:moveTo>
                    <a:pt x="787" y="118"/>
                  </a:moveTo>
                  <a:cubicBezTo>
                    <a:pt x="715" y="118"/>
                    <a:pt x="715" y="118"/>
                    <a:pt x="715" y="118"/>
                  </a:cubicBezTo>
                  <a:cubicBezTo>
                    <a:pt x="704" y="118"/>
                    <a:pt x="695" y="117"/>
                    <a:pt x="688" y="116"/>
                  </a:cubicBezTo>
                  <a:cubicBezTo>
                    <a:pt x="680" y="114"/>
                    <a:pt x="674" y="112"/>
                    <a:pt x="670" y="108"/>
                  </a:cubicBezTo>
                  <a:cubicBezTo>
                    <a:pt x="666" y="104"/>
                    <a:pt x="663" y="98"/>
                    <a:pt x="663" y="91"/>
                  </a:cubicBezTo>
                  <a:cubicBezTo>
                    <a:pt x="663" y="87"/>
                    <a:pt x="665" y="81"/>
                    <a:pt x="667" y="75"/>
                  </a:cubicBezTo>
                  <a:cubicBezTo>
                    <a:pt x="669" y="71"/>
                    <a:pt x="671" y="68"/>
                    <a:pt x="672" y="66"/>
                  </a:cubicBezTo>
                  <a:cubicBezTo>
                    <a:pt x="675" y="68"/>
                    <a:pt x="675" y="68"/>
                    <a:pt x="675" y="68"/>
                  </a:cubicBezTo>
                  <a:cubicBezTo>
                    <a:pt x="673" y="72"/>
                    <a:pt x="671" y="76"/>
                    <a:pt x="670" y="78"/>
                  </a:cubicBezTo>
                  <a:cubicBezTo>
                    <a:pt x="670" y="80"/>
                    <a:pt x="669" y="82"/>
                    <a:pt x="669" y="84"/>
                  </a:cubicBezTo>
                  <a:cubicBezTo>
                    <a:pt x="669" y="91"/>
                    <a:pt x="673" y="96"/>
                    <a:pt x="680" y="100"/>
                  </a:cubicBezTo>
                  <a:cubicBezTo>
                    <a:pt x="688" y="103"/>
                    <a:pt x="700" y="105"/>
                    <a:pt x="716" y="105"/>
                  </a:cubicBezTo>
                  <a:cubicBezTo>
                    <a:pt x="774" y="105"/>
                    <a:pt x="774" y="105"/>
                    <a:pt x="774" y="105"/>
                  </a:cubicBezTo>
                  <a:cubicBezTo>
                    <a:pt x="768" y="103"/>
                    <a:pt x="763" y="101"/>
                    <a:pt x="760" y="99"/>
                  </a:cubicBezTo>
                  <a:cubicBezTo>
                    <a:pt x="757" y="96"/>
                    <a:pt x="755" y="93"/>
                    <a:pt x="755" y="89"/>
                  </a:cubicBezTo>
                  <a:cubicBezTo>
                    <a:pt x="755" y="85"/>
                    <a:pt x="757" y="79"/>
                    <a:pt x="760" y="74"/>
                  </a:cubicBezTo>
                  <a:cubicBezTo>
                    <a:pt x="764" y="68"/>
                    <a:pt x="768" y="65"/>
                    <a:pt x="772" y="65"/>
                  </a:cubicBezTo>
                  <a:cubicBezTo>
                    <a:pt x="778" y="65"/>
                    <a:pt x="781" y="68"/>
                    <a:pt x="784" y="74"/>
                  </a:cubicBezTo>
                  <a:cubicBezTo>
                    <a:pt x="786" y="79"/>
                    <a:pt x="787" y="86"/>
                    <a:pt x="787" y="96"/>
                  </a:cubicBezTo>
                  <a:lnTo>
                    <a:pt x="787" y="118"/>
                  </a:lnTo>
                  <a:close/>
                  <a:moveTo>
                    <a:pt x="771" y="39"/>
                  </a:moveTo>
                  <a:cubicBezTo>
                    <a:pt x="765" y="50"/>
                    <a:pt x="765" y="50"/>
                    <a:pt x="765" y="50"/>
                  </a:cubicBezTo>
                  <a:cubicBezTo>
                    <a:pt x="752" y="43"/>
                    <a:pt x="752" y="43"/>
                    <a:pt x="752" y="43"/>
                  </a:cubicBezTo>
                  <a:cubicBezTo>
                    <a:pt x="758" y="32"/>
                    <a:pt x="758" y="32"/>
                    <a:pt x="758" y="32"/>
                  </a:cubicBezTo>
                  <a:lnTo>
                    <a:pt x="771" y="39"/>
                  </a:lnTo>
                  <a:close/>
                  <a:moveTo>
                    <a:pt x="769" y="91"/>
                  </a:moveTo>
                  <a:cubicBezTo>
                    <a:pt x="771" y="92"/>
                    <a:pt x="774" y="93"/>
                    <a:pt x="778" y="94"/>
                  </a:cubicBezTo>
                  <a:cubicBezTo>
                    <a:pt x="778" y="90"/>
                    <a:pt x="778" y="86"/>
                    <a:pt x="777" y="84"/>
                  </a:cubicBezTo>
                  <a:cubicBezTo>
                    <a:pt x="776" y="81"/>
                    <a:pt x="774" y="80"/>
                    <a:pt x="771" y="80"/>
                  </a:cubicBezTo>
                  <a:cubicBezTo>
                    <a:pt x="770" y="80"/>
                    <a:pt x="768" y="80"/>
                    <a:pt x="767" y="81"/>
                  </a:cubicBezTo>
                  <a:cubicBezTo>
                    <a:pt x="767" y="82"/>
                    <a:pt x="766" y="84"/>
                    <a:pt x="766" y="86"/>
                  </a:cubicBezTo>
                  <a:cubicBezTo>
                    <a:pt x="766" y="88"/>
                    <a:pt x="767" y="90"/>
                    <a:pt x="769" y="91"/>
                  </a:cubicBezTo>
                  <a:close/>
                  <a:moveTo>
                    <a:pt x="826" y="118"/>
                  </a:moveTo>
                  <a:cubicBezTo>
                    <a:pt x="781" y="118"/>
                    <a:pt x="781" y="118"/>
                    <a:pt x="781" y="118"/>
                  </a:cubicBezTo>
                  <a:cubicBezTo>
                    <a:pt x="781" y="105"/>
                    <a:pt x="781" y="105"/>
                    <a:pt x="781" y="105"/>
                  </a:cubicBezTo>
                  <a:cubicBezTo>
                    <a:pt x="820" y="105"/>
                    <a:pt x="820" y="105"/>
                    <a:pt x="820" y="105"/>
                  </a:cubicBezTo>
                  <a:cubicBezTo>
                    <a:pt x="820" y="98"/>
                    <a:pt x="819" y="94"/>
                    <a:pt x="818" y="90"/>
                  </a:cubicBezTo>
                  <a:cubicBezTo>
                    <a:pt x="817" y="88"/>
                    <a:pt x="814" y="85"/>
                    <a:pt x="810" y="81"/>
                  </a:cubicBezTo>
                  <a:cubicBezTo>
                    <a:pt x="816" y="68"/>
                    <a:pt x="816" y="68"/>
                    <a:pt x="816" y="68"/>
                  </a:cubicBezTo>
                  <a:cubicBezTo>
                    <a:pt x="820" y="73"/>
                    <a:pt x="823" y="76"/>
                    <a:pt x="823" y="79"/>
                  </a:cubicBezTo>
                  <a:cubicBezTo>
                    <a:pt x="825" y="83"/>
                    <a:pt x="826" y="90"/>
                    <a:pt x="826" y="99"/>
                  </a:cubicBezTo>
                  <a:lnTo>
                    <a:pt x="826" y="118"/>
                  </a:lnTo>
                  <a:close/>
                  <a:moveTo>
                    <a:pt x="807" y="48"/>
                  </a:moveTo>
                  <a:cubicBezTo>
                    <a:pt x="801" y="59"/>
                    <a:pt x="801" y="59"/>
                    <a:pt x="801" y="59"/>
                  </a:cubicBezTo>
                  <a:cubicBezTo>
                    <a:pt x="789" y="53"/>
                    <a:pt x="789" y="53"/>
                    <a:pt x="789" y="53"/>
                  </a:cubicBezTo>
                  <a:cubicBezTo>
                    <a:pt x="794" y="41"/>
                    <a:pt x="794" y="41"/>
                    <a:pt x="794" y="41"/>
                  </a:cubicBezTo>
                  <a:lnTo>
                    <a:pt x="807" y="48"/>
                  </a:lnTo>
                  <a:close/>
                  <a:moveTo>
                    <a:pt x="825" y="41"/>
                  </a:moveTo>
                  <a:cubicBezTo>
                    <a:pt x="819" y="52"/>
                    <a:pt x="819" y="52"/>
                    <a:pt x="819" y="52"/>
                  </a:cubicBezTo>
                  <a:cubicBezTo>
                    <a:pt x="806" y="45"/>
                    <a:pt x="806" y="45"/>
                    <a:pt x="806" y="45"/>
                  </a:cubicBezTo>
                  <a:cubicBezTo>
                    <a:pt x="812" y="34"/>
                    <a:pt x="812" y="34"/>
                    <a:pt x="812" y="34"/>
                  </a:cubicBezTo>
                  <a:lnTo>
                    <a:pt x="825" y="41"/>
                  </a:lnTo>
                  <a:close/>
                  <a:moveTo>
                    <a:pt x="862" y="118"/>
                  </a:moveTo>
                  <a:cubicBezTo>
                    <a:pt x="851" y="118"/>
                    <a:pt x="851" y="118"/>
                    <a:pt x="851" y="118"/>
                  </a:cubicBezTo>
                  <a:cubicBezTo>
                    <a:pt x="848" y="118"/>
                    <a:pt x="845" y="117"/>
                    <a:pt x="843" y="114"/>
                  </a:cubicBezTo>
                  <a:cubicBezTo>
                    <a:pt x="841" y="111"/>
                    <a:pt x="840" y="108"/>
                    <a:pt x="839" y="103"/>
                  </a:cubicBezTo>
                  <a:cubicBezTo>
                    <a:pt x="838" y="98"/>
                    <a:pt x="837" y="92"/>
                    <a:pt x="836" y="84"/>
                  </a:cubicBezTo>
                  <a:cubicBezTo>
                    <a:pt x="836" y="79"/>
                    <a:pt x="836" y="72"/>
                    <a:pt x="835" y="66"/>
                  </a:cubicBezTo>
                  <a:cubicBezTo>
                    <a:pt x="835" y="60"/>
                    <a:pt x="835" y="55"/>
                    <a:pt x="834" y="52"/>
                  </a:cubicBezTo>
                  <a:cubicBezTo>
                    <a:pt x="833" y="49"/>
                    <a:pt x="833" y="46"/>
                    <a:pt x="832" y="44"/>
                  </a:cubicBezTo>
                  <a:cubicBezTo>
                    <a:pt x="831" y="42"/>
                    <a:pt x="829" y="40"/>
                    <a:pt x="827" y="38"/>
                  </a:cubicBezTo>
                  <a:cubicBezTo>
                    <a:pt x="837" y="23"/>
                    <a:pt x="837" y="23"/>
                    <a:pt x="837" y="23"/>
                  </a:cubicBezTo>
                  <a:cubicBezTo>
                    <a:pt x="839" y="29"/>
                    <a:pt x="840" y="36"/>
                    <a:pt x="841" y="45"/>
                  </a:cubicBezTo>
                  <a:cubicBezTo>
                    <a:pt x="841" y="50"/>
                    <a:pt x="842" y="63"/>
                    <a:pt x="843" y="83"/>
                  </a:cubicBezTo>
                  <a:cubicBezTo>
                    <a:pt x="843" y="93"/>
                    <a:pt x="845" y="99"/>
                    <a:pt x="847" y="101"/>
                  </a:cubicBezTo>
                  <a:cubicBezTo>
                    <a:pt x="848" y="103"/>
                    <a:pt x="850" y="105"/>
                    <a:pt x="851" y="105"/>
                  </a:cubicBezTo>
                  <a:cubicBezTo>
                    <a:pt x="862" y="105"/>
                    <a:pt x="862" y="105"/>
                    <a:pt x="862" y="105"/>
                  </a:cubicBezTo>
                  <a:lnTo>
                    <a:pt x="862" y="118"/>
                  </a:lnTo>
                  <a:close/>
                  <a:moveTo>
                    <a:pt x="917" y="86"/>
                  </a:moveTo>
                  <a:cubicBezTo>
                    <a:pt x="921" y="94"/>
                    <a:pt x="924" y="101"/>
                    <a:pt x="924" y="105"/>
                  </a:cubicBezTo>
                  <a:cubicBezTo>
                    <a:pt x="924" y="108"/>
                    <a:pt x="923" y="111"/>
                    <a:pt x="921" y="115"/>
                  </a:cubicBezTo>
                  <a:cubicBezTo>
                    <a:pt x="919" y="119"/>
                    <a:pt x="917" y="121"/>
                    <a:pt x="915" y="121"/>
                  </a:cubicBezTo>
                  <a:cubicBezTo>
                    <a:pt x="913" y="121"/>
                    <a:pt x="909" y="120"/>
                    <a:pt x="903" y="117"/>
                  </a:cubicBezTo>
                  <a:cubicBezTo>
                    <a:pt x="898" y="114"/>
                    <a:pt x="893" y="112"/>
                    <a:pt x="889" y="110"/>
                  </a:cubicBezTo>
                  <a:cubicBezTo>
                    <a:pt x="883" y="113"/>
                    <a:pt x="879" y="115"/>
                    <a:pt x="876" y="116"/>
                  </a:cubicBezTo>
                  <a:cubicBezTo>
                    <a:pt x="873" y="118"/>
                    <a:pt x="869" y="118"/>
                    <a:pt x="864" y="118"/>
                  </a:cubicBezTo>
                  <a:cubicBezTo>
                    <a:pt x="857" y="118"/>
                    <a:pt x="857" y="118"/>
                    <a:pt x="857" y="118"/>
                  </a:cubicBezTo>
                  <a:cubicBezTo>
                    <a:pt x="857" y="105"/>
                    <a:pt x="857" y="105"/>
                    <a:pt x="857" y="105"/>
                  </a:cubicBezTo>
                  <a:cubicBezTo>
                    <a:pt x="864" y="105"/>
                    <a:pt x="864" y="105"/>
                    <a:pt x="864" y="105"/>
                  </a:cubicBezTo>
                  <a:cubicBezTo>
                    <a:pt x="866" y="105"/>
                    <a:pt x="868" y="104"/>
                    <a:pt x="870" y="104"/>
                  </a:cubicBezTo>
                  <a:cubicBezTo>
                    <a:pt x="872" y="104"/>
                    <a:pt x="875" y="103"/>
                    <a:pt x="878" y="102"/>
                  </a:cubicBezTo>
                  <a:cubicBezTo>
                    <a:pt x="877" y="101"/>
                    <a:pt x="875" y="100"/>
                    <a:pt x="874" y="99"/>
                  </a:cubicBezTo>
                  <a:cubicBezTo>
                    <a:pt x="873" y="98"/>
                    <a:pt x="872" y="97"/>
                    <a:pt x="872" y="95"/>
                  </a:cubicBezTo>
                  <a:cubicBezTo>
                    <a:pt x="872" y="94"/>
                    <a:pt x="872" y="94"/>
                    <a:pt x="872" y="93"/>
                  </a:cubicBezTo>
                  <a:cubicBezTo>
                    <a:pt x="872" y="93"/>
                    <a:pt x="872" y="92"/>
                    <a:pt x="873" y="91"/>
                  </a:cubicBezTo>
                  <a:cubicBezTo>
                    <a:pt x="881" y="78"/>
                    <a:pt x="881" y="78"/>
                    <a:pt x="881" y="78"/>
                  </a:cubicBezTo>
                  <a:cubicBezTo>
                    <a:pt x="882" y="76"/>
                    <a:pt x="883" y="74"/>
                    <a:pt x="884" y="74"/>
                  </a:cubicBezTo>
                  <a:cubicBezTo>
                    <a:pt x="884" y="73"/>
                    <a:pt x="886" y="72"/>
                    <a:pt x="887" y="72"/>
                  </a:cubicBezTo>
                  <a:cubicBezTo>
                    <a:pt x="884" y="70"/>
                    <a:pt x="882" y="68"/>
                    <a:pt x="882" y="67"/>
                  </a:cubicBezTo>
                  <a:cubicBezTo>
                    <a:pt x="882" y="66"/>
                    <a:pt x="883" y="63"/>
                    <a:pt x="885" y="59"/>
                  </a:cubicBezTo>
                  <a:cubicBezTo>
                    <a:pt x="886" y="57"/>
                    <a:pt x="887" y="55"/>
                    <a:pt x="889" y="52"/>
                  </a:cubicBezTo>
                  <a:cubicBezTo>
                    <a:pt x="892" y="55"/>
                    <a:pt x="896" y="60"/>
                    <a:pt x="901" y="66"/>
                  </a:cubicBezTo>
                  <a:cubicBezTo>
                    <a:pt x="908" y="74"/>
                    <a:pt x="913" y="81"/>
                    <a:pt x="917" y="86"/>
                  </a:cubicBezTo>
                  <a:close/>
                  <a:moveTo>
                    <a:pt x="894" y="93"/>
                  </a:moveTo>
                  <a:cubicBezTo>
                    <a:pt x="896" y="91"/>
                    <a:pt x="896" y="90"/>
                    <a:pt x="896" y="88"/>
                  </a:cubicBezTo>
                  <a:cubicBezTo>
                    <a:pt x="896" y="86"/>
                    <a:pt x="896" y="84"/>
                    <a:pt x="895" y="83"/>
                  </a:cubicBezTo>
                  <a:cubicBezTo>
                    <a:pt x="894" y="81"/>
                    <a:pt x="892" y="80"/>
                    <a:pt x="890" y="80"/>
                  </a:cubicBezTo>
                  <a:cubicBezTo>
                    <a:pt x="887" y="80"/>
                    <a:pt x="885" y="81"/>
                    <a:pt x="883" y="83"/>
                  </a:cubicBezTo>
                  <a:cubicBezTo>
                    <a:pt x="881" y="84"/>
                    <a:pt x="880" y="86"/>
                    <a:pt x="880" y="88"/>
                  </a:cubicBezTo>
                  <a:cubicBezTo>
                    <a:pt x="880" y="91"/>
                    <a:pt x="883" y="93"/>
                    <a:pt x="889" y="97"/>
                  </a:cubicBezTo>
                  <a:cubicBezTo>
                    <a:pt x="892" y="95"/>
                    <a:pt x="893" y="94"/>
                    <a:pt x="894" y="93"/>
                  </a:cubicBezTo>
                  <a:close/>
                  <a:moveTo>
                    <a:pt x="915" y="106"/>
                  </a:moveTo>
                  <a:cubicBezTo>
                    <a:pt x="915" y="104"/>
                    <a:pt x="914" y="101"/>
                    <a:pt x="911" y="97"/>
                  </a:cubicBezTo>
                  <a:cubicBezTo>
                    <a:pt x="909" y="95"/>
                    <a:pt x="907" y="92"/>
                    <a:pt x="904" y="90"/>
                  </a:cubicBezTo>
                  <a:cubicBezTo>
                    <a:pt x="904" y="92"/>
                    <a:pt x="904" y="94"/>
                    <a:pt x="902" y="97"/>
                  </a:cubicBezTo>
                  <a:cubicBezTo>
                    <a:pt x="901" y="99"/>
                    <a:pt x="900" y="101"/>
                    <a:pt x="898" y="102"/>
                  </a:cubicBezTo>
                  <a:cubicBezTo>
                    <a:pt x="901" y="103"/>
                    <a:pt x="904" y="105"/>
                    <a:pt x="907" y="107"/>
                  </a:cubicBezTo>
                  <a:cubicBezTo>
                    <a:pt x="910" y="108"/>
                    <a:pt x="912" y="108"/>
                    <a:pt x="913" y="108"/>
                  </a:cubicBezTo>
                  <a:cubicBezTo>
                    <a:pt x="914" y="108"/>
                    <a:pt x="914" y="108"/>
                    <a:pt x="915" y="108"/>
                  </a:cubicBezTo>
                  <a:cubicBezTo>
                    <a:pt x="915" y="107"/>
                    <a:pt x="915" y="107"/>
                    <a:pt x="915" y="106"/>
                  </a:cubicBezTo>
                  <a:close/>
                  <a:moveTo>
                    <a:pt x="1028" y="118"/>
                  </a:moveTo>
                  <a:cubicBezTo>
                    <a:pt x="1019" y="118"/>
                    <a:pt x="1019" y="118"/>
                    <a:pt x="1019" y="118"/>
                  </a:cubicBezTo>
                  <a:cubicBezTo>
                    <a:pt x="1010" y="118"/>
                    <a:pt x="1003" y="119"/>
                    <a:pt x="996" y="121"/>
                  </a:cubicBezTo>
                  <a:cubicBezTo>
                    <a:pt x="988" y="123"/>
                    <a:pt x="984" y="126"/>
                    <a:pt x="984" y="129"/>
                  </a:cubicBezTo>
                  <a:cubicBezTo>
                    <a:pt x="984" y="133"/>
                    <a:pt x="985" y="136"/>
                    <a:pt x="986" y="140"/>
                  </a:cubicBezTo>
                  <a:cubicBezTo>
                    <a:pt x="987" y="144"/>
                    <a:pt x="988" y="148"/>
                    <a:pt x="990" y="152"/>
                  </a:cubicBezTo>
                  <a:cubicBezTo>
                    <a:pt x="991" y="156"/>
                    <a:pt x="991" y="160"/>
                    <a:pt x="991" y="163"/>
                  </a:cubicBezTo>
                  <a:cubicBezTo>
                    <a:pt x="991" y="165"/>
                    <a:pt x="991" y="167"/>
                    <a:pt x="991" y="169"/>
                  </a:cubicBezTo>
                  <a:cubicBezTo>
                    <a:pt x="991" y="170"/>
                    <a:pt x="990" y="172"/>
                    <a:pt x="989" y="175"/>
                  </a:cubicBezTo>
                  <a:cubicBezTo>
                    <a:pt x="988" y="171"/>
                    <a:pt x="987" y="166"/>
                    <a:pt x="985" y="162"/>
                  </a:cubicBezTo>
                  <a:cubicBezTo>
                    <a:pt x="983" y="154"/>
                    <a:pt x="981" y="148"/>
                    <a:pt x="980" y="143"/>
                  </a:cubicBezTo>
                  <a:cubicBezTo>
                    <a:pt x="978" y="137"/>
                    <a:pt x="977" y="133"/>
                    <a:pt x="977" y="131"/>
                  </a:cubicBezTo>
                  <a:cubicBezTo>
                    <a:pt x="977" y="125"/>
                    <a:pt x="978" y="119"/>
                    <a:pt x="981" y="116"/>
                  </a:cubicBezTo>
                  <a:cubicBezTo>
                    <a:pt x="984" y="112"/>
                    <a:pt x="988" y="110"/>
                    <a:pt x="994" y="108"/>
                  </a:cubicBezTo>
                  <a:cubicBezTo>
                    <a:pt x="999" y="107"/>
                    <a:pt x="1006" y="105"/>
                    <a:pt x="1015" y="105"/>
                  </a:cubicBezTo>
                  <a:cubicBezTo>
                    <a:pt x="1012" y="101"/>
                    <a:pt x="1009" y="99"/>
                    <a:pt x="1009" y="99"/>
                  </a:cubicBezTo>
                  <a:cubicBezTo>
                    <a:pt x="1006" y="97"/>
                    <a:pt x="1003" y="95"/>
                    <a:pt x="1001" y="95"/>
                  </a:cubicBezTo>
                  <a:cubicBezTo>
                    <a:pt x="999" y="95"/>
                    <a:pt x="997" y="96"/>
                    <a:pt x="996" y="97"/>
                  </a:cubicBezTo>
                  <a:cubicBezTo>
                    <a:pt x="994" y="98"/>
                    <a:pt x="993" y="99"/>
                    <a:pt x="991" y="101"/>
                  </a:cubicBezTo>
                  <a:cubicBezTo>
                    <a:pt x="988" y="99"/>
                    <a:pt x="988" y="99"/>
                    <a:pt x="988" y="99"/>
                  </a:cubicBezTo>
                  <a:cubicBezTo>
                    <a:pt x="989" y="95"/>
                    <a:pt x="991" y="92"/>
                    <a:pt x="993" y="90"/>
                  </a:cubicBezTo>
                  <a:cubicBezTo>
                    <a:pt x="996" y="86"/>
                    <a:pt x="1000" y="84"/>
                    <a:pt x="1005" y="84"/>
                  </a:cubicBezTo>
                  <a:cubicBezTo>
                    <a:pt x="1008" y="84"/>
                    <a:pt x="1011" y="85"/>
                    <a:pt x="1014" y="88"/>
                  </a:cubicBezTo>
                  <a:cubicBezTo>
                    <a:pt x="1017" y="89"/>
                    <a:pt x="1020" y="92"/>
                    <a:pt x="1022" y="96"/>
                  </a:cubicBezTo>
                  <a:cubicBezTo>
                    <a:pt x="1024" y="98"/>
                    <a:pt x="1026" y="100"/>
                    <a:pt x="1028" y="105"/>
                  </a:cubicBezTo>
                  <a:lnTo>
                    <a:pt x="1028" y="118"/>
                  </a:lnTo>
                  <a:close/>
                  <a:moveTo>
                    <a:pt x="1071" y="118"/>
                  </a:moveTo>
                  <a:cubicBezTo>
                    <a:pt x="1023" y="118"/>
                    <a:pt x="1023" y="118"/>
                    <a:pt x="1023" y="118"/>
                  </a:cubicBezTo>
                  <a:cubicBezTo>
                    <a:pt x="1023" y="105"/>
                    <a:pt x="1023" y="105"/>
                    <a:pt x="1023" y="105"/>
                  </a:cubicBezTo>
                  <a:cubicBezTo>
                    <a:pt x="1065" y="105"/>
                    <a:pt x="1065" y="105"/>
                    <a:pt x="1065" y="105"/>
                  </a:cubicBezTo>
                  <a:cubicBezTo>
                    <a:pt x="1065" y="100"/>
                    <a:pt x="1064" y="96"/>
                    <a:pt x="1063" y="91"/>
                  </a:cubicBezTo>
                  <a:cubicBezTo>
                    <a:pt x="1060" y="92"/>
                    <a:pt x="1058" y="93"/>
                    <a:pt x="1057" y="93"/>
                  </a:cubicBezTo>
                  <a:cubicBezTo>
                    <a:pt x="1054" y="94"/>
                    <a:pt x="1052" y="94"/>
                    <a:pt x="1050" y="94"/>
                  </a:cubicBezTo>
                  <a:cubicBezTo>
                    <a:pt x="1047" y="94"/>
                    <a:pt x="1043" y="93"/>
                    <a:pt x="1041" y="91"/>
                  </a:cubicBezTo>
                  <a:cubicBezTo>
                    <a:pt x="1038" y="89"/>
                    <a:pt x="1037" y="86"/>
                    <a:pt x="1037" y="82"/>
                  </a:cubicBezTo>
                  <a:cubicBezTo>
                    <a:pt x="1037" y="75"/>
                    <a:pt x="1038" y="68"/>
                    <a:pt x="1041" y="63"/>
                  </a:cubicBezTo>
                  <a:cubicBezTo>
                    <a:pt x="1044" y="57"/>
                    <a:pt x="1048" y="54"/>
                    <a:pt x="1052" y="54"/>
                  </a:cubicBezTo>
                  <a:cubicBezTo>
                    <a:pt x="1059" y="54"/>
                    <a:pt x="1063" y="59"/>
                    <a:pt x="1067" y="69"/>
                  </a:cubicBezTo>
                  <a:cubicBezTo>
                    <a:pt x="1070" y="77"/>
                    <a:pt x="1071" y="87"/>
                    <a:pt x="1071" y="98"/>
                  </a:cubicBezTo>
                  <a:lnTo>
                    <a:pt x="1071" y="118"/>
                  </a:lnTo>
                  <a:close/>
                  <a:moveTo>
                    <a:pt x="1051" y="36"/>
                  </a:moveTo>
                  <a:cubicBezTo>
                    <a:pt x="1045" y="48"/>
                    <a:pt x="1045" y="48"/>
                    <a:pt x="1045" y="48"/>
                  </a:cubicBezTo>
                  <a:cubicBezTo>
                    <a:pt x="1032" y="41"/>
                    <a:pt x="1032" y="41"/>
                    <a:pt x="1032" y="41"/>
                  </a:cubicBezTo>
                  <a:cubicBezTo>
                    <a:pt x="1038" y="30"/>
                    <a:pt x="1038" y="30"/>
                    <a:pt x="1038" y="30"/>
                  </a:cubicBezTo>
                  <a:lnTo>
                    <a:pt x="1051" y="36"/>
                  </a:lnTo>
                  <a:close/>
                  <a:moveTo>
                    <a:pt x="1058" y="78"/>
                  </a:moveTo>
                  <a:cubicBezTo>
                    <a:pt x="1058" y="76"/>
                    <a:pt x="1057" y="74"/>
                    <a:pt x="1055" y="72"/>
                  </a:cubicBezTo>
                  <a:cubicBezTo>
                    <a:pt x="1053" y="69"/>
                    <a:pt x="1051" y="68"/>
                    <a:pt x="1049" y="68"/>
                  </a:cubicBezTo>
                  <a:cubicBezTo>
                    <a:pt x="1047" y="68"/>
                    <a:pt x="1046" y="68"/>
                    <a:pt x="1045" y="70"/>
                  </a:cubicBezTo>
                  <a:cubicBezTo>
                    <a:pt x="1044" y="71"/>
                    <a:pt x="1044" y="72"/>
                    <a:pt x="1044" y="74"/>
                  </a:cubicBezTo>
                  <a:cubicBezTo>
                    <a:pt x="1044" y="78"/>
                    <a:pt x="1046" y="80"/>
                    <a:pt x="1051" y="80"/>
                  </a:cubicBezTo>
                  <a:cubicBezTo>
                    <a:pt x="1052" y="80"/>
                    <a:pt x="1053" y="80"/>
                    <a:pt x="1055" y="79"/>
                  </a:cubicBezTo>
                  <a:cubicBezTo>
                    <a:pt x="1056" y="79"/>
                    <a:pt x="1057" y="78"/>
                    <a:pt x="1058" y="78"/>
                  </a:cubicBezTo>
                  <a:close/>
                  <a:moveTo>
                    <a:pt x="1069" y="29"/>
                  </a:moveTo>
                  <a:cubicBezTo>
                    <a:pt x="1063" y="40"/>
                    <a:pt x="1063" y="40"/>
                    <a:pt x="1063" y="40"/>
                  </a:cubicBezTo>
                  <a:cubicBezTo>
                    <a:pt x="1050" y="34"/>
                    <a:pt x="1050" y="34"/>
                    <a:pt x="1050" y="34"/>
                  </a:cubicBezTo>
                  <a:cubicBezTo>
                    <a:pt x="1056" y="23"/>
                    <a:pt x="1056" y="23"/>
                    <a:pt x="1056" y="23"/>
                  </a:cubicBezTo>
                  <a:lnTo>
                    <a:pt x="1069" y="29"/>
                  </a:lnTo>
                  <a:close/>
                  <a:moveTo>
                    <a:pt x="1149" y="118"/>
                  </a:moveTo>
                  <a:cubicBezTo>
                    <a:pt x="1149" y="124"/>
                    <a:pt x="1147" y="130"/>
                    <a:pt x="1142" y="136"/>
                  </a:cubicBezTo>
                  <a:cubicBezTo>
                    <a:pt x="1138" y="141"/>
                    <a:pt x="1132" y="146"/>
                    <a:pt x="1126" y="150"/>
                  </a:cubicBezTo>
                  <a:cubicBezTo>
                    <a:pt x="1120" y="154"/>
                    <a:pt x="1115" y="156"/>
                    <a:pt x="1111" y="156"/>
                  </a:cubicBezTo>
                  <a:cubicBezTo>
                    <a:pt x="1108" y="156"/>
                    <a:pt x="1104" y="155"/>
                    <a:pt x="1100" y="154"/>
                  </a:cubicBezTo>
                  <a:cubicBezTo>
                    <a:pt x="1096" y="153"/>
                    <a:pt x="1093" y="152"/>
                    <a:pt x="1088" y="150"/>
                  </a:cubicBezTo>
                  <a:cubicBezTo>
                    <a:pt x="1084" y="149"/>
                    <a:pt x="1081" y="148"/>
                    <a:pt x="1077" y="146"/>
                  </a:cubicBezTo>
                  <a:cubicBezTo>
                    <a:pt x="1078" y="143"/>
                    <a:pt x="1078" y="143"/>
                    <a:pt x="1078" y="143"/>
                  </a:cubicBezTo>
                  <a:cubicBezTo>
                    <a:pt x="1082" y="144"/>
                    <a:pt x="1085" y="144"/>
                    <a:pt x="1089" y="145"/>
                  </a:cubicBezTo>
                  <a:cubicBezTo>
                    <a:pt x="1093" y="146"/>
                    <a:pt x="1096" y="146"/>
                    <a:pt x="1099" y="146"/>
                  </a:cubicBezTo>
                  <a:cubicBezTo>
                    <a:pt x="1106" y="146"/>
                    <a:pt x="1113" y="144"/>
                    <a:pt x="1120" y="140"/>
                  </a:cubicBezTo>
                  <a:cubicBezTo>
                    <a:pt x="1127" y="136"/>
                    <a:pt x="1132" y="131"/>
                    <a:pt x="1137" y="125"/>
                  </a:cubicBezTo>
                  <a:cubicBezTo>
                    <a:pt x="1141" y="119"/>
                    <a:pt x="1144" y="114"/>
                    <a:pt x="1144" y="109"/>
                  </a:cubicBezTo>
                  <a:cubicBezTo>
                    <a:pt x="1144" y="105"/>
                    <a:pt x="1143" y="100"/>
                    <a:pt x="1140" y="96"/>
                  </a:cubicBezTo>
                  <a:cubicBezTo>
                    <a:pt x="1138" y="92"/>
                    <a:pt x="1136" y="88"/>
                    <a:pt x="1132" y="85"/>
                  </a:cubicBezTo>
                  <a:cubicBezTo>
                    <a:pt x="1137" y="72"/>
                    <a:pt x="1137" y="72"/>
                    <a:pt x="1137" y="72"/>
                  </a:cubicBezTo>
                  <a:cubicBezTo>
                    <a:pt x="1141" y="76"/>
                    <a:pt x="1144" y="80"/>
                    <a:pt x="1146" y="84"/>
                  </a:cubicBezTo>
                  <a:cubicBezTo>
                    <a:pt x="1148" y="89"/>
                    <a:pt x="1149" y="94"/>
                    <a:pt x="1149" y="99"/>
                  </a:cubicBezTo>
                  <a:lnTo>
                    <a:pt x="1149" y="118"/>
                  </a:lnTo>
                  <a:close/>
                  <a:moveTo>
                    <a:pt x="1284" y="118"/>
                  </a:moveTo>
                  <a:cubicBezTo>
                    <a:pt x="1270" y="118"/>
                    <a:pt x="1270" y="118"/>
                    <a:pt x="1270" y="118"/>
                  </a:cubicBezTo>
                  <a:cubicBezTo>
                    <a:pt x="1262" y="118"/>
                    <a:pt x="1256" y="118"/>
                    <a:pt x="1252" y="119"/>
                  </a:cubicBezTo>
                  <a:cubicBezTo>
                    <a:pt x="1248" y="119"/>
                    <a:pt x="1246" y="120"/>
                    <a:pt x="1246" y="121"/>
                  </a:cubicBezTo>
                  <a:cubicBezTo>
                    <a:pt x="1246" y="123"/>
                    <a:pt x="1248" y="124"/>
                    <a:pt x="1253" y="124"/>
                  </a:cubicBezTo>
                  <a:cubicBezTo>
                    <a:pt x="1255" y="124"/>
                    <a:pt x="1257" y="124"/>
                    <a:pt x="1258" y="124"/>
                  </a:cubicBezTo>
                  <a:cubicBezTo>
                    <a:pt x="1259" y="124"/>
                    <a:pt x="1262" y="124"/>
                    <a:pt x="1266" y="125"/>
                  </a:cubicBezTo>
                  <a:cubicBezTo>
                    <a:pt x="1269" y="125"/>
                    <a:pt x="1270" y="126"/>
                    <a:pt x="1271" y="126"/>
                  </a:cubicBezTo>
                  <a:cubicBezTo>
                    <a:pt x="1273" y="127"/>
                    <a:pt x="1274" y="128"/>
                    <a:pt x="1274" y="130"/>
                  </a:cubicBezTo>
                  <a:cubicBezTo>
                    <a:pt x="1274" y="140"/>
                    <a:pt x="1270" y="147"/>
                    <a:pt x="1264" y="151"/>
                  </a:cubicBezTo>
                  <a:cubicBezTo>
                    <a:pt x="1257" y="156"/>
                    <a:pt x="1246" y="159"/>
                    <a:pt x="1229" y="159"/>
                  </a:cubicBezTo>
                  <a:cubicBezTo>
                    <a:pt x="1218" y="159"/>
                    <a:pt x="1209" y="157"/>
                    <a:pt x="1203" y="153"/>
                  </a:cubicBezTo>
                  <a:cubicBezTo>
                    <a:pt x="1196" y="149"/>
                    <a:pt x="1192" y="143"/>
                    <a:pt x="1192" y="136"/>
                  </a:cubicBezTo>
                  <a:cubicBezTo>
                    <a:pt x="1192" y="130"/>
                    <a:pt x="1194" y="123"/>
                    <a:pt x="1197" y="116"/>
                  </a:cubicBezTo>
                  <a:cubicBezTo>
                    <a:pt x="1198" y="114"/>
                    <a:pt x="1202" y="109"/>
                    <a:pt x="1207" y="101"/>
                  </a:cubicBezTo>
                  <a:cubicBezTo>
                    <a:pt x="1210" y="102"/>
                    <a:pt x="1210" y="102"/>
                    <a:pt x="1210" y="102"/>
                  </a:cubicBezTo>
                  <a:cubicBezTo>
                    <a:pt x="1208" y="106"/>
                    <a:pt x="1206" y="109"/>
                    <a:pt x="1204" y="112"/>
                  </a:cubicBezTo>
                  <a:cubicBezTo>
                    <a:pt x="1201" y="118"/>
                    <a:pt x="1199" y="123"/>
                    <a:pt x="1199" y="126"/>
                  </a:cubicBezTo>
                  <a:cubicBezTo>
                    <a:pt x="1199" y="133"/>
                    <a:pt x="1203" y="138"/>
                    <a:pt x="1209" y="141"/>
                  </a:cubicBezTo>
                  <a:cubicBezTo>
                    <a:pt x="1216" y="144"/>
                    <a:pt x="1225" y="146"/>
                    <a:pt x="1236" y="146"/>
                  </a:cubicBezTo>
                  <a:cubicBezTo>
                    <a:pt x="1243" y="146"/>
                    <a:pt x="1250" y="145"/>
                    <a:pt x="1255" y="144"/>
                  </a:cubicBezTo>
                  <a:cubicBezTo>
                    <a:pt x="1262" y="143"/>
                    <a:pt x="1266" y="141"/>
                    <a:pt x="1266" y="138"/>
                  </a:cubicBezTo>
                  <a:cubicBezTo>
                    <a:pt x="1266" y="137"/>
                    <a:pt x="1265" y="137"/>
                    <a:pt x="1265" y="136"/>
                  </a:cubicBezTo>
                  <a:cubicBezTo>
                    <a:pt x="1264" y="136"/>
                    <a:pt x="1263" y="136"/>
                    <a:pt x="1261" y="136"/>
                  </a:cubicBezTo>
                  <a:cubicBezTo>
                    <a:pt x="1259" y="135"/>
                    <a:pt x="1257" y="135"/>
                    <a:pt x="1254" y="135"/>
                  </a:cubicBezTo>
                  <a:cubicBezTo>
                    <a:pt x="1251" y="135"/>
                    <a:pt x="1249" y="135"/>
                    <a:pt x="1248" y="135"/>
                  </a:cubicBezTo>
                  <a:cubicBezTo>
                    <a:pt x="1245" y="135"/>
                    <a:pt x="1243" y="134"/>
                    <a:pt x="1241" y="133"/>
                  </a:cubicBezTo>
                  <a:cubicBezTo>
                    <a:pt x="1240" y="133"/>
                    <a:pt x="1239" y="131"/>
                    <a:pt x="1239" y="130"/>
                  </a:cubicBezTo>
                  <a:cubicBezTo>
                    <a:pt x="1239" y="123"/>
                    <a:pt x="1241" y="118"/>
                    <a:pt x="1245" y="114"/>
                  </a:cubicBezTo>
                  <a:cubicBezTo>
                    <a:pt x="1248" y="110"/>
                    <a:pt x="1252" y="108"/>
                    <a:pt x="1257" y="106"/>
                  </a:cubicBezTo>
                  <a:cubicBezTo>
                    <a:pt x="1261" y="105"/>
                    <a:pt x="1265" y="105"/>
                    <a:pt x="1270" y="105"/>
                  </a:cubicBezTo>
                  <a:cubicBezTo>
                    <a:pt x="1284" y="105"/>
                    <a:pt x="1284" y="105"/>
                    <a:pt x="1284" y="105"/>
                  </a:cubicBezTo>
                  <a:lnTo>
                    <a:pt x="1284" y="118"/>
                  </a:lnTo>
                  <a:close/>
                  <a:moveTo>
                    <a:pt x="1317" y="118"/>
                  </a:moveTo>
                  <a:cubicBezTo>
                    <a:pt x="1278" y="118"/>
                    <a:pt x="1278" y="118"/>
                    <a:pt x="1278" y="118"/>
                  </a:cubicBezTo>
                  <a:cubicBezTo>
                    <a:pt x="1278" y="105"/>
                    <a:pt x="1278" y="105"/>
                    <a:pt x="1278" y="105"/>
                  </a:cubicBezTo>
                  <a:cubicBezTo>
                    <a:pt x="1309" y="105"/>
                    <a:pt x="1309" y="105"/>
                    <a:pt x="1309" y="105"/>
                  </a:cubicBezTo>
                  <a:cubicBezTo>
                    <a:pt x="1299" y="38"/>
                    <a:pt x="1299" y="38"/>
                    <a:pt x="1299" y="38"/>
                  </a:cubicBezTo>
                  <a:cubicBezTo>
                    <a:pt x="1295" y="36"/>
                    <a:pt x="1295" y="36"/>
                    <a:pt x="1295" y="36"/>
                  </a:cubicBezTo>
                  <a:cubicBezTo>
                    <a:pt x="1295" y="33"/>
                    <a:pt x="1296" y="29"/>
                    <a:pt x="1296" y="26"/>
                  </a:cubicBezTo>
                  <a:cubicBezTo>
                    <a:pt x="1297" y="23"/>
                    <a:pt x="1298" y="20"/>
                    <a:pt x="1299" y="17"/>
                  </a:cubicBezTo>
                  <a:cubicBezTo>
                    <a:pt x="1300" y="18"/>
                    <a:pt x="1300" y="18"/>
                    <a:pt x="1300" y="18"/>
                  </a:cubicBezTo>
                  <a:cubicBezTo>
                    <a:pt x="1300" y="21"/>
                    <a:pt x="1302" y="23"/>
                    <a:pt x="1305" y="25"/>
                  </a:cubicBezTo>
                  <a:cubicBezTo>
                    <a:pt x="1308" y="26"/>
                    <a:pt x="1311" y="27"/>
                    <a:pt x="1313" y="28"/>
                  </a:cubicBezTo>
                  <a:cubicBezTo>
                    <a:pt x="1313" y="30"/>
                    <a:pt x="1313" y="33"/>
                    <a:pt x="1313" y="36"/>
                  </a:cubicBezTo>
                  <a:cubicBezTo>
                    <a:pt x="1312" y="39"/>
                    <a:pt x="1312" y="41"/>
                    <a:pt x="1311" y="43"/>
                  </a:cubicBezTo>
                  <a:cubicBezTo>
                    <a:pt x="1307" y="42"/>
                    <a:pt x="1307" y="42"/>
                    <a:pt x="1307" y="42"/>
                  </a:cubicBezTo>
                  <a:cubicBezTo>
                    <a:pt x="1317" y="103"/>
                    <a:pt x="1317" y="103"/>
                    <a:pt x="1317" y="103"/>
                  </a:cubicBezTo>
                  <a:lnTo>
                    <a:pt x="1317" y="118"/>
                  </a:lnTo>
                  <a:close/>
                  <a:moveTo>
                    <a:pt x="1392" y="94"/>
                  </a:moveTo>
                  <a:cubicBezTo>
                    <a:pt x="1387" y="108"/>
                    <a:pt x="1387" y="108"/>
                    <a:pt x="1387" y="108"/>
                  </a:cubicBezTo>
                  <a:cubicBezTo>
                    <a:pt x="1379" y="111"/>
                    <a:pt x="1370" y="113"/>
                    <a:pt x="1359" y="115"/>
                  </a:cubicBezTo>
                  <a:cubicBezTo>
                    <a:pt x="1349" y="117"/>
                    <a:pt x="1339" y="118"/>
                    <a:pt x="1331" y="118"/>
                  </a:cubicBezTo>
                  <a:cubicBezTo>
                    <a:pt x="1311" y="118"/>
                    <a:pt x="1311" y="118"/>
                    <a:pt x="1311" y="118"/>
                  </a:cubicBezTo>
                  <a:cubicBezTo>
                    <a:pt x="1311" y="105"/>
                    <a:pt x="1311" y="105"/>
                    <a:pt x="1311" y="105"/>
                  </a:cubicBezTo>
                  <a:cubicBezTo>
                    <a:pt x="1330" y="105"/>
                    <a:pt x="1330" y="105"/>
                    <a:pt x="1330" y="105"/>
                  </a:cubicBezTo>
                  <a:cubicBezTo>
                    <a:pt x="1328" y="102"/>
                    <a:pt x="1327" y="99"/>
                    <a:pt x="1326" y="96"/>
                  </a:cubicBezTo>
                  <a:cubicBezTo>
                    <a:pt x="1325" y="93"/>
                    <a:pt x="1325" y="90"/>
                    <a:pt x="1325" y="87"/>
                  </a:cubicBezTo>
                  <a:cubicBezTo>
                    <a:pt x="1325" y="81"/>
                    <a:pt x="1327" y="76"/>
                    <a:pt x="1333" y="72"/>
                  </a:cubicBezTo>
                  <a:cubicBezTo>
                    <a:pt x="1338" y="68"/>
                    <a:pt x="1344" y="65"/>
                    <a:pt x="1352" y="65"/>
                  </a:cubicBezTo>
                  <a:cubicBezTo>
                    <a:pt x="1359" y="65"/>
                    <a:pt x="1364" y="67"/>
                    <a:pt x="1368" y="70"/>
                  </a:cubicBezTo>
                  <a:cubicBezTo>
                    <a:pt x="1370" y="71"/>
                    <a:pt x="1373" y="75"/>
                    <a:pt x="1377" y="80"/>
                  </a:cubicBezTo>
                  <a:cubicBezTo>
                    <a:pt x="1376" y="81"/>
                    <a:pt x="1376" y="81"/>
                    <a:pt x="1376" y="81"/>
                  </a:cubicBezTo>
                  <a:cubicBezTo>
                    <a:pt x="1372" y="80"/>
                    <a:pt x="1369" y="79"/>
                    <a:pt x="1366" y="79"/>
                  </a:cubicBezTo>
                  <a:cubicBezTo>
                    <a:pt x="1363" y="78"/>
                    <a:pt x="1360" y="78"/>
                    <a:pt x="1357" y="78"/>
                  </a:cubicBezTo>
                  <a:cubicBezTo>
                    <a:pt x="1350" y="78"/>
                    <a:pt x="1344" y="79"/>
                    <a:pt x="1340" y="81"/>
                  </a:cubicBezTo>
                  <a:cubicBezTo>
                    <a:pt x="1336" y="82"/>
                    <a:pt x="1334" y="84"/>
                    <a:pt x="1334" y="87"/>
                  </a:cubicBezTo>
                  <a:cubicBezTo>
                    <a:pt x="1334" y="89"/>
                    <a:pt x="1335" y="92"/>
                    <a:pt x="1338" y="95"/>
                  </a:cubicBezTo>
                  <a:cubicBezTo>
                    <a:pt x="1341" y="99"/>
                    <a:pt x="1344" y="101"/>
                    <a:pt x="1348" y="104"/>
                  </a:cubicBezTo>
                  <a:cubicBezTo>
                    <a:pt x="1356" y="102"/>
                    <a:pt x="1363" y="101"/>
                    <a:pt x="1369" y="100"/>
                  </a:cubicBezTo>
                  <a:cubicBezTo>
                    <a:pt x="1374" y="99"/>
                    <a:pt x="1382" y="97"/>
                    <a:pt x="1392" y="94"/>
                  </a:cubicBezTo>
                  <a:close/>
                  <a:moveTo>
                    <a:pt x="1555" y="118"/>
                  </a:moveTo>
                  <a:cubicBezTo>
                    <a:pt x="1480" y="118"/>
                    <a:pt x="1480" y="118"/>
                    <a:pt x="1480" y="118"/>
                  </a:cubicBezTo>
                  <a:cubicBezTo>
                    <a:pt x="1470" y="118"/>
                    <a:pt x="1462" y="116"/>
                    <a:pt x="1457" y="113"/>
                  </a:cubicBezTo>
                  <a:cubicBezTo>
                    <a:pt x="1449" y="109"/>
                    <a:pt x="1445" y="102"/>
                    <a:pt x="1445" y="92"/>
                  </a:cubicBezTo>
                  <a:cubicBezTo>
                    <a:pt x="1445" y="88"/>
                    <a:pt x="1446" y="83"/>
                    <a:pt x="1449" y="78"/>
                  </a:cubicBezTo>
                  <a:cubicBezTo>
                    <a:pt x="1449" y="76"/>
                    <a:pt x="1451" y="72"/>
                    <a:pt x="1454" y="67"/>
                  </a:cubicBezTo>
                  <a:cubicBezTo>
                    <a:pt x="1457" y="69"/>
                    <a:pt x="1457" y="69"/>
                    <a:pt x="1457" y="69"/>
                  </a:cubicBezTo>
                  <a:cubicBezTo>
                    <a:pt x="1455" y="71"/>
                    <a:pt x="1454" y="73"/>
                    <a:pt x="1453" y="76"/>
                  </a:cubicBezTo>
                  <a:cubicBezTo>
                    <a:pt x="1452" y="79"/>
                    <a:pt x="1451" y="83"/>
                    <a:pt x="1451" y="86"/>
                  </a:cubicBezTo>
                  <a:cubicBezTo>
                    <a:pt x="1451" y="92"/>
                    <a:pt x="1454" y="97"/>
                    <a:pt x="1461" y="100"/>
                  </a:cubicBezTo>
                  <a:cubicBezTo>
                    <a:pt x="1466" y="103"/>
                    <a:pt x="1474" y="105"/>
                    <a:pt x="1483" y="105"/>
                  </a:cubicBezTo>
                  <a:cubicBezTo>
                    <a:pt x="1549" y="105"/>
                    <a:pt x="1549" y="105"/>
                    <a:pt x="1549" y="105"/>
                  </a:cubicBezTo>
                  <a:cubicBezTo>
                    <a:pt x="1549" y="102"/>
                    <a:pt x="1549" y="102"/>
                    <a:pt x="1549" y="102"/>
                  </a:cubicBezTo>
                  <a:cubicBezTo>
                    <a:pt x="1549" y="97"/>
                    <a:pt x="1548" y="92"/>
                    <a:pt x="1547" y="88"/>
                  </a:cubicBezTo>
                  <a:cubicBezTo>
                    <a:pt x="1545" y="85"/>
                    <a:pt x="1543" y="81"/>
                    <a:pt x="1539" y="79"/>
                  </a:cubicBezTo>
                  <a:cubicBezTo>
                    <a:pt x="1545" y="66"/>
                    <a:pt x="1545" y="66"/>
                    <a:pt x="1545" y="66"/>
                  </a:cubicBezTo>
                  <a:cubicBezTo>
                    <a:pt x="1548" y="69"/>
                    <a:pt x="1549" y="71"/>
                    <a:pt x="1550" y="71"/>
                  </a:cubicBezTo>
                  <a:cubicBezTo>
                    <a:pt x="1553" y="77"/>
                    <a:pt x="1555" y="86"/>
                    <a:pt x="1555" y="97"/>
                  </a:cubicBezTo>
                  <a:lnTo>
                    <a:pt x="1555" y="118"/>
                  </a:lnTo>
                  <a:close/>
                  <a:moveTo>
                    <a:pt x="1510" y="137"/>
                  </a:moveTo>
                  <a:cubicBezTo>
                    <a:pt x="1504" y="148"/>
                    <a:pt x="1504" y="148"/>
                    <a:pt x="1504" y="148"/>
                  </a:cubicBezTo>
                  <a:cubicBezTo>
                    <a:pt x="1491" y="142"/>
                    <a:pt x="1491" y="142"/>
                    <a:pt x="1491" y="142"/>
                  </a:cubicBezTo>
                  <a:cubicBezTo>
                    <a:pt x="1497" y="130"/>
                    <a:pt x="1497" y="130"/>
                    <a:pt x="1497" y="130"/>
                  </a:cubicBezTo>
                  <a:lnTo>
                    <a:pt x="1510" y="137"/>
                  </a:lnTo>
                  <a:close/>
                  <a:moveTo>
                    <a:pt x="1592" y="118"/>
                  </a:moveTo>
                  <a:cubicBezTo>
                    <a:pt x="1581" y="118"/>
                    <a:pt x="1581" y="118"/>
                    <a:pt x="1581" y="118"/>
                  </a:cubicBezTo>
                  <a:cubicBezTo>
                    <a:pt x="1577" y="118"/>
                    <a:pt x="1574" y="117"/>
                    <a:pt x="1572" y="114"/>
                  </a:cubicBezTo>
                  <a:cubicBezTo>
                    <a:pt x="1570" y="111"/>
                    <a:pt x="1569" y="108"/>
                    <a:pt x="1568" y="103"/>
                  </a:cubicBezTo>
                  <a:cubicBezTo>
                    <a:pt x="1567" y="98"/>
                    <a:pt x="1566" y="92"/>
                    <a:pt x="1566" y="84"/>
                  </a:cubicBezTo>
                  <a:cubicBezTo>
                    <a:pt x="1565" y="79"/>
                    <a:pt x="1565" y="72"/>
                    <a:pt x="1565" y="66"/>
                  </a:cubicBezTo>
                  <a:cubicBezTo>
                    <a:pt x="1564" y="60"/>
                    <a:pt x="1564" y="55"/>
                    <a:pt x="1563" y="52"/>
                  </a:cubicBezTo>
                  <a:cubicBezTo>
                    <a:pt x="1563" y="49"/>
                    <a:pt x="1562" y="46"/>
                    <a:pt x="1561" y="44"/>
                  </a:cubicBezTo>
                  <a:cubicBezTo>
                    <a:pt x="1560" y="42"/>
                    <a:pt x="1558" y="40"/>
                    <a:pt x="1556" y="38"/>
                  </a:cubicBezTo>
                  <a:cubicBezTo>
                    <a:pt x="1566" y="23"/>
                    <a:pt x="1566" y="23"/>
                    <a:pt x="1566" y="23"/>
                  </a:cubicBezTo>
                  <a:cubicBezTo>
                    <a:pt x="1568" y="29"/>
                    <a:pt x="1570" y="36"/>
                    <a:pt x="1570" y="45"/>
                  </a:cubicBezTo>
                  <a:cubicBezTo>
                    <a:pt x="1571" y="50"/>
                    <a:pt x="1571" y="63"/>
                    <a:pt x="1572" y="83"/>
                  </a:cubicBezTo>
                  <a:cubicBezTo>
                    <a:pt x="1573" y="93"/>
                    <a:pt x="1574" y="99"/>
                    <a:pt x="1576" y="101"/>
                  </a:cubicBezTo>
                  <a:cubicBezTo>
                    <a:pt x="1577" y="103"/>
                    <a:pt x="1579" y="105"/>
                    <a:pt x="1581" y="105"/>
                  </a:cubicBezTo>
                  <a:cubicBezTo>
                    <a:pt x="1592" y="105"/>
                    <a:pt x="1592" y="105"/>
                    <a:pt x="1592" y="105"/>
                  </a:cubicBezTo>
                  <a:lnTo>
                    <a:pt x="1592" y="118"/>
                  </a:lnTo>
                  <a:close/>
                  <a:moveTo>
                    <a:pt x="1677" y="118"/>
                  </a:moveTo>
                  <a:cubicBezTo>
                    <a:pt x="1671" y="118"/>
                    <a:pt x="1671" y="118"/>
                    <a:pt x="1671" y="118"/>
                  </a:cubicBezTo>
                  <a:cubicBezTo>
                    <a:pt x="1667" y="118"/>
                    <a:pt x="1664" y="118"/>
                    <a:pt x="1662" y="117"/>
                  </a:cubicBezTo>
                  <a:cubicBezTo>
                    <a:pt x="1660" y="116"/>
                    <a:pt x="1657" y="115"/>
                    <a:pt x="1655" y="113"/>
                  </a:cubicBezTo>
                  <a:cubicBezTo>
                    <a:pt x="1653" y="115"/>
                    <a:pt x="1651" y="116"/>
                    <a:pt x="1649" y="117"/>
                  </a:cubicBezTo>
                  <a:cubicBezTo>
                    <a:pt x="1646" y="118"/>
                    <a:pt x="1643" y="118"/>
                    <a:pt x="1638" y="118"/>
                  </a:cubicBezTo>
                  <a:cubicBezTo>
                    <a:pt x="1633" y="118"/>
                    <a:pt x="1633" y="118"/>
                    <a:pt x="1633" y="118"/>
                  </a:cubicBezTo>
                  <a:cubicBezTo>
                    <a:pt x="1630" y="118"/>
                    <a:pt x="1628" y="118"/>
                    <a:pt x="1625" y="117"/>
                  </a:cubicBezTo>
                  <a:cubicBezTo>
                    <a:pt x="1623" y="116"/>
                    <a:pt x="1621" y="115"/>
                    <a:pt x="1618" y="113"/>
                  </a:cubicBezTo>
                  <a:cubicBezTo>
                    <a:pt x="1616" y="115"/>
                    <a:pt x="1614" y="116"/>
                    <a:pt x="1611" y="117"/>
                  </a:cubicBezTo>
                  <a:cubicBezTo>
                    <a:pt x="1609" y="118"/>
                    <a:pt x="1606" y="118"/>
                    <a:pt x="1601" y="118"/>
                  </a:cubicBezTo>
                  <a:cubicBezTo>
                    <a:pt x="1586" y="118"/>
                    <a:pt x="1586" y="118"/>
                    <a:pt x="1586" y="118"/>
                  </a:cubicBezTo>
                  <a:cubicBezTo>
                    <a:pt x="1586" y="105"/>
                    <a:pt x="1586" y="105"/>
                    <a:pt x="1586" y="105"/>
                  </a:cubicBezTo>
                  <a:cubicBezTo>
                    <a:pt x="1601" y="105"/>
                    <a:pt x="1601" y="105"/>
                    <a:pt x="1601" y="105"/>
                  </a:cubicBezTo>
                  <a:cubicBezTo>
                    <a:pt x="1605" y="105"/>
                    <a:pt x="1609" y="104"/>
                    <a:pt x="1610" y="103"/>
                  </a:cubicBezTo>
                  <a:cubicBezTo>
                    <a:pt x="1613" y="102"/>
                    <a:pt x="1615" y="100"/>
                    <a:pt x="1615" y="96"/>
                  </a:cubicBezTo>
                  <a:cubicBezTo>
                    <a:pt x="1615" y="95"/>
                    <a:pt x="1615" y="93"/>
                    <a:pt x="1615" y="92"/>
                  </a:cubicBezTo>
                  <a:cubicBezTo>
                    <a:pt x="1614" y="90"/>
                    <a:pt x="1614" y="89"/>
                    <a:pt x="1614" y="87"/>
                  </a:cubicBezTo>
                  <a:cubicBezTo>
                    <a:pt x="1617" y="82"/>
                    <a:pt x="1617" y="82"/>
                    <a:pt x="1617" y="82"/>
                  </a:cubicBezTo>
                  <a:cubicBezTo>
                    <a:pt x="1618" y="87"/>
                    <a:pt x="1620" y="90"/>
                    <a:pt x="1621" y="92"/>
                  </a:cubicBezTo>
                  <a:cubicBezTo>
                    <a:pt x="1622" y="96"/>
                    <a:pt x="1624" y="99"/>
                    <a:pt x="1626" y="101"/>
                  </a:cubicBezTo>
                  <a:cubicBezTo>
                    <a:pt x="1628" y="103"/>
                    <a:pt x="1631" y="105"/>
                    <a:pt x="1635" y="105"/>
                  </a:cubicBezTo>
                  <a:cubicBezTo>
                    <a:pt x="1640" y="105"/>
                    <a:pt x="1640" y="105"/>
                    <a:pt x="1640" y="105"/>
                  </a:cubicBezTo>
                  <a:cubicBezTo>
                    <a:pt x="1644" y="105"/>
                    <a:pt x="1647" y="104"/>
                    <a:pt x="1649" y="103"/>
                  </a:cubicBezTo>
                  <a:cubicBezTo>
                    <a:pt x="1651" y="101"/>
                    <a:pt x="1652" y="99"/>
                    <a:pt x="1652" y="96"/>
                  </a:cubicBezTo>
                  <a:cubicBezTo>
                    <a:pt x="1652" y="95"/>
                    <a:pt x="1652" y="93"/>
                    <a:pt x="1651" y="92"/>
                  </a:cubicBezTo>
                  <a:cubicBezTo>
                    <a:pt x="1651" y="90"/>
                    <a:pt x="1651" y="88"/>
                    <a:pt x="1650" y="87"/>
                  </a:cubicBezTo>
                  <a:cubicBezTo>
                    <a:pt x="1654" y="82"/>
                    <a:pt x="1654" y="82"/>
                    <a:pt x="1654" y="82"/>
                  </a:cubicBezTo>
                  <a:cubicBezTo>
                    <a:pt x="1655" y="89"/>
                    <a:pt x="1655" y="89"/>
                    <a:pt x="1655" y="89"/>
                  </a:cubicBezTo>
                  <a:cubicBezTo>
                    <a:pt x="1657" y="95"/>
                    <a:pt x="1659" y="99"/>
                    <a:pt x="1661" y="101"/>
                  </a:cubicBezTo>
                  <a:cubicBezTo>
                    <a:pt x="1662" y="103"/>
                    <a:pt x="1665" y="104"/>
                    <a:pt x="1668" y="104"/>
                  </a:cubicBezTo>
                  <a:cubicBezTo>
                    <a:pt x="1669" y="104"/>
                    <a:pt x="1670" y="104"/>
                    <a:pt x="1671" y="103"/>
                  </a:cubicBezTo>
                  <a:cubicBezTo>
                    <a:pt x="1672" y="102"/>
                    <a:pt x="1672" y="101"/>
                    <a:pt x="1672" y="100"/>
                  </a:cubicBezTo>
                  <a:cubicBezTo>
                    <a:pt x="1672" y="97"/>
                    <a:pt x="1671" y="94"/>
                    <a:pt x="1669" y="90"/>
                  </a:cubicBezTo>
                  <a:cubicBezTo>
                    <a:pt x="1669" y="90"/>
                    <a:pt x="1668" y="88"/>
                    <a:pt x="1665" y="85"/>
                  </a:cubicBezTo>
                  <a:cubicBezTo>
                    <a:pt x="1670" y="77"/>
                    <a:pt x="1670" y="77"/>
                    <a:pt x="1670" y="77"/>
                  </a:cubicBezTo>
                  <a:cubicBezTo>
                    <a:pt x="1673" y="80"/>
                    <a:pt x="1674" y="83"/>
                    <a:pt x="1675" y="85"/>
                  </a:cubicBezTo>
                  <a:cubicBezTo>
                    <a:pt x="1676" y="89"/>
                    <a:pt x="1677" y="94"/>
                    <a:pt x="1677" y="99"/>
                  </a:cubicBezTo>
                  <a:lnTo>
                    <a:pt x="1677" y="118"/>
                  </a:lnTo>
                  <a:close/>
                  <a:moveTo>
                    <a:pt x="1716" y="118"/>
                  </a:moveTo>
                  <a:cubicBezTo>
                    <a:pt x="1671" y="118"/>
                    <a:pt x="1671" y="118"/>
                    <a:pt x="1671" y="118"/>
                  </a:cubicBezTo>
                  <a:cubicBezTo>
                    <a:pt x="1671" y="105"/>
                    <a:pt x="1671" y="105"/>
                    <a:pt x="1671" y="105"/>
                  </a:cubicBezTo>
                  <a:cubicBezTo>
                    <a:pt x="1710" y="105"/>
                    <a:pt x="1710" y="105"/>
                    <a:pt x="1710" y="105"/>
                  </a:cubicBezTo>
                  <a:cubicBezTo>
                    <a:pt x="1710" y="98"/>
                    <a:pt x="1709" y="94"/>
                    <a:pt x="1708" y="90"/>
                  </a:cubicBezTo>
                  <a:cubicBezTo>
                    <a:pt x="1707" y="88"/>
                    <a:pt x="1704" y="85"/>
                    <a:pt x="1700" y="81"/>
                  </a:cubicBezTo>
                  <a:cubicBezTo>
                    <a:pt x="1707" y="68"/>
                    <a:pt x="1707" y="68"/>
                    <a:pt x="1707" y="68"/>
                  </a:cubicBezTo>
                  <a:cubicBezTo>
                    <a:pt x="1710" y="73"/>
                    <a:pt x="1713" y="76"/>
                    <a:pt x="1714" y="79"/>
                  </a:cubicBezTo>
                  <a:cubicBezTo>
                    <a:pt x="1715" y="83"/>
                    <a:pt x="1716" y="90"/>
                    <a:pt x="1716" y="99"/>
                  </a:cubicBezTo>
                  <a:lnTo>
                    <a:pt x="1716" y="118"/>
                  </a:lnTo>
                  <a:close/>
                  <a:moveTo>
                    <a:pt x="1697" y="48"/>
                  </a:moveTo>
                  <a:cubicBezTo>
                    <a:pt x="1691" y="59"/>
                    <a:pt x="1691" y="59"/>
                    <a:pt x="1691" y="59"/>
                  </a:cubicBezTo>
                  <a:cubicBezTo>
                    <a:pt x="1679" y="53"/>
                    <a:pt x="1679" y="53"/>
                    <a:pt x="1679" y="53"/>
                  </a:cubicBezTo>
                  <a:cubicBezTo>
                    <a:pt x="1684" y="41"/>
                    <a:pt x="1684" y="41"/>
                    <a:pt x="1684" y="41"/>
                  </a:cubicBezTo>
                  <a:lnTo>
                    <a:pt x="1697" y="48"/>
                  </a:lnTo>
                  <a:close/>
                  <a:moveTo>
                    <a:pt x="1715" y="41"/>
                  </a:moveTo>
                  <a:cubicBezTo>
                    <a:pt x="1709" y="52"/>
                    <a:pt x="1709" y="52"/>
                    <a:pt x="1709" y="52"/>
                  </a:cubicBezTo>
                  <a:cubicBezTo>
                    <a:pt x="1697" y="45"/>
                    <a:pt x="1697" y="45"/>
                    <a:pt x="1697" y="45"/>
                  </a:cubicBezTo>
                  <a:cubicBezTo>
                    <a:pt x="1702" y="34"/>
                    <a:pt x="1702" y="34"/>
                    <a:pt x="1702" y="34"/>
                  </a:cubicBezTo>
                  <a:lnTo>
                    <a:pt x="1715" y="41"/>
                  </a:lnTo>
                  <a:close/>
                  <a:moveTo>
                    <a:pt x="1741" y="75"/>
                  </a:moveTo>
                  <a:cubicBezTo>
                    <a:pt x="1742" y="85"/>
                    <a:pt x="1742" y="93"/>
                    <a:pt x="1742" y="98"/>
                  </a:cubicBezTo>
                  <a:cubicBezTo>
                    <a:pt x="1742" y="102"/>
                    <a:pt x="1741" y="106"/>
                    <a:pt x="1740" y="110"/>
                  </a:cubicBezTo>
                  <a:cubicBezTo>
                    <a:pt x="1739" y="112"/>
                    <a:pt x="1737" y="116"/>
                    <a:pt x="1735" y="120"/>
                  </a:cubicBezTo>
                  <a:cubicBezTo>
                    <a:pt x="1733" y="119"/>
                    <a:pt x="1733" y="119"/>
                    <a:pt x="1733" y="119"/>
                  </a:cubicBezTo>
                  <a:cubicBezTo>
                    <a:pt x="1733" y="118"/>
                    <a:pt x="1734" y="116"/>
                    <a:pt x="1734" y="114"/>
                  </a:cubicBezTo>
                  <a:cubicBezTo>
                    <a:pt x="1734" y="112"/>
                    <a:pt x="1734" y="111"/>
                    <a:pt x="1734" y="110"/>
                  </a:cubicBezTo>
                  <a:cubicBezTo>
                    <a:pt x="1734" y="105"/>
                    <a:pt x="1733" y="97"/>
                    <a:pt x="1733" y="88"/>
                  </a:cubicBezTo>
                  <a:cubicBezTo>
                    <a:pt x="1732" y="78"/>
                    <a:pt x="1731" y="68"/>
                    <a:pt x="1730" y="57"/>
                  </a:cubicBezTo>
                  <a:cubicBezTo>
                    <a:pt x="1729" y="51"/>
                    <a:pt x="1728" y="44"/>
                    <a:pt x="1727" y="38"/>
                  </a:cubicBezTo>
                  <a:cubicBezTo>
                    <a:pt x="1728" y="35"/>
                    <a:pt x="1729" y="33"/>
                    <a:pt x="1731" y="30"/>
                  </a:cubicBezTo>
                  <a:cubicBezTo>
                    <a:pt x="1732" y="27"/>
                    <a:pt x="1733" y="25"/>
                    <a:pt x="1734" y="23"/>
                  </a:cubicBezTo>
                  <a:cubicBezTo>
                    <a:pt x="1735" y="29"/>
                    <a:pt x="1736" y="37"/>
                    <a:pt x="1738" y="47"/>
                  </a:cubicBezTo>
                  <a:cubicBezTo>
                    <a:pt x="1739" y="57"/>
                    <a:pt x="1740" y="67"/>
                    <a:pt x="1741" y="75"/>
                  </a:cubicBezTo>
                  <a:close/>
                  <a:moveTo>
                    <a:pt x="1818" y="113"/>
                  </a:moveTo>
                  <a:cubicBezTo>
                    <a:pt x="1818" y="122"/>
                    <a:pt x="1815" y="131"/>
                    <a:pt x="1808" y="139"/>
                  </a:cubicBezTo>
                  <a:cubicBezTo>
                    <a:pt x="1801" y="149"/>
                    <a:pt x="1793" y="153"/>
                    <a:pt x="1784" y="153"/>
                  </a:cubicBezTo>
                  <a:cubicBezTo>
                    <a:pt x="1780" y="153"/>
                    <a:pt x="1777" y="153"/>
                    <a:pt x="1773" y="152"/>
                  </a:cubicBezTo>
                  <a:cubicBezTo>
                    <a:pt x="1771" y="152"/>
                    <a:pt x="1767" y="151"/>
                    <a:pt x="1763" y="149"/>
                  </a:cubicBezTo>
                  <a:cubicBezTo>
                    <a:pt x="1759" y="148"/>
                    <a:pt x="1756" y="147"/>
                    <a:pt x="1753" y="146"/>
                  </a:cubicBezTo>
                  <a:cubicBezTo>
                    <a:pt x="1754" y="143"/>
                    <a:pt x="1754" y="143"/>
                    <a:pt x="1754" y="143"/>
                  </a:cubicBezTo>
                  <a:cubicBezTo>
                    <a:pt x="1757" y="144"/>
                    <a:pt x="1760" y="144"/>
                    <a:pt x="1763" y="145"/>
                  </a:cubicBezTo>
                  <a:cubicBezTo>
                    <a:pt x="1766" y="146"/>
                    <a:pt x="1769" y="146"/>
                    <a:pt x="1772" y="146"/>
                  </a:cubicBezTo>
                  <a:cubicBezTo>
                    <a:pt x="1778" y="146"/>
                    <a:pt x="1784" y="145"/>
                    <a:pt x="1790" y="141"/>
                  </a:cubicBezTo>
                  <a:cubicBezTo>
                    <a:pt x="1794" y="139"/>
                    <a:pt x="1799" y="135"/>
                    <a:pt x="1803" y="130"/>
                  </a:cubicBezTo>
                  <a:cubicBezTo>
                    <a:pt x="1805" y="128"/>
                    <a:pt x="1809" y="124"/>
                    <a:pt x="1813" y="118"/>
                  </a:cubicBezTo>
                  <a:cubicBezTo>
                    <a:pt x="1806" y="118"/>
                    <a:pt x="1800" y="117"/>
                    <a:pt x="1797" y="115"/>
                  </a:cubicBezTo>
                  <a:cubicBezTo>
                    <a:pt x="1793" y="112"/>
                    <a:pt x="1791" y="108"/>
                    <a:pt x="1791" y="102"/>
                  </a:cubicBezTo>
                  <a:cubicBezTo>
                    <a:pt x="1791" y="97"/>
                    <a:pt x="1792" y="92"/>
                    <a:pt x="1795" y="87"/>
                  </a:cubicBezTo>
                  <a:cubicBezTo>
                    <a:pt x="1798" y="82"/>
                    <a:pt x="1801" y="79"/>
                    <a:pt x="1806" y="79"/>
                  </a:cubicBezTo>
                  <a:cubicBezTo>
                    <a:pt x="1810" y="79"/>
                    <a:pt x="1814" y="82"/>
                    <a:pt x="1816" y="87"/>
                  </a:cubicBezTo>
                  <a:cubicBezTo>
                    <a:pt x="1817" y="91"/>
                    <a:pt x="1818" y="97"/>
                    <a:pt x="1818" y="105"/>
                  </a:cubicBezTo>
                  <a:lnTo>
                    <a:pt x="1818" y="113"/>
                  </a:lnTo>
                  <a:close/>
                  <a:moveTo>
                    <a:pt x="1813" y="105"/>
                  </a:moveTo>
                  <a:cubicBezTo>
                    <a:pt x="1812" y="100"/>
                    <a:pt x="1810" y="96"/>
                    <a:pt x="1809" y="95"/>
                  </a:cubicBezTo>
                  <a:cubicBezTo>
                    <a:pt x="1807" y="93"/>
                    <a:pt x="1806" y="92"/>
                    <a:pt x="1804" y="92"/>
                  </a:cubicBezTo>
                  <a:cubicBezTo>
                    <a:pt x="1802" y="92"/>
                    <a:pt x="1801" y="93"/>
                    <a:pt x="1800" y="93"/>
                  </a:cubicBezTo>
                  <a:cubicBezTo>
                    <a:pt x="1799" y="94"/>
                    <a:pt x="1798" y="96"/>
                    <a:pt x="1798" y="97"/>
                  </a:cubicBezTo>
                  <a:cubicBezTo>
                    <a:pt x="1798" y="100"/>
                    <a:pt x="1799" y="102"/>
                    <a:pt x="1802" y="103"/>
                  </a:cubicBezTo>
                  <a:cubicBezTo>
                    <a:pt x="1804" y="104"/>
                    <a:pt x="1808" y="105"/>
                    <a:pt x="1813" y="105"/>
                  </a:cubicBezTo>
                  <a:close/>
                  <a:moveTo>
                    <a:pt x="1851" y="118"/>
                  </a:moveTo>
                  <a:cubicBezTo>
                    <a:pt x="1812" y="118"/>
                    <a:pt x="1812" y="118"/>
                    <a:pt x="1812" y="118"/>
                  </a:cubicBezTo>
                  <a:cubicBezTo>
                    <a:pt x="1812" y="105"/>
                    <a:pt x="1812" y="105"/>
                    <a:pt x="1812" y="105"/>
                  </a:cubicBezTo>
                  <a:cubicBezTo>
                    <a:pt x="1843" y="105"/>
                    <a:pt x="1843" y="105"/>
                    <a:pt x="1843" y="105"/>
                  </a:cubicBezTo>
                  <a:cubicBezTo>
                    <a:pt x="1834" y="38"/>
                    <a:pt x="1834" y="38"/>
                    <a:pt x="1834" y="38"/>
                  </a:cubicBezTo>
                  <a:cubicBezTo>
                    <a:pt x="1830" y="36"/>
                    <a:pt x="1830" y="36"/>
                    <a:pt x="1830" y="36"/>
                  </a:cubicBezTo>
                  <a:cubicBezTo>
                    <a:pt x="1830" y="33"/>
                    <a:pt x="1830" y="29"/>
                    <a:pt x="1831" y="26"/>
                  </a:cubicBezTo>
                  <a:cubicBezTo>
                    <a:pt x="1831" y="23"/>
                    <a:pt x="1832" y="20"/>
                    <a:pt x="1834" y="17"/>
                  </a:cubicBezTo>
                  <a:cubicBezTo>
                    <a:pt x="1835" y="18"/>
                    <a:pt x="1835" y="18"/>
                    <a:pt x="1835" y="18"/>
                  </a:cubicBezTo>
                  <a:cubicBezTo>
                    <a:pt x="1835" y="21"/>
                    <a:pt x="1836" y="23"/>
                    <a:pt x="1840" y="25"/>
                  </a:cubicBezTo>
                  <a:cubicBezTo>
                    <a:pt x="1842" y="26"/>
                    <a:pt x="1845" y="27"/>
                    <a:pt x="1848" y="28"/>
                  </a:cubicBezTo>
                  <a:cubicBezTo>
                    <a:pt x="1848" y="30"/>
                    <a:pt x="1847" y="33"/>
                    <a:pt x="1847" y="36"/>
                  </a:cubicBezTo>
                  <a:cubicBezTo>
                    <a:pt x="1847" y="39"/>
                    <a:pt x="1846" y="41"/>
                    <a:pt x="1846" y="43"/>
                  </a:cubicBezTo>
                  <a:cubicBezTo>
                    <a:pt x="1842" y="42"/>
                    <a:pt x="1842" y="42"/>
                    <a:pt x="1842" y="42"/>
                  </a:cubicBezTo>
                  <a:cubicBezTo>
                    <a:pt x="1851" y="103"/>
                    <a:pt x="1851" y="103"/>
                    <a:pt x="1851" y="103"/>
                  </a:cubicBezTo>
                  <a:lnTo>
                    <a:pt x="1851" y="118"/>
                  </a:lnTo>
                  <a:close/>
                  <a:moveTo>
                    <a:pt x="1888" y="118"/>
                  </a:moveTo>
                  <a:cubicBezTo>
                    <a:pt x="1877" y="118"/>
                    <a:pt x="1877" y="118"/>
                    <a:pt x="1877" y="118"/>
                  </a:cubicBezTo>
                  <a:cubicBezTo>
                    <a:pt x="1873" y="118"/>
                    <a:pt x="1870" y="117"/>
                    <a:pt x="1868" y="114"/>
                  </a:cubicBezTo>
                  <a:cubicBezTo>
                    <a:pt x="1866" y="111"/>
                    <a:pt x="1865" y="108"/>
                    <a:pt x="1864" y="103"/>
                  </a:cubicBezTo>
                  <a:cubicBezTo>
                    <a:pt x="1863" y="98"/>
                    <a:pt x="1862" y="92"/>
                    <a:pt x="1862" y="84"/>
                  </a:cubicBezTo>
                  <a:cubicBezTo>
                    <a:pt x="1862" y="79"/>
                    <a:pt x="1861" y="72"/>
                    <a:pt x="1861" y="66"/>
                  </a:cubicBezTo>
                  <a:cubicBezTo>
                    <a:pt x="1861" y="60"/>
                    <a:pt x="1860" y="55"/>
                    <a:pt x="1860" y="52"/>
                  </a:cubicBezTo>
                  <a:cubicBezTo>
                    <a:pt x="1859" y="49"/>
                    <a:pt x="1858" y="46"/>
                    <a:pt x="1857" y="44"/>
                  </a:cubicBezTo>
                  <a:cubicBezTo>
                    <a:pt x="1856" y="42"/>
                    <a:pt x="1855" y="40"/>
                    <a:pt x="1853" y="38"/>
                  </a:cubicBezTo>
                  <a:cubicBezTo>
                    <a:pt x="1862" y="23"/>
                    <a:pt x="1862" y="23"/>
                    <a:pt x="1862" y="23"/>
                  </a:cubicBezTo>
                  <a:cubicBezTo>
                    <a:pt x="1864" y="29"/>
                    <a:pt x="1866" y="36"/>
                    <a:pt x="1866" y="45"/>
                  </a:cubicBezTo>
                  <a:cubicBezTo>
                    <a:pt x="1867" y="50"/>
                    <a:pt x="1867" y="63"/>
                    <a:pt x="1868" y="83"/>
                  </a:cubicBezTo>
                  <a:cubicBezTo>
                    <a:pt x="1869" y="93"/>
                    <a:pt x="1870" y="99"/>
                    <a:pt x="1872" y="101"/>
                  </a:cubicBezTo>
                  <a:cubicBezTo>
                    <a:pt x="1874" y="103"/>
                    <a:pt x="1875" y="105"/>
                    <a:pt x="1877" y="105"/>
                  </a:cubicBezTo>
                  <a:cubicBezTo>
                    <a:pt x="1888" y="105"/>
                    <a:pt x="1888" y="105"/>
                    <a:pt x="1888" y="105"/>
                  </a:cubicBezTo>
                  <a:lnTo>
                    <a:pt x="1888" y="118"/>
                  </a:lnTo>
                  <a:close/>
                  <a:moveTo>
                    <a:pt x="1927" y="118"/>
                  </a:moveTo>
                  <a:cubicBezTo>
                    <a:pt x="1882" y="118"/>
                    <a:pt x="1882" y="118"/>
                    <a:pt x="1882" y="118"/>
                  </a:cubicBezTo>
                  <a:cubicBezTo>
                    <a:pt x="1882" y="105"/>
                    <a:pt x="1882" y="105"/>
                    <a:pt x="1882" y="105"/>
                  </a:cubicBezTo>
                  <a:cubicBezTo>
                    <a:pt x="1921" y="105"/>
                    <a:pt x="1921" y="105"/>
                    <a:pt x="1921" y="105"/>
                  </a:cubicBezTo>
                  <a:cubicBezTo>
                    <a:pt x="1921" y="98"/>
                    <a:pt x="1920" y="94"/>
                    <a:pt x="1919" y="90"/>
                  </a:cubicBezTo>
                  <a:cubicBezTo>
                    <a:pt x="1918" y="88"/>
                    <a:pt x="1915" y="85"/>
                    <a:pt x="1912" y="81"/>
                  </a:cubicBezTo>
                  <a:cubicBezTo>
                    <a:pt x="1918" y="68"/>
                    <a:pt x="1918" y="68"/>
                    <a:pt x="1918" y="68"/>
                  </a:cubicBezTo>
                  <a:cubicBezTo>
                    <a:pt x="1921" y="73"/>
                    <a:pt x="1924" y="76"/>
                    <a:pt x="1925" y="79"/>
                  </a:cubicBezTo>
                  <a:cubicBezTo>
                    <a:pt x="1926" y="83"/>
                    <a:pt x="1927" y="90"/>
                    <a:pt x="1927" y="99"/>
                  </a:cubicBezTo>
                  <a:lnTo>
                    <a:pt x="1927" y="118"/>
                  </a:lnTo>
                  <a:close/>
                  <a:moveTo>
                    <a:pt x="1919" y="137"/>
                  </a:moveTo>
                  <a:cubicBezTo>
                    <a:pt x="1913" y="148"/>
                    <a:pt x="1913" y="148"/>
                    <a:pt x="1913" y="148"/>
                  </a:cubicBezTo>
                  <a:cubicBezTo>
                    <a:pt x="1900" y="142"/>
                    <a:pt x="1900" y="142"/>
                    <a:pt x="1900" y="142"/>
                  </a:cubicBezTo>
                  <a:cubicBezTo>
                    <a:pt x="1906" y="130"/>
                    <a:pt x="1906" y="130"/>
                    <a:pt x="1906" y="130"/>
                  </a:cubicBezTo>
                  <a:lnTo>
                    <a:pt x="1919" y="137"/>
                  </a:lnTo>
                  <a:close/>
                  <a:moveTo>
                    <a:pt x="2027" y="118"/>
                  </a:moveTo>
                  <a:cubicBezTo>
                    <a:pt x="2016" y="118"/>
                    <a:pt x="2016" y="118"/>
                    <a:pt x="2016" y="118"/>
                  </a:cubicBezTo>
                  <a:cubicBezTo>
                    <a:pt x="2012" y="118"/>
                    <a:pt x="2009" y="115"/>
                    <a:pt x="2006" y="109"/>
                  </a:cubicBezTo>
                  <a:cubicBezTo>
                    <a:pt x="2004" y="104"/>
                    <a:pt x="2002" y="98"/>
                    <a:pt x="2001" y="90"/>
                  </a:cubicBezTo>
                  <a:cubicBezTo>
                    <a:pt x="1999" y="93"/>
                    <a:pt x="1997" y="95"/>
                    <a:pt x="1995" y="97"/>
                  </a:cubicBezTo>
                  <a:cubicBezTo>
                    <a:pt x="1992" y="98"/>
                    <a:pt x="1990" y="99"/>
                    <a:pt x="1987" y="99"/>
                  </a:cubicBezTo>
                  <a:cubicBezTo>
                    <a:pt x="1981" y="99"/>
                    <a:pt x="1976" y="99"/>
                    <a:pt x="1972" y="98"/>
                  </a:cubicBezTo>
                  <a:cubicBezTo>
                    <a:pt x="1968" y="97"/>
                    <a:pt x="1966" y="96"/>
                    <a:pt x="1966" y="95"/>
                  </a:cubicBezTo>
                  <a:cubicBezTo>
                    <a:pt x="1966" y="90"/>
                    <a:pt x="1969" y="85"/>
                    <a:pt x="1975" y="80"/>
                  </a:cubicBezTo>
                  <a:cubicBezTo>
                    <a:pt x="1981" y="75"/>
                    <a:pt x="1988" y="70"/>
                    <a:pt x="1997" y="66"/>
                  </a:cubicBezTo>
                  <a:cubicBezTo>
                    <a:pt x="1997" y="65"/>
                    <a:pt x="1996" y="64"/>
                    <a:pt x="1996" y="63"/>
                  </a:cubicBezTo>
                  <a:cubicBezTo>
                    <a:pt x="1996" y="61"/>
                    <a:pt x="1996" y="60"/>
                    <a:pt x="1996" y="59"/>
                  </a:cubicBezTo>
                  <a:cubicBezTo>
                    <a:pt x="1996" y="57"/>
                    <a:pt x="1996" y="55"/>
                    <a:pt x="1997" y="53"/>
                  </a:cubicBezTo>
                  <a:cubicBezTo>
                    <a:pt x="1998" y="52"/>
                    <a:pt x="2000" y="50"/>
                    <a:pt x="2001" y="48"/>
                  </a:cubicBezTo>
                  <a:cubicBezTo>
                    <a:pt x="2002" y="51"/>
                    <a:pt x="2002" y="54"/>
                    <a:pt x="2003" y="57"/>
                  </a:cubicBezTo>
                  <a:cubicBezTo>
                    <a:pt x="2003" y="60"/>
                    <a:pt x="2004" y="63"/>
                    <a:pt x="2005" y="67"/>
                  </a:cubicBezTo>
                  <a:cubicBezTo>
                    <a:pt x="2007" y="80"/>
                    <a:pt x="2007" y="80"/>
                    <a:pt x="2007" y="80"/>
                  </a:cubicBezTo>
                  <a:cubicBezTo>
                    <a:pt x="2008" y="87"/>
                    <a:pt x="2010" y="93"/>
                    <a:pt x="2011" y="96"/>
                  </a:cubicBezTo>
                  <a:cubicBezTo>
                    <a:pt x="2012" y="102"/>
                    <a:pt x="2014" y="105"/>
                    <a:pt x="2016" y="105"/>
                  </a:cubicBezTo>
                  <a:cubicBezTo>
                    <a:pt x="2027" y="105"/>
                    <a:pt x="2027" y="105"/>
                    <a:pt x="2027" y="105"/>
                  </a:cubicBezTo>
                  <a:lnTo>
                    <a:pt x="2027" y="118"/>
                  </a:lnTo>
                  <a:close/>
                  <a:moveTo>
                    <a:pt x="1989" y="32"/>
                  </a:moveTo>
                  <a:cubicBezTo>
                    <a:pt x="1983" y="43"/>
                    <a:pt x="1983" y="43"/>
                    <a:pt x="1983" y="43"/>
                  </a:cubicBezTo>
                  <a:cubicBezTo>
                    <a:pt x="1970" y="37"/>
                    <a:pt x="1970" y="37"/>
                    <a:pt x="1970" y="37"/>
                  </a:cubicBezTo>
                  <a:cubicBezTo>
                    <a:pt x="1976" y="25"/>
                    <a:pt x="1976" y="25"/>
                    <a:pt x="1976" y="25"/>
                  </a:cubicBezTo>
                  <a:lnTo>
                    <a:pt x="1989" y="32"/>
                  </a:lnTo>
                  <a:close/>
                  <a:moveTo>
                    <a:pt x="1991" y="88"/>
                  </a:moveTo>
                  <a:cubicBezTo>
                    <a:pt x="1994" y="88"/>
                    <a:pt x="1997" y="86"/>
                    <a:pt x="2000" y="83"/>
                  </a:cubicBezTo>
                  <a:cubicBezTo>
                    <a:pt x="1998" y="75"/>
                    <a:pt x="1998" y="75"/>
                    <a:pt x="1998" y="75"/>
                  </a:cubicBezTo>
                  <a:cubicBezTo>
                    <a:pt x="1994" y="76"/>
                    <a:pt x="1990" y="78"/>
                    <a:pt x="1987" y="80"/>
                  </a:cubicBezTo>
                  <a:cubicBezTo>
                    <a:pt x="1985" y="81"/>
                    <a:pt x="1983" y="84"/>
                    <a:pt x="1981" y="87"/>
                  </a:cubicBezTo>
                  <a:cubicBezTo>
                    <a:pt x="1982" y="87"/>
                    <a:pt x="1983" y="87"/>
                    <a:pt x="1985" y="88"/>
                  </a:cubicBezTo>
                  <a:cubicBezTo>
                    <a:pt x="1986" y="88"/>
                    <a:pt x="1988" y="88"/>
                    <a:pt x="1991" y="88"/>
                  </a:cubicBezTo>
                  <a:close/>
                  <a:moveTo>
                    <a:pt x="2007" y="25"/>
                  </a:moveTo>
                  <a:cubicBezTo>
                    <a:pt x="2001" y="36"/>
                    <a:pt x="2001" y="36"/>
                    <a:pt x="2001" y="36"/>
                  </a:cubicBezTo>
                  <a:cubicBezTo>
                    <a:pt x="1988" y="29"/>
                    <a:pt x="1988" y="29"/>
                    <a:pt x="1988" y="29"/>
                  </a:cubicBezTo>
                  <a:cubicBezTo>
                    <a:pt x="1994" y="18"/>
                    <a:pt x="1994" y="18"/>
                    <a:pt x="1994" y="18"/>
                  </a:cubicBezTo>
                  <a:lnTo>
                    <a:pt x="2007" y="25"/>
                  </a:lnTo>
                  <a:close/>
                  <a:moveTo>
                    <a:pt x="2066" y="118"/>
                  </a:moveTo>
                  <a:cubicBezTo>
                    <a:pt x="2021" y="118"/>
                    <a:pt x="2021" y="118"/>
                    <a:pt x="2021" y="118"/>
                  </a:cubicBezTo>
                  <a:cubicBezTo>
                    <a:pt x="2021" y="105"/>
                    <a:pt x="2021" y="105"/>
                    <a:pt x="2021" y="105"/>
                  </a:cubicBezTo>
                  <a:cubicBezTo>
                    <a:pt x="2060" y="105"/>
                    <a:pt x="2060" y="105"/>
                    <a:pt x="2060" y="105"/>
                  </a:cubicBezTo>
                  <a:cubicBezTo>
                    <a:pt x="2060" y="98"/>
                    <a:pt x="2059" y="94"/>
                    <a:pt x="2058" y="90"/>
                  </a:cubicBezTo>
                  <a:cubicBezTo>
                    <a:pt x="2057" y="88"/>
                    <a:pt x="2055" y="85"/>
                    <a:pt x="2051" y="81"/>
                  </a:cubicBezTo>
                  <a:cubicBezTo>
                    <a:pt x="2057" y="68"/>
                    <a:pt x="2057" y="68"/>
                    <a:pt x="2057" y="68"/>
                  </a:cubicBezTo>
                  <a:cubicBezTo>
                    <a:pt x="2060" y="73"/>
                    <a:pt x="2063" y="76"/>
                    <a:pt x="2064" y="79"/>
                  </a:cubicBezTo>
                  <a:cubicBezTo>
                    <a:pt x="2065" y="83"/>
                    <a:pt x="2066" y="90"/>
                    <a:pt x="2066" y="99"/>
                  </a:cubicBezTo>
                  <a:lnTo>
                    <a:pt x="2066" y="118"/>
                  </a:lnTo>
                  <a:close/>
                  <a:moveTo>
                    <a:pt x="2048" y="141"/>
                  </a:moveTo>
                  <a:cubicBezTo>
                    <a:pt x="2042" y="152"/>
                    <a:pt x="2042" y="152"/>
                    <a:pt x="2042" y="152"/>
                  </a:cubicBezTo>
                  <a:cubicBezTo>
                    <a:pt x="2029" y="146"/>
                    <a:pt x="2029" y="146"/>
                    <a:pt x="2029" y="146"/>
                  </a:cubicBezTo>
                  <a:cubicBezTo>
                    <a:pt x="2035" y="134"/>
                    <a:pt x="2035" y="134"/>
                    <a:pt x="2035" y="134"/>
                  </a:cubicBezTo>
                  <a:lnTo>
                    <a:pt x="2048" y="141"/>
                  </a:lnTo>
                  <a:close/>
                  <a:moveTo>
                    <a:pt x="2065" y="134"/>
                  </a:moveTo>
                  <a:cubicBezTo>
                    <a:pt x="2059" y="145"/>
                    <a:pt x="2059" y="145"/>
                    <a:pt x="2059" y="145"/>
                  </a:cubicBezTo>
                  <a:cubicBezTo>
                    <a:pt x="2047" y="138"/>
                    <a:pt x="2047" y="138"/>
                    <a:pt x="2047" y="138"/>
                  </a:cubicBezTo>
                  <a:cubicBezTo>
                    <a:pt x="2053" y="127"/>
                    <a:pt x="2053" y="127"/>
                    <a:pt x="2053" y="127"/>
                  </a:cubicBezTo>
                  <a:lnTo>
                    <a:pt x="2065" y="134"/>
                  </a:lnTo>
                  <a:close/>
                  <a:moveTo>
                    <a:pt x="2105" y="118"/>
                  </a:moveTo>
                  <a:cubicBezTo>
                    <a:pt x="2060" y="118"/>
                    <a:pt x="2060" y="118"/>
                    <a:pt x="2060" y="118"/>
                  </a:cubicBezTo>
                  <a:cubicBezTo>
                    <a:pt x="2060" y="105"/>
                    <a:pt x="2060" y="105"/>
                    <a:pt x="2060" y="105"/>
                  </a:cubicBezTo>
                  <a:cubicBezTo>
                    <a:pt x="2099" y="105"/>
                    <a:pt x="2099" y="105"/>
                    <a:pt x="2099" y="105"/>
                  </a:cubicBezTo>
                  <a:cubicBezTo>
                    <a:pt x="2099" y="98"/>
                    <a:pt x="2099" y="94"/>
                    <a:pt x="2097" y="90"/>
                  </a:cubicBezTo>
                  <a:cubicBezTo>
                    <a:pt x="2096" y="88"/>
                    <a:pt x="2094" y="85"/>
                    <a:pt x="2090" y="81"/>
                  </a:cubicBezTo>
                  <a:cubicBezTo>
                    <a:pt x="2096" y="68"/>
                    <a:pt x="2096" y="68"/>
                    <a:pt x="2096" y="68"/>
                  </a:cubicBezTo>
                  <a:cubicBezTo>
                    <a:pt x="2100" y="73"/>
                    <a:pt x="2102" y="76"/>
                    <a:pt x="2103" y="79"/>
                  </a:cubicBezTo>
                  <a:cubicBezTo>
                    <a:pt x="2104" y="83"/>
                    <a:pt x="2105" y="90"/>
                    <a:pt x="2105" y="99"/>
                  </a:cubicBezTo>
                  <a:lnTo>
                    <a:pt x="2105" y="118"/>
                  </a:lnTo>
                  <a:close/>
                  <a:moveTo>
                    <a:pt x="2087" y="48"/>
                  </a:moveTo>
                  <a:cubicBezTo>
                    <a:pt x="2081" y="59"/>
                    <a:pt x="2081" y="59"/>
                    <a:pt x="2081" y="59"/>
                  </a:cubicBezTo>
                  <a:cubicBezTo>
                    <a:pt x="2068" y="53"/>
                    <a:pt x="2068" y="53"/>
                    <a:pt x="2068" y="53"/>
                  </a:cubicBezTo>
                  <a:cubicBezTo>
                    <a:pt x="2074" y="41"/>
                    <a:pt x="2074" y="41"/>
                    <a:pt x="2074" y="41"/>
                  </a:cubicBezTo>
                  <a:lnTo>
                    <a:pt x="2087" y="48"/>
                  </a:lnTo>
                  <a:close/>
                  <a:moveTo>
                    <a:pt x="2105" y="41"/>
                  </a:moveTo>
                  <a:cubicBezTo>
                    <a:pt x="2098" y="52"/>
                    <a:pt x="2098" y="52"/>
                    <a:pt x="2098" y="52"/>
                  </a:cubicBezTo>
                  <a:cubicBezTo>
                    <a:pt x="2086" y="45"/>
                    <a:pt x="2086" y="45"/>
                    <a:pt x="2086" y="45"/>
                  </a:cubicBezTo>
                  <a:cubicBezTo>
                    <a:pt x="2092" y="34"/>
                    <a:pt x="2092" y="34"/>
                    <a:pt x="2092" y="34"/>
                  </a:cubicBezTo>
                  <a:lnTo>
                    <a:pt x="2105" y="41"/>
                  </a:lnTo>
                  <a:close/>
                  <a:moveTo>
                    <a:pt x="2174" y="113"/>
                  </a:moveTo>
                  <a:cubicBezTo>
                    <a:pt x="2174" y="122"/>
                    <a:pt x="2171" y="131"/>
                    <a:pt x="2165" y="139"/>
                  </a:cubicBezTo>
                  <a:cubicBezTo>
                    <a:pt x="2157" y="149"/>
                    <a:pt x="2149" y="153"/>
                    <a:pt x="2140" y="153"/>
                  </a:cubicBezTo>
                  <a:cubicBezTo>
                    <a:pt x="2137" y="153"/>
                    <a:pt x="2133" y="153"/>
                    <a:pt x="2129" y="152"/>
                  </a:cubicBezTo>
                  <a:cubicBezTo>
                    <a:pt x="2127" y="152"/>
                    <a:pt x="2123" y="151"/>
                    <a:pt x="2119" y="149"/>
                  </a:cubicBezTo>
                  <a:cubicBezTo>
                    <a:pt x="2116" y="148"/>
                    <a:pt x="2112" y="147"/>
                    <a:pt x="2109" y="146"/>
                  </a:cubicBezTo>
                  <a:cubicBezTo>
                    <a:pt x="2110" y="143"/>
                    <a:pt x="2110" y="143"/>
                    <a:pt x="2110" y="143"/>
                  </a:cubicBezTo>
                  <a:cubicBezTo>
                    <a:pt x="2113" y="144"/>
                    <a:pt x="2116" y="144"/>
                    <a:pt x="2119" y="145"/>
                  </a:cubicBezTo>
                  <a:cubicBezTo>
                    <a:pt x="2123" y="146"/>
                    <a:pt x="2125" y="146"/>
                    <a:pt x="2128" y="146"/>
                  </a:cubicBezTo>
                  <a:cubicBezTo>
                    <a:pt x="2134" y="146"/>
                    <a:pt x="2140" y="145"/>
                    <a:pt x="2146" y="141"/>
                  </a:cubicBezTo>
                  <a:cubicBezTo>
                    <a:pt x="2150" y="139"/>
                    <a:pt x="2155" y="135"/>
                    <a:pt x="2159" y="130"/>
                  </a:cubicBezTo>
                  <a:cubicBezTo>
                    <a:pt x="2162" y="128"/>
                    <a:pt x="2165" y="124"/>
                    <a:pt x="2169" y="118"/>
                  </a:cubicBezTo>
                  <a:cubicBezTo>
                    <a:pt x="2162" y="118"/>
                    <a:pt x="2157" y="117"/>
                    <a:pt x="2153" y="115"/>
                  </a:cubicBezTo>
                  <a:cubicBezTo>
                    <a:pt x="2149" y="112"/>
                    <a:pt x="2147" y="108"/>
                    <a:pt x="2147" y="102"/>
                  </a:cubicBezTo>
                  <a:cubicBezTo>
                    <a:pt x="2147" y="97"/>
                    <a:pt x="2148" y="92"/>
                    <a:pt x="2151" y="87"/>
                  </a:cubicBezTo>
                  <a:cubicBezTo>
                    <a:pt x="2154" y="82"/>
                    <a:pt x="2157" y="79"/>
                    <a:pt x="2162" y="79"/>
                  </a:cubicBezTo>
                  <a:cubicBezTo>
                    <a:pt x="2167" y="79"/>
                    <a:pt x="2170" y="82"/>
                    <a:pt x="2172" y="87"/>
                  </a:cubicBezTo>
                  <a:cubicBezTo>
                    <a:pt x="2173" y="91"/>
                    <a:pt x="2174" y="97"/>
                    <a:pt x="2174" y="105"/>
                  </a:cubicBezTo>
                  <a:lnTo>
                    <a:pt x="2174" y="113"/>
                  </a:lnTo>
                  <a:close/>
                  <a:moveTo>
                    <a:pt x="2169" y="105"/>
                  </a:moveTo>
                  <a:cubicBezTo>
                    <a:pt x="2168" y="100"/>
                    <a:pt x="2167" y="96"/>
                    <a:pt x="2165" y="95"/>
                  </a:cubicBezTo>
                  <a:cubicBezTo>
                    <a:pt x="2164" y="93"/>
                    <a:pt x="2162" y="92"/>
                    <a:pt x="2160" y="92"/>
                  </a:cubicBezTo>
                  <a:cubicBezTo>
                    <a:pt x="2158" y="92"/>
                    <a:pt x="2157" y="93"/>
                    <a:pt x="2156" y="93"/>
                  </a:cubicBezTo>
                  <a:cubicBezTo>
                    <a:pt x="2155" y="94"/>
                    <a:pt x="2154" y="96"/>
                    <a:pt x="2154" y="97"/>
                  </a:cubicBezTo>
                  <a:cubicBezTo>
                    <a:pt x="2154" y="100"/>
                    <a:pt x="2156" y="102"/>
                    <a:pt x="2158" y="103"/>
                  </a:cubicBezTo>
                  <a:cubicBezTo>
                    <a:pt x="2160" y="104"/>
                    <a:pt x="2164" y="105"/>
                    <a:pt x="2169" y="105"/>
                  </a:cubicBezTo>
                  <a:close/>
                  <a:moveTo>
                    <a:pt x="2309" y="118"/>
                  </a:moveTo>
                  <a:cubicBezTo>
                    <a:pt x="2216" y="118"/>
                    <a:pt x="2216" y="118"/>
                    <a:pt x="2216" y="118"/>
                  </a:cubicBezTo>
                  <a:cubicBezTo>
                    <a:pt x="2213" y="118"/>
                    <a:pt x="2210" y="118"/>
                    <a:pt x="2208" y="117"/>
                  </a:cubicBezTo>
                  <a:cubicBezTo>
                    <a:pt x="2206" y="116"/>
                    <a:pt x="2203" y="115"/>
                    <a:pt x="2201" y="113"/>
                  </a:cubicBezTo>
                  <a:cubicBezTo>
                    <a:pt x="2199" y="115"/>
                    <a:pt x="2196" y="116"/>
                    <a:pt x="2194" y="117"/>
                  </a:cubicBezTo>
                  <a:cubicBezTo>
                    <a:pt x="2192" y="118"/>
                    <a:pt x="2188" y="118"/>
                    <a:pt x="2184" y="118"/>
                  </a:cubicBezTo>
                  <a:cubicBezTo>
                    <a:pt x="2169" y="118"/>
                    <a:pt x="2169" y="118"/>
                    <a:pt x="2169" y="118"/>
                  </a:cubicBezTo>
                  <a:cubicBezTo>
                    <a:pt x="2169" y="105"/>
                    <a:pt x="2169" y="105"/>
                    <a:pt x="2169" y="105"/>
                  </a:cubicBezTo>
                  <a:cubicBezTo>
                    <a:pt x="2184" y="105"/>
                    <a:pt x="2184" y="105"/>
                    <a:pt x="2184" y="105"/>
                  </a:cubicBezTo>
                  <a:cubicBezTo>
                    <a:pt x="2188" y="105"/>
                    <a:pt x="2191" y="104"/>
                    <a:pt x="2193" y="103"/>
                  </a:cubicBezTo>
                  <a:cubicBezTo>
                    <a:pt x="2196" y="102"/>
                    <a:pt x="2197" y="100"/>
                    <a:pt x="2197" y="96"/>
                  </a:cubicBezTo>
                  <a:cubicBezTo>
                    <a:pt x="2197" y="95"/>
                    <a:pt x="2197" y="93"/>
                    <a:pt x="2197" y="92"/>
                  </a:cubicBezTo>
                  <a:cubicBezTo>
                    <a:pt x="2197" y="90"/>
                    <a:pt x="2197" y="88"/>
                    <a:pt x="2196" y="87"/>
                  </a:cubicBezTo>
                  <a:cubicBezTo>
                    <a:pt x="2199" y="82"/>
                    <a:pt x="2199" y="82"/>
                    <a:pt x="2199" y="82"/>
                  </a:cubicBezTo>
                  <a:cubicBezTo>
                    <a:pt x="2201" y="89"/>
                    <a:pt x="2204" y="95"/>
                    <a:pt x="2207" y="98"/>
                  </a:cubicBezTo>
                  <a:cubicBezTo>
                    <a:pt x="2210" y="102"/>
                    <a:pt x="2214" y="105"/>
                    <a:pt x="2219" y="105"/>
                  </a:cubicBezTo>
                  <a:cubicBezTo>
                    <a:pt x="2223" y="105"/>
                    <a:pt x="2228" y="104"/>
                    <a:pt x="2234" y="102"/>
                  </a:cubicBezTo>
                  <a:cubicBezTo>
                    <a:pt x="2241" y="99"/>
                    <a:pt x="2246" y="97"/>
                    <a:pt x="2251" y="93"/>
                  </a:cubicBezTo>
                  <a:cubicBezTo>
                    <a:pt x="2258" y="88"/>
                    <a:pt x="2263" y="85"/>
                    <a:pt x="2264" y="84"/>
                  </a:cubicBezTo>
                  <a:cubicBezTo>
                    <a:pt x="2269" y="81"/>
                    <a:pt x="2272" y="79"/>
                    <a:pt x="2276" y="78"/>
                  </a:cubicBezTo>
                  <a:cubicBezTo>
                    <a:pt x="2280" y="77"/>
                    <a:pt x="2284" y="76"/>
                    <a:pt x="2288" y="76"/>
                  </a:cubicBezTo>
                  <a:cubicBezTo>
                    <a:pt x="2296" y="76"/>
                    <a:pt x="2301" y="78"/>
                    <a:pt x="2304" y="82"/>
                  </a:cubicBezTo>
                  <a:cubicBezTo>
                    <a:pt x="2308" y="86"/>
                    <a:pt x="2309" y="91"/>
                    <a:pt x="2309" y="98"/>
                  </a:cubicBezTo>
                  <a:lnTo>
                    <a:pt x="2309" y="118"/>
                  </a:lnTo>
                  <a:close/>
                  <a:moveTo>
                    <a:pt x="2297" y="99"/>
                  </a:moveTo>
                  <a:cubicBezTo>
                    <a:pt x="2297" y="96"/>
                    <a:pt x="2295" y="94"/>
                    <a:pt x="2292" y="93"/>
                  </a:cubicBezTo>
                  <a:cubicBezTo>
                    <a:pt x="2289" y="91"/>
                    <a:pt x="2285" y="90"/>
                    <a:pt x="2281" y="90"/>
                  </a:cubicBezTo>
                  <a:cubicBezTo>
                    <a:pt x="2276" y="90"/>
                    <a:pt x="2269" y="92"/>
                    <a:pt x="2262" y="96"/>
                  </a:cubicBezTo>
                  <a:cubicBezTo>
                    <a:pt x="2256" y="99"/>
                    <a:pt x="2250" y="102"/>
                    <a:pt x="2244" y="105"/>
                  </a:cubicBezTo>
                  <a:cubicBezTo>
                    <a:pt x="2280" y="105"/>
                    <a:pt x="2280" y="105"/>
                    <a:pt x="2280" y="105"/>
                  </a:cubicBezTo>
                  <a:cubicBezTo>
                    <a:pt x="2286" y="105"/>
                    <a:pt x="2290" y="104"/>
                    <a:pt x="2293" y="103"/>
                  </a:cubicBezTo>
                  <a:cubicBezTo>
                    <a:pt x="2295" y="102"/>
                    <a:pt x="2297" y="101"/>
                    <a:pt x="2297" y="99"/>
                  </a:cubicBezTo>
                  <a:close/>
                  <a:moveTo>
                    <a:pt x="2419" y="113"/>
                  </a:moveTo>
                  <a:cubicBezTo>
                    <a:pt x="2419" y="122"/>
                    <a:pt x="2415" y="131"/>
                    <a:pt x="2409" y="139"/>
                  </a:cubicBezTo>
                  <a:cubicBezTo>
                    <a:pt x="2402" y="149"/>
                    <a:pt x="2394" y="153"/>
                    <a:pt x="2385" y="153"/>
                  </a:cubicBezTo>
                  <a:cubicBezTo>
                    <a:pt x="2381" y="153"/>
                    <a:pt x="2378" y="153"/>
                    <a:pt x="2374" y="152"/>
                  </a:cubicBezTo>
                  <a:cubicBezTo>
                    <a:pt x="2371" y="152"/>
                    <a:pt x="2368" y="151"/>
                    <a:pt x="2364" y="149"/>
                  </a:cubicBezTo>
                  <a:cubicBezTo>
                    <a:pt x="2360" y="148"/>
                    <a:pt x="2357" y="147"/>
                    <a:pt x="2353" y="146"/>
                  </a:cubicBezTo>
                  <a:cubicBezTo>
                    <a:pt x="2355" y="143"/>
                    <a:pt x="2355" y="143"/>
                    <a:pt x="2355" y="143"/>
                  </a:cubicBezTo>
                  <a:cubicBezTo>
                    <a:pt x="2358" y="144"/>
                    <a:pt x="2361" y="144"/>
                    <a:pt x="2364" y="145"/>
                  </a:cubicBezTo>
                  <a:cubicBezTo>
                    <a:pt x="2367" y="146"/>
                    <a:pt x="2370" y="146"/>
                    <a:pt x="2373" y="146"/>
                  </a:cubicBezTo>
                  <a:cubicBezTo>
                    <a:pt x="2379" y="146"/>
                    <a:pt x="2385" y="145"/>
                    <a:pt x="2391" y="141"/>
                  </a:cubicBezTo>
                  <a:cubicBezTo>
                    <a:pt x="2395" y="139"/>
                    <a:pt x="2399" y="135"/>
                    <a:pt x="2404" y="130"/>
                  </a:cubicBezTo>
                  <a:cubicBezTo>
                    <a:pt x="2406" y="128"/>
                    <a:pt x="2409" y="124"/>
                    <a:pt x="2413" y="118"/>
                  </a:cubicBezTo>
                  <a:cubicBezTo>
                    <a:pt x="2406" y="118"/>
                    <a:pt x="2401" y="117"/>
                    <a:pt x="2398" y="115"/>
                  </a:cubicBezTo>
                  <a:cubicBezTo>
                    <a:pt x="2394" y="112"/>
                    <a:pt x="2392" y="108"/>
                    <a:pt x="2392" y="102"/>
                  </a:cubicBezTo>
                  <a:cubicBezTo>
                    <a:pt x="2392" y="97"/>
                    <a:pt x="2393" y="92"/>
                    <a:pt x="2395" y="87"/>
                  </a:cubicBezTo>
                  <a:cubicBezTo>
                    <a:pt x="2398" y="82"/>
                    <a:pt x="2402" y="79"/>
                    <a:pt x="2407" y="79"/>
                  </a:cubicBezTo>
                  <a:cubicBezTo>
                    <a:pt x="2411" y="79"/>
                    <a:pt x="2414" y="82"/>
                    <a:pt x="2416" y="87"/>
                  </a:cubicBezTo>
                  <a:cubicBezTo>
                    <a:pt x="2418" y="91"/>
                    <a:pt x="2419" y="97"/>
                    <a:pt x="2419" y="105"/>
                  </a:cubicBezTo>
                  <a:lnTo>
                    <a:pt x="2419" y="113"/>
                  </a:lnTo>
                  <a:close/>
                  <a:moveTo>
                    <a:pt x="2414" y="105"/>
                  </a:moveTo>
                  <a:cubicBezTo>
                    <a:pt x="2413" y="100"/>
                    <a:pt x="2411" y="96"/>
                    <a:pt x="2410" y="95"/>
                  </a:cubicBezTo>
                  <a:cubicBezTo>
                    <a:pt x="2408" y="93"/>
                    <a:pt x="2406" y="92"/>
                    <a:pt x="2404" y="92"/>
                  </a:cubicBezTo>
                  <a:cubicBezTo>
                    <a:pt x="2403" y="92"/>
                    <a:pt x="2402" y="93"/>
                    <a:pt x="2401" y="93"/>
                  </a:cubicBezTo>
                  <a:cubicBezTo>
                    <a:pt x="2400" y="94"/>
                    <a:pt x="2399" y="96"/>
                    <a:pt x="2399" y="97"/>
                  </a:cubicBezTo>
                  <a:cubicBezTo>
                    <a:pt x="2399" y="100"/>
                    <a:pt x="2400" y="102"/>
                    <a:pt x="2402" y="103"/>
                  </a:cubicBezTo>
                  <a:cubicBezTo>
                    <a:pt x="2405" y="104"/>
                    <a:pt x="2408" y="105"/>
                    <a:pt x="2414" y="105"/>
                  </a:cubicBezTo>
                  <a:close/>
                  <a:moveTo>
                    <a:pt x="2447" y="13"/>
                  </a:moveTo>
                  <a:cubicBezTo>
                    <a:pt x="2447" y="14"/>
                    <a:pt x="2446" y="16"/>
                    <a:pt x="2445" y="17"/>
                  </a:cubicBezTo>
                  <a:cubicBezTo>
                    <a:pt x="2444" y="17"/>
                    <a:pt x="2442" y="18"/>
                    <a:pt x="2440" y="19"/>
                  </a:cubicBezTo>
                  <a:cubicBezTo>
                    <a:pt x="2425" y="24"/>
                    <a:pt x="2425" y="24"/>
                    <a:pt x="2425" y="24"/>
                  </a:cubicBezTo>
                  <a:cubicBezTo>
                    <a:pt x="2425" y="21"/>
                    <a:pt x="2428" y="19"/>
                    <a:pt x="2433" y="17"/>
                  </a:cubicBezTo>
                  <a:cubicBezTo>
                    <a:pt x="2432" y="17"/>
                    <a:pt x="2430" y="16"/>
                    <a:pt x="2429" y="15"/>
                  </a:cubicBezTo>
                  <a:cubicBezTo>
                    <a:pt x="2428" y="14"/>
                    <a:pt x="2428" y="13"/>
                    <a:pt x="2428" y="12"/>
                  </a:cubicBezTo>
                  <a:cubicBezTo>
                    <a:pt x="2428" y="10"/>
                    <a:pt x="2429" y="8"/>
                    <a:pt x="2432" y="5"/>
                  </a:cubicBezTo>
                  <a:cubicBezTo>
                    <a:pt x="2435" y="2"/>
                    <a:pt x="2438" y="0"/>
                    <a:pt x="2440" y="0"/>
                  </a:cubicBezTo>
                  <a:cubicBezTo>
                    <a:pt x="2441" y="0"/>
                    <a:pt x="2442" y="1"/>
                    <a:pt x="2443" y="1"/>
                  </a:cubicBezTo>
                  <a:cubicBezTo>
                    <a:pt x="2444" y="2"/>
                    <a:pt x="2444" y="3"/>
                    <a:pt x="2444" y="4"/>
                  </a:cubicBezTo>
                  <a:cubicBezTo>
                    <a:pt x="2444" y="5"/>
                    <a:pt x="2444" y="6"/>
                    <a:pt x="2443" y="6"/>
                  </a:cubicBezTo>
                  <a:cubicBezTo>
                    <a:pt x="2443" y="7"/>
                    <a:pt x="2443" y="8"/>
                    <a:pt x="2442" y="9"/>
                  </a:cubicBezTo>
                  <a:cubicBezTo>
                    <a:pt x="2441" y="7"/>
                    <a:pt x="2439" y="7"/>
                    <a:pt x="2437" y="7"/>
                  </a:cubicBezTo>
                  <a:cubicBezTo>
                    <a:pt x="2436" y="7"/>
                    <a:pt x="2435" y="7"/>
                    <a:pt x="2433" y="7"/>
                  </a:cubicBezTo>
                  <a:cubicBezTo>
                    <a:pt x="2432" y="8"/>
                    <a:pt x="2432" y="8"/>
                    <a:pt x="2432" y="9"/>
                  </a:cubicBezTo>
                  <a:cubicBezTo>
                    <a:pt x="2432" y="10"/>
                    <a:pt x="2433" y="11"/>
                    <a:pt x="2435" y="12"/>
                  </a:cubicBezTo>
                  <a:cubicBezTo>
                    <a:pt x="2438" y="14"/>
                    <a:pt x="2440" y="14"/>
                    <a:pt x="2442" y="14"/>
                  </a:cubicBezTo>
                  <a:cubicBezTo>
                    <a:pt x="2443" y="14"/>
                    <a:pt x="2444" y="14"/>
                    <a:pt x="2444" y="14"/>
                  </a:cubicBezTo>
                  <a:cubicBezTo>
                    <a:pt x="2445" y="14"/>
                    <a:pt x="2446" y="14"/>
                    <a:pt x="2447" y="13"/>
                  </a:cubicBezTo>
                  <a:close/>
                  <a:moveTo>
                    <a:pt x="2444" y="75"/>
                  </a:moveTo>
                  <a:cubicBezTo>
                    <a:pt x="2445" y="85"/>
                    <a:pt x="2445" y="93"/>
                    <a:pt x="2445" y="98"/>
                  </a:cubicBezTo>
                  <a:cubicBezTo>
                    <a:pt x="2445" y="102"/>
                    <a:pt x="2444" y="106"/>
                    <a:pt x="2443" y="110"/>
                  </a:cubicBezTo>
                  <a:cubicBezTo>
                    <a:pt x="2442" y="112"/>
                    <a:pt x="2440" y="116"/>
                    <a:pt x="2438" y="120"/>
                  </a:cubicBezTo>
                  <a:cubicBezTo>
                    <a:pt x="2436" y="119"/>
                    <a:pt x="2436" y="119"/>
                    <a:pt x="2436" y="119"/>
                  </a:cubicBezTo>
                  <a:cubicBezTo>
                    <a:pt x="2436" y="118"/>
                    <a:pt x="2437" y="116"/>
                    <a:pt x="2437" y="114"/>
                  </a:cubicBezTo>
                  <a:cubicBezTo>
                    <a:pt x="2437" y="112"/>
                    <a:pt x="2437" y="111"/>
                    <a:pt x="2437" y="110"/>
                  </a:cubicBezTo>
                  <a:cubicBezTo>
                    <a:pt x="2437" y="105"/>
                    <a:pt x="2436" y="97"/>
                    <a:pt x="2436" y="88"/>
                  </a:cubicBezTo>
                  <a:cubicBezTo>
                    <a:pt x="2435" y="78"/>
                    <a:pt x="2434" y="68"/>
                    <a:pt x="2433" y="57"/>
                  </a:cubicBezTo>
                  <a:cubicBezTo>
                    <a:pt x="2432" y="51"/>
                    <a:pt x="2431" y="44"/>
                    <a:pt x="2430" y="38"/>
                  </a:cubicBezTo>
                  <a:cubicBezTo>
                    <a:pt x="2431" y="35"/>
                    <a:pt x="2432" y="33"/>
                    <a:pt x="2434" y="30"/>
                  </a:cubicBezTo>
                  <a:cubicBezTo>
                    <a:pt x="2435" y="27"/>
                    <a:pt x="2436" y="25"/>
                    <a:pt x="2437" y="23"/>
                  </a:cubicBezTo>
                  <a:cubicBezTo>
                    <a:pt x="2438" y="29"/>
                    <a:pt x="2439" y="37"/>
                    <a:pt x="2441" y="47"/>
                  </a:cubicBezTo>
                  <a:cubicBezTo>
                    <a:pt x="2442" y="57"/>
                    <a:pt x="2443" y="67"/>
                    <a:pt x="2444" y="75"/>
                  </a:cubicBezTo>
                  <a:close/>
                  <a:moveTo>
                    <a:pt x="2552" y="118"/>
                  </a:moveTo>
                  <a:cubicBezTo>
                    <a:pt x="2541" y="118"/>
                    <a:pt x="2541" y="118"/>
                    <a:pt x="2541" y="118"/>
                  </a:cubicBezTo>
                  <a:cubicBezTo>
                    <a:pt x="2537" y="118"/>
                    <a:pt x="2534" y="115"/>
                    <a:pt x="2531" y="109"/>
                  </a:cubicBezTo>
                  <a:cubicBezTo>
                    <a:pt x="2529" y="104"/>
                    <a:pt x="2527" y="98"/>
                    <a:pt x="2525" y="90"/>
                  </a:cubicBezTo>
                  <a:cubicBezTo>
                    <a:pt x="2524" y="93"/>
                    <a:pt x="2522" y="95"/>
                    <a:pt x="2520" y="97"/>
                  </a:cubicBezTo>
                  <a:cubicBezTo>
                    <a:pt x="2517" y="98"/>
                    <a:pt x="2515" y="99"/>
                    <a:pt x="2512" y="99"/>
                  </a:cubicBezTo>
                  <a:cubicBezTo>
                    <a:pt x="2506" y="99"/>
                    <a:pt x="2501" y="99"/>
                    <a:pt x="2497" y="98"/>
                  </a:cubicBezTo>
                  <a:cubicBezTo>
                    <a:pt x="2493" y="97"/>
                    <a:pt x="2491" y="96"/>
                    <a:pt x="2491" y="95"/>
                  </a:cubicBezTo>
                  <a:cubicBezTo>
                    <a:pt x="2491" y="90"/>
                    <a:pt x="2494" y="85"/>
                    <a:pt x="2500" y="80"/>
                  </a:cubicBezTo>
                  <a:cubicBezTo>
                    <a:pt x="2506" y="75"/>
                    <a:pt x="2513" y="70"/>
                    <a:pt x="2522" y="66"/>
                  </a:cubicBezTo>
                  <a:cubicBezTo>
                    <a:pt x="2522" y="65"/>
                    <a:pt x="2521" y="64"/>
                    <a:pt x="2521" y="63"/>
                  </a:cubicBezTo>
                  <a:cubicBezTo>
                    <a:pt x="2521" y="61"/>
                    <a:pt x="2520" y="60"/>
                    <a:pt x="2520" y="59"/>
                  </a:cubicBezTo>
                  <a:cubicBezTo>
                    <a:pt x="2520" y="57"/>
                    <a:pt x="2521" y="55"/>
                    <a:pt x="2522" y="53"/>
                  </a:cubicBezTo>
                  <a:cubicBezTo>
                    <a:pt x="2523" y="52"/>
                    <a:pt x="2525" y="50"/>
                    <a:pt x="2526" y="48"/>
                  </a:cubicBezTo>
                  <a:cubicBezTo>
                    <a:pt x="2527" y="51"/>
                    <a:pt x="2527" y="54"/>
                    <a:pt x="2528" y="57"/>
                  </a:cubicBezTo>
                  <a:cubicBezTo>
                    <a:pt x="2528" y="60"/>
                    <a:pt x="2529" y="63"/>
                    <a:pt x="2530" y="67"/>
                  </a:cubicBezTo>
                  <a:cubicBezTo>
                    <a:pt x="2532" y="80"/>
                    <a:pt x="2532" y="80"/>
                    <a:pt x="2532" y="80"/>
                  </a:cubicBezTo>
                  <a:cubicBezTo>
                    <a:pt x="2533" y="87"/>
                    <a:pt x="2535" y="93"/>
                    <a:pt x="2536" y="96"/>
                  </a:cubicBezTo>
                  <a:cubicBezTo>
                    <a:pt x="2537" y="102"/>
                    <a:pt x="2539" y="105"/>
                    <a:pt x="2541" y="105"/>
                  </a:cubicBezTo>
                  <a:cubicBezTo>
                    <a:pt x="2552" y="105"/>
                    <a:pt x="2552" y="105"/>
                    <a:pt x="2552" y="105"/>
                  </a:cubicBezTo>
                  <a:lnTo>
                    <a:pt x="2552" y="118"/>
                  </a:lnTo>
                  <a:close/>
                  <a:moveTo>
                    <a:pt x="2514" y="32"/>
                  </a:moveTo>
                  <a:cubicBezTo>
                    <a:pt x="2508" y="43"/>
                    <a:pt x="2508" y="43"/>
                    <a:pt x="2508" y="43"/>
                  </a:cubicBezTo>
                  <a:cubicBezTo>
                    <a:pt x="2495" y="37"/>
                    <a:pt x="2495" y="37"/>
                    <a:pt x="2495" y="37"/>
                  </a:cubicBezTo>
                  <a:cubicBezTo>
                    <a:pt x="2501" y="25"/>
                    <a:pt x="2501" y="25"/>
                    <a:pt x="2501" y="25"/>
                  </a:cubicBezTo>
                  <a:lnTo>
                    <a:pt x="2514" y="32"/>
                  </a:lnTo>
                  <a:close/>
                  <a:moveTo>
                    <a:pt x="2516" y="88"/>
                  </a:moveTo>
                  <a:cubicBezTo>
                    <a:pt x="2519" y="88"/>
                    <a:pt x="2522" y="86"/>
                    <a:pt x="2524" y="83"/>
                  </a:cubicBezTo>
                  <a:cubicBezTo>
                    <a:pt x="2523" y="75"/>
                    <a:pt x="2523" y="75"/>
                    <a:pt x="2523" y="75"/>
                  </a:cubicBezTo>
                  <a:cubicBezTo>
                    <a:pt x="2518" y="76"/>
                    <a:pt x="2515" y="78"/>
                    <a:pt x="2512" y="80"/>
                  </a:cubicBezTo>
                  <a:cubicBezTo>
                    <a:pt x="2510" y="81"/>
                    <a:pt x="2507" y="84"/>
                    <a:pt x="2506" y="87"/>
                  </a:cubicBezTo>
                  <a:cubicBezTo>
                    <a:pt x="2507" y="87"/>
                    <a:pt x="2508" y="87"/>
                    <a:pt x="2510" y="88"/>
                  </a:cubicBezTo>
                  <a:cubicBezTo>
                    <a:pt x="2511" y="88"/>
                    <a:pt x="2513" y="88"/>
                    <a:pt x="2516" y="88"/>
                  </a:cubicBezTo>
                  <a:close/>
                  <a:moveTo>
                    <a:pt x="2532" y="25"/>
                  </a:moveTo>
                  <a:cubicBezTo>
                    <a:pt x="2526" y="36"/>
                    <a:pt x="2526" y="36"/>
                    <a:pt x="2526" y="36"/>
                  </a:cubicBezTo>
                  <a:cubicBezTo>
                    <a:pt x="2513" y="29"/>
                    <a:pt x="2513" y="29"/>
                    <a:pt x="2513" y="29"/>
                  </a:cubicBezTo>
                  <a:cubicBezTo>
                    <a:pt x="2519" y="18"/>
                    <a:pt x="2519" y="18"/>
                    <a:pt x="2519" y="18"/>
                  </a:cubicBezTo>
                  <a:lnTo>
                    <a:pt x="2532" y="25"/>
                  </a:lnTo>
                  <a:close/>
                  <a:moveTo>
                    <a:pt x="2591" y="118"/>
                  </a:moveTo>
                  <a:cubicBezTo>
                    <a:pt x="2546" y="118"/>
                    <a:pt x="2546" y="118"/>
                    <a:pt x="2546" y="118"/>
                  </a:cubicBezTo>
                  <a:cubicBezTo>
                    <a:pt x="2546" y="105"/>
                    <a:pt x="2546" y="105"/>
                    <a:pt x="2546" y="105"/>
                  </a:cubicBezTo>
                  <a:cubicBezTo>
                    <a:pt x="2585" y="105"/>
                    <a:pt x="2585" y="105"/>
                    <a:pt x="2585" y="105"/>
                  </a:cubicBezTo>
                  <a:cubicBezTo>
                    <a:pt x="2585" y="98"/>
                    <a:pt x="2584" y="94"/>
                    <a:pt x="2583" y="90"/>
                  </a:cubicBezTo>
                  <a:cubicBezTo>
                    <a:pt x="2582" y="88"/>
                    <a:pt x="2579" y="85"/>
                    <a:pt x="2576" y="81"/>
                  </a:cubicBezTo>
                  <a:cubicBezTo>
                    <a:pt x="2582" y="68"/>
                    <a:pt x="2582" y="68"/>
                    <a:pt x="2582" y="68"/>
                  </a:cubicBezTo>
                  <a:cubicBezTo>
                    <a:pt x="2585" y="73"/>
                    <a:pt x="2588" y="76"/>
                    <a:pt x="2589" y="79"/>
                  </a:cubicBezTo>
                  <a:cubicBezTo>
                    <a:pt x="2590" y="83"/>
                    <a:pt x="2591" y="90"/>
                    <a:pt x="2591" y="99"/>
                  </a:cubicBezTo>
                  <a:lnTo>
                    <a:pt x="2591" y="118"/>
                  </a:lnTo>
                  <a:close/>
                  <a:moveTo>
                    <a:pt x="2572" y="141"/>
                  </a:moveTo>
                  <a:cubicBezTo>
                    <a:pt x="2567" y="152"/>
                    <a:pt x="2567" y="152"/>
                    <a:pt x="2567" y="152"/>
                  </a:cubicBezTo>
                  <a:cubicBezTo>
                    <a:pt x="2554" y="146"/>
                    <a:pt x="2554" y="146"/>
                    <a:pt x="2554" y="146"/>
                  </a:cubicBezTo>
                  <a:cubicBezTo>
                    <a:pt x="2560" y="134"/>
                    <a:pt x="2560" y="134"/>
                    <a:pt x="2560" y="134"/>
                  </a:cubicBezTo>
                  <a:lnTo>
                    <a:pt x="2572" y="141"/>
                  </a:lnTo>
                  <a:close/>
                  <a:moveTo>
                    <a:pt x="2590" y="134"/>
                  </a:moveTo>
                  <a:cubicBezTo>
                    <a:pt x="2584" y="145"/>
                    <a:pt x="2584" y="145"/>
                    <a:pt x="2584" y="145"/>
                  </a:cubicBezTo>
                  <a:cubicBezTo>
                    <a:pt x="2572" y="138"/>
                    <a:pt x="2572" y="138"/>
                    <a:pt x="2572" y="138"/>
                  </a:cubicBezTo>
                  <a:cubicBezTo>
                    <a:pt x="2578" y="127"/>
                    <a:pt x="2578" y="127"/>
                    <a:pt x="2578" y="127"/>
                  </a:cubicBezTo>
                  <a:lnTo>
                    <a:pt x="2590" y="134"/>
                  </a:lnTo>
                  <a:close/>
                  <a:moveTo>
                    <a:pt x="2726" y="118"/>
                  </a:moveTo>
                  <a:cubicBezTo>
                    <a:pt x="2632" y="118"/>
                    <a:pt x="2632" y="118"/>
                    <a:pt x="2632" y="118"/>
                  </a:cubicBezTo>
                  <a:cubicBezTo>
                    <a:pt x="2629" y="118"/>
                    <a:pt x="2627" y="118"/>
                    <a:pt x="2624" y="117"/>
                  </a:cubicBezTo>
                  <a:cubicBezTo>
                    <a:pt x="2622" y="116"/>
                    <a:pt x="2620" y="115"/>
                    <a:pt x="2617" y="113"/>
                  </a:cubicBezTo>
                  <a:cubicBezTo>
                    <a:pt x="2615" y="115"/>
                    <a:pt x="2613" y="116"/>
                    <a:pt x="2611" y="117"/>
                  </a:cubicBezTo>
                  <a:cubicBezTo>
                    <a:pt x="2609" y="118"/>
                    <a:pt x="2605" y="118"/>
                    <a:pt x="2600" y="118"/>
                  </a:cubicBezTo>
                  <a:cubicBezTo>
                    <a:pt x="2585" y="118"/>
                    <a:pt x="2585" y="118"/>
                    <a:pt x="2585" y="118"/>
                  </a:cubicBezTo>
                  <a:cubicBezTo>
                    <a:pt x="2585" y="105"/>
                    <a:pt x="2585" y="105"/>
                    <a:pt x="2585" y="105"/>
                  </a:cubicBezTo>
                  <a:cubicBezTo>
                    <a:pt x="2600" y="105"/>
                    <a:pt x="2600" y="105"/>
                    <a:pt x="2600" y="105"/>
                  </a:cubicBezTo>
                  <a:cubicBezTo>
                    <a:pt x="2605" y="105"/>
                    <a:pt x="2608" y="104"/>
                    <a:pt x="2609" y="103"/>
                  </a:cubicBezTo>
                  <a:cubicBezTo>
                    <a:pt x="2612" y="102"/>
                    <a:pt x="2614" y="100"/>
                    <a:pt x="2614" y="96"/>
                  </a:cubicBezTo>
                  <a:cubicBezTo>
                    <a:pt x="2614" y="95"/>
                    <a:pt x="2614" y="93"/>
                    <a:pt x="2614" y="92"/>
                  </a:cubicBezTo>
                  <a:cubicBezTo>
                    <a:pt x="2614" y="90"/>
                    <a:pt x="2613" y="88"/>
                    <a:pt x="2613" y="87"/>
                  </a:cubicBezTo>
                  <a:cubicBezTo>
                    <a:pt x="2616" y="82"/>
                    <a:pt x="2616" y="82"/>
                    <a:pt x="2616" y="82"/>
                  </a:cubicBezTo>
                  <a:cubicBezTo>
                    <a:pt x="2618" y="89"/>
                    <a:pt x="2620" y="95"/>
                    <a:pt x="2624" y="98"/>
                  </a:cubicBezTo>
                  <a:cubicBezTo>
                    <a:pt x="2627" y="102"/>
                    <a:pt x="2631" y="105"/>
                    <a:pt x="2636" y="105"/>
                  </a:cubicBezTo>
                  <a:cubicBezTo>
                    <a:pt x="2640" y="105"/>
                    <a:pt x="2645" y="104"/>
                    <a:pt x="2651" y="102"/>
                  </a:cubicBezTo>
                  <a:cubicBezTo>
                    <a:pt x="2657" y="99"/>
                    <a:pt x="2663" y="97"/>
                    <a:pt x="2667" y="93"/>
                  </a:cubicBezTo>
                  <a:cubicBezTo>
                    <a:pt x="2675" y="88"/>
                    <a:pt x="2679" y="85"/>
                    <a:pt x="2681" y="84"/>
                  </a:cubicBezTo>
                  <a:cubicBezTo>
                    <a:pt x="2685" y="81"/>
                    <a:pt x="2689" y="79"/>
                    <a:pt x="2693" y="78"/>
                  </a:cubicBezTo>
                  <a:cubicBezTo>
                    <a:pt x="2696" y="77"/>
                    <a:pt x="2701" y="76"/>
                    <a:pt x="2705" y="76"/>
                  </a:cubicBezTo>
                  <a:cubicBezTo>
                    <a:pt x="2712" y="76"/>
                    <a:pt x="2718" y="78"/>
                    <a:pt x="2721" y="82"/>
                  </a:cubicBezTo>
                  <a:cubicBezTo>
                    <a:pt x="2725" y="86"/>
                    <a:pt x="2726" y="91"/>
                    <a:pt x="2726" y="98"/>
                  </a:cubicBezTo>
                  <a:lnTo>
                    <a:pt x="2726" y="118"/>
                  </a:lnTo>
                  <a:close/>
                  <a:moveTo>
                    <a:pt x="2713" y="99"/>
                  </a:moveTo>
                  <a:cubicBezTo>
                    <a:pt x="2713" y="96"/>
                    <a:pt x="2712" y="94"/>
                    <a:pt x="2709" y="93"/>
                  </a:cubicBezTo>
                  <a:cubicBezTo>
                    <a:pt x="2706" y="91"/>
                    <a:pt x="2702" y="90"/>
                    <a:pt x="2698" y="90"/>
                  </a:cubicBezTo>
                  <a:cubicBezTo>
                    <a:pt x="2692" y="90"/>
                    <a:pt x="2686" y="92"/>
                    <a:pt x="2679" y="96"/>
                  </a:cubicBezTo>
                  <a:cubicBezTo>
                    <a:pt x="2673" y="99"/>
                    <a:pt x="2667" y="102"/>
                    <a:pt x="2661" y="105"/>
                  </a:cubicBezTo>
                  <a:cubicBezTo>
                    <a:pt x="2697" y="105"/>
                    <a:pt x="2697" y="105"/>
                    <a:pt x="2697" y="105"/>
                  </a:cubicBezTo>
                  <a:cubicBezTo>
                    <a:pt x="2703" y="105"/>
                    <a:pt x="2707" y="104"/>
                    <a:pt x="2710" y="103"/>
                  </a:cubicBezTo>
                  <a:cubicBezTo>
                    <a:pt x="2712" y="102"/>
                    <a:pt x="2713" y="101"/>
                    <a:pt x="2713" y="99"/>
                  </a:cubicBezTo>
                  <a:close/>
                  <a:moveTo>
                    <a:pt x="2765" y="118"/>
                  </a:moveTo>
                  <a:cubicBezTo>
                    <a:pt x="2721" y="118"/>
                    <a:pt x="2721" y="118"/>
                    <a:pt x="2721" y="118"/>
                  </a:cubicBezTo>
                  <a:cubicBezTo>
                    <a:pt x="2721" y="105"/>
                    <a:pt x="2721" y="105"/>
                    <a:pt x="2721" y="105"/>
                  </a:cubicBezTo>
                  <a:cubicBezTo>
                    <a:pt x="2760" y="105"/>
                    <a:pt x="2760" y="105"/>
                    <a:pt x="2760" y="105"/>
                  </a:cubicBezTo>
                  <a:cubicBezTo>
                    <a:pt x="2760" y="98"/>
                    <a:pt x="2759" y="94"/>
                    <a:pt x="2757" y="90"/>
                  </a:cubicBezTo>
                  <a:cubicBezTo>
                    <a:pt x="2756" y="88"/>
                    <a:pt x="2754" y="85"/>
                    <a:pt x="2750" y="81"/>
                  </a:cubicBezTo>
                  <a:cubicBezTo>
                    <a:pt x="2756" y="68"/>
                    <a:pt x="2756" y="68"/>
                    <a:pt x="2756" y="68"/>
                  </a:cubicBezTo>
                  <a:cubicBezTo>
                    <a:pt x="2760" y="73"/>
                    <a:pt x="2762" y="76"/>
                    <a:pt x="2763" y="79"/>
                  </a:cubicBezTo>
                  <a:cubicBezTo>
                    <a:pt x="2765" y="83"/>
                    <a:pt x="2765" y="90"/>
                    <a:pt x="2765" y="99"/>
                  </a:cubicBezTo>
                  <a:lnTo>
                    <a:pt x="2765" y="118"/>
                  </a:lnTo>
                  <a:close/>
                  <a:moveTo>
                    <a:pt x="2759" y="46"/>
                  </a:moveTo>
                  <a:cubicBezTo>
                    <a:pt x="2753" y="57"/>
                    <a:pt x="2753" y="57"/>
                    <a:pt x="2753" y="57"/>
                  </a:cubicBezTo>
                  <a:cubicBezTo>
                    <a:pt x="2740" y="51"/>
                    <a:pt x="2740" y="51"/>
                    <a:pt x="2740" y="51"/>
                  </a:cubicBezTo>
                  <a:cubicBezTo>
                    <a:pt x="2746" y="39"/>
                    <a:pt x="2746" y="39"/>
                    <a:pt x="2746" y="39"/>
                  </a:cubicBezTo>
                  <a:lnTo>
                    <a:pt x="2759" y="46"/>
                  </a:lnTo>
                  <a:close/>
                  <a:moveTo>
                    <a:pt x="2865" y="118"/>
                  </a:moveTo>
                  <a:cubicBezTo>
                    <a:pt x="2854" y="118"/>
                    <a:pt x="2854" y="118"/>
                    <a:pt x="2854" y="118"/>
                  </a:cubicBezTo>
                  <a:cubicBezTo>
                    <a:pt x="2850" y="118"/>
                    <a:pt x="2847" y="115"/>
                    <a:pt x="2844" y="109"/>
                  </a:cubicBezTo>
                  <a:cubicBezTo>
                    <a:pt x="2842" y="104"/>
                    <a:pt x="2840" y="98"/>
                    <a:pt x="2839" y="90"/>
                  </a:cubicBezTo>
                  <a:cubicBezTo>
                    <a:pt x="2837" y="93"/>
                    <a:pt x="2835" y="95"/>
                    <a:pt x="2833" y="97"/>
                  </a:cubicBezTo>
                  <a:cubicBezTo>
                    <a:pt x="2831" y="98"/>
                    <a:pt x="2828" y="99"/>
                    <a:pt x="2825" y="99"/>
                  </a:cubicBezTo>
                  <a:cubicBezTo>
                    <a:pt x="2820" y="99"/>
                    <a:pt x="2815" y="99"/>
                    <a:pt x="2811" y="98"/>
                  </a:cubicBezTo>
                  <a:cubicBezTo>
                    <a:pt x="2807" y="97"/>
                    <a:pt x="2805" y="96"/>
                    <a:pt x="2805" y="95"/>
                  </a:cubicBezTo>
                  <a:cubicBezTo>
                    <a:pt x="2805" y="90"/>
                    <a:pt x="2807" y="85"/>
                    <a:pt x="2813" y="80"/>
                  </a:cubicBezTo>
                  <a:cubicBezTo>
                    <a:pt x="2819" y="75"/>
                    <a:pt x="2826" y="70"/>
                    <a:pt x="2835" y="66"/>
                  </a:cubicBezTo>
                  <a:cubicBezTo>
                    <a:pt x="2835" y="65"/>
                    <a:pt x="2835" y="64"/>
                    <a:pt x="2835" y="63"/>
                  </a:cubicBezTo>
                  <a:cubicBezTo>
                    <a:pt x="2834" y="61"/>
                    <a:pt x="2834" y="60"/>
                    <a:pt x="2834" y="59"/>
                  </a:cubicBezTo>
                  <a:cubicBezTo>
                    <a:pt x="2834" y="57"/>
                    <a:pt x="2835" y="55"/>
                    <a:pt x="2836" y="53"/>
                  </a:cubicBezTo>
                  <a:cubicBezTo>
                    <a:pt x="2837" y="52"/>
                    <a:pt x="2838" y="50"/>
                    <a:pt x="2840" y="48"/>
                  </a:cubicBezTo>
                  <a:cubicBezTo>
                    <a:pt x="2840" y="51"/>
                    <a:pt x="2841" y="54"/>
                    <a:pt x="2841" y="57"/>
                  </a:cubicBezTo>
                  <a:cubicBezTo>
                    <a:pt x="2842" y="60"/>
                    <a:pt x="2842" y="63"/>
                    <a:pt x="2843" y="67"/>
                  </a:cubicBezTo>
                  <a:cubicBezTo>
                    <a:pt x="2846" y="80"/>
                    <a:pt x="2846" y="80"/>
                    <a:pt x="2846" y="80"/>
                  </a:cubicBezTo>
                  <a:cubicBezTo>
                    <a:pt x="2847" y="87"/>
                    <a:pt x="2848" y="93"/>
                    <a:pt x="2849" y="96"/>
                  </a:cubicBezTo>
                  <a:cubicBezTo>
                    <a:pt x="2851" y="102"/>
                    <a:pt x="2852" y="105"/>
                    <a:pt x="2854" y="105"/>
                  </a:cubicBezTo>
                  <a:cubicBezTo>
                    <a:pt x="2865" y="105"/>
                    <a:pt x="2865" y="105"/>
                    <a:pt x="2865" y="105"/>
                  </a:cubicBezTo>
                  <a:lnTo>
                    <a:pt x="2865" y="118"/>
                  </a:lnTo>
                  <a:close/>
                  <a:moveTo>
                    <a:pt x="2828" y="32"/>
                  </a:moveTo>
                  <a:cubicBezTo>
                    <a:pt x="2822" y="43"/>
                    <a:pt x="2822" y="43"/>
                    <a:pt x="2822" y="43"/>
                  </a:cubicBezTo>
                  <a:cubicBezTo>
                    <a:pt x="2809" y="37"/>
                    <a:pt x="2809" y="37"/>
                    <a:pt x="2809" y="37"/>
                  </a:cubicBezTo>
                  <a:cubicBezTo>
                    <a:pt x="2815" y="25"/>
                    <a:pt x="2815" y="25"/>
                    <a:pt x="2815" y="25"/>
                  </a:cubicBezTo>
                  <a:lnTo>
                    <a:pt x="2828" y="32"/>
                  </a:lnTo>
                  <a:close/>
                  <a:moveTo>
                    <a:pt x="2829" y="88"/>
                  </a:moveTo>
                  <a:cubicBezTo>
                    <a:pt x="2832" y="88"/>
                    <a:pt x="2835" y="86"/>
                    <a:pt x="2838" y="83"/>
                  </a:cubicBezTo>
                  <a:cubicBezTo>
                    <a:pt x="2837" y="75"/>
                    <a:pt x="2837" y="75"/>
                    <a:pt x="2837" y="75"/>
                  </a:cubicBezTo>
                  <a:cubicBezTo>
                    <a:pt x="2832" y="76"/>
                    <a:pt x="2828" y="78"/>
                    <a:pt x="2826" y="80"/>
                  </a:cubicBezTo>
                  <a:cubicBezTo>
                    <a:pt x="2823" y="81"/>
                    <a:pt x="2821" y="84"/>
                    <a:pt x="2819" y="87"/>
                  </a:cubicBezTo>
                  <a:cubicBezTo>
                    <a:pt x="2820" y="87"/>
                    <a:pt x="2822" y="87"/>
                    <a:pt x="2823" y="88"/>
                  </a:cubicBezTo>
                  <a:cubicBezTo>
                    <a:pt x="2825" y="88"/>
                    <a:pt x="2827" y="88"/>
                    <a:pt x="2829" y="88"/>
                  </a:cubicBezTo>
                  <a:close/>
                  <a:moveTo>
                    <a:pt x="2845" y="25"/>
                  </a:moveTo>
                  <a:cubicBezTo>
                    <a:pt x="2839" y="36"/>
                    <a:pt x="2839" y="36"/>
                    <a:pt x="2839" y="36"/>
                  </a:cubicBezTo>
                  <a:cubicBezTo>
                    <a:pt x="2827" y="29"/>
                    <a:pt x="2827" y="29"/>
                    <a:pt x="2827" y="29"/>
                  </a:cubicBezTo>
                  <a:cubicBezTo>
                    <a:pt x="2833" y="18"/>
                    <a:pt x="2833" y="18"/>
                    <a:pt x="2833" y="18"/>
                  </a:cubicBezTo>
                  <a:lnTo>
                    <a:pt x="2845" y="25"/>
                  </a:lnTo>
                  <a:close/>
                  <a:moveTo>
                    <a:pt x="2898" y="118"/>
                  </a:moveTo>
                  <a:cubicBezTo>
                    <a:pt x="2860" y="118"/>
                    <a:pt x="2860" y="118"/>
                    <a:pt x="2860" y="118"/>
                  </a:cubicBezTo>
                  <a:cubicBezTo>
                    <a:pt x="2860" y="105"/>
                    <a:pt x="2860" y="105"/>
                    <a:pt x="2860" y="105"/>
                  </a:cubicBezTo>
                  <a:cubicBezTo>
                    <a:pt x="2890" y="105"/>
                    <a:pt x="2890" y="105"/>
                    <a:pt x="2890" y="105"/>
                  </a:cubicBezTo>
                  <a:cubicBezTo>
                    <a:pt x="2881" y="38"/>
                    <a:pt x="2881" y="38"/>
                    <a:pt x="2881" y="38"/>
                  </a:cubicBezTo>
                  <a:cubicBezTo>
                    <a:pt x="2877" y="36"/>
                    <a:pt x="2877" y="36"/>
                    <a:pt x="2877" y="36"/>
                  </a:cubicBezTo>
                  <a:cubicBezTo>
                    <a:pt x="2877" y="33"/>
                    <a:pt x="2877" y="29"/>
                    <a:pt x="2878" y="26"/>
                  </a:cubicBezTo>
                  <a:cubicBezTo>
                    <a:pt x="2879" y="23"/>
                    <a:pt x="2880" y="20"/>
                    <a:pt x="2881" y="17"/>
                  </a:cubicBezTo>
                  <a:cubicBezTo>
                    <a:pt x="2882" y="18"/>
                    <a:pt x="2882" y="18"/>
                    <a:pt x="2882" y="18"/>
                  </a:cubicBezTo>
                  <a:cubicBezTo>
                    <a:pt x="2882" y="21"/>
                    <a:pt x="2884" y="23"/>
                    <a:pt x="2887" y="25"/>
                  </a:cubicBezTo>
                  <a:cubicBezTo>
                    <a:pt x="2890" y="26"/>
                    <a:pt x="2892" y="27"/>
                    <a:pt x="2895" y="28"/>
                  </a:cubicBezTo>
                  <a:cubicBezTo>
                    <a:pt x="2895" y="30"/>
                    <a:pt x="2895" y="33"/>
                    <a:pt x="2894" y="36"/>
                  </a:cubicBezTo>
                  <a:cubicBezTo>
                    <a:pt x="2894" y="39"/>
                    <a:pt x="2893" y="41"/>
                    <a:pt x="2893" y="43"/>
                  </a:cubicBezTo>
                  <a:cubicBezTo>
                    <a:pt x="2889" y="42"/>
                    <a:pt x="2889" y="42"/>
                    <a:pt x="2889" y="42"/>
                  </a:cubicBezTo>
                  <a:cubicBezTo>
                    <a:pt x="2898" y="103"/>
                    <a:pt x="2898" y="103"/>
                    <a:pt x="2898" y="103"/>
                  </a:cubicBezTo>
                  <a:lnTo>
                    <a:pt x="2898" y="118"/>
                  </a:lnTo>
                  <a:close/>
                  <a:moveTo>
                    <a:pt x="2935" y="118"/>
                  </a:moveTo>
                  <a:cubicBezTo>
                    <a:pt x="2924" y="118"/>
                    <a:pt x="2924" y="118"/>
                    <a:pt x="2924" y="118"/>
                  </a:cubicBezTo>
                  <a:cubicBezTo>
                    <a:pt x="2921" y="118"/>
                    <a:pt x="2918" y="117"/>
                    <a:pt x="2916" y="114"/>
                  </a:cubicBezTo>
                  <a:cubicBezTo>
                    <a:pt x="2914" y="111"/>
                    <a:pt x="2912" y="108"/>
                    <a:pt x="2911" y="103"/>
                  </a:cubicBezTo>
                  <a:cubicBezTo>
                    <a:pt x="2910" y="98"/>
                    <a:pt x="2910" y="92"/>
                    <a:pt x="2909" y="84"/>
                  </a:cubicBezTo>
                  <a:cubicBezTo>
                    <a:pt x="2909" y="79"/>
                    <a:pt x="2909" y="72"/>
                    <a:pt x="2908" y="66"/>
                  </a:cubicBezTo>
                  <a:cubicBezTo>
                    <a:pt x="2908" y="60"/>
                    <a:pt x="2907" y="55"/>
                    <a:pt x="2907" y="52"/>
                  </a:cubicBezTo>
                  <a:cubicBezTo>
                    <a:pt x="2906" y="49"/>
                    <a:pt x="2906" y="46"/>
                    <a:pt x="2905" y="44"/>
                  </a:cubicBezTo>
                  <a:cubicBezTo>
                    <a:pt x="2903" y="42"/>
                    <a:pt x="2902" y="40"/>
                    <a:pt x="2900" y="38"/>
                  </a:cubicBezTo>
                  <a:cubicBezTo>
                    <a:pt x="2909" y="23"/>
                    <a:pt x="2909" y="23"/>
                    <a:pt x="2909" y="23"/>
                  </a:cubicBezTo>
                  <a:cubicBezTo>
                    <a:pt x="2912" y="29"/>
                    <a:pt x="2913" y="36"/>
                    <a:pt x="2914" y="45"/>
                  </a:cubicBezTo>
                  <a:cubicBezTo>
                    <a:pt x="2914" y="50"/>
                    <a:pt x="2915" y="63"/>
                    <a:pt x="2915" y="83"/>
                  </a:cubicBezTo>
                  <a:cubicBezTo>
                    <a:pt x="2916" y="93"/>
                    <a:pt x="2918" y="99"/>
                    <a:pt x="2919" y="101"/>
                  </a:cubicBezTo>
                  <a:cubicBezTo>
                    <a:pt x="2921" y="103"/>
                    <a:pt x="2922" y="105"/>
                    <a:pt x="2924" y="105"/>
                  </a:cubicBezTo>
                  <a:cubicBezTo>
                    <a:pt x="2935" y="105"/>
                    <a:pt x="2935" y="105"/>
                    <a:pt x="2935" y="105"/>
                  </a:cubicBezTo>
                  <a:lnTo>
                    <a:pt x="2935" y="118"/>
                  </a:lnTo>
                  <a:close/>
                  <a:moveTo>
                    <a:pt x="3020" y="118"/>
                  </a:moveTo>
                  <a:cubicBezTo>
                    <a:pt x="3014" y="118"/>
                    <a:pt x="3014" y="118"/>
                    <a:pt x="3014" y="118"/>
                  </a:cubicBezTo>
                  <a:cubicBezTo>
                    <a:pt x="3011" y="118"/>
                    <a:pt x="3008" y="118"/>
                    <a:pt x="3005" y="117"/>
                  </a:cubicBezTo>
                  <a:cubicBezTo>
                    <a:pt x="3003" y="116"/>
                    <a:pt x="3001" y="115"/>
                    <a:pt x="2999" y="113"/>
                  </a:cubicBezTo>
                  <a:cubicBezTo>
                    <a:pt x="2996" y="115"/>
                    <a:pt x="2994" y="116"/>
                    <a:pt x="2992" y="117"/>
                  </a:cubicBezTo>
                  <a:cubicBezTo>
                    <a:pt x="2990" y="118"/>
                    <a:pt x="2986" y="118"/>
                    <a:pt x="2982" y="118"/>
                  </a:cubicBezTo>
                  <a:cubicBezTo>
                    <a:pt x="2976" y="118"/>
                    <a:pt x="2976" y="118"/>
                    <a:pt x="2976" y="118"/>
                  </a:cubicBezTo>
                  <a:cubicBezTo>
                    <a:pt x="2974" y="118"/>
                    <a:pt x="2971" y="118"/>
                    <a:pt x="2968" y="117"/>
                  </a:cubicBezTo>
                  <a:cubicBezTo>
                    <a:pt x="2967" y="116"/>
                    <a:pt x="2964" y="115"/>
                    <a:pt x="2962" y="113"/>
                  </a:cubicBezTo>
                  <a:cubicBezTo>
                    <a:pt x="2959" y="115"/>
                    <a:pt x="2957" y="116"/>
                    <a:pt x="2955" y="117"/>
                  </a:cubicBezTo>
                  <a:cubicBezTo>
                    <a:pt x="2953" y="118"/>
                    <a:pt x="2949" y="118"/>
                    <a:pt x="2945" y="118"/>
                  </a:cubicBezTo>
                  <a:cubicBezTo>
                    <a:pt x="2930" y="118"/>
                    <a:pt x="2930" y="118"/>
                    <a:pt x="2930" y="118"/>
                  </a:cubicBezTo>
                  <a:cubicBezTo>
                    <a:pt x="2930" y="105"/>
                    <a:pt x="2930" y="105"/>
                    <a:pt x="2930" y="105"/>
                  </a:cubicBezTo>
                  <a:cubicBezTo>
                    <a:pt x="2945" y="105"/>
                    <a:pt x="2945" y="105"/>
                    <a:pt x="2945" y="105"/>
                  </a:cubicBezTo>
                  <a:cubicBezTo>
                    <a:pt x="2949" y="105"/>
                    <a:pt x="2952" y="104"/>
                    <a:pt x="2954" y="103"/>
                  </a:cubicBezTo>
                  <a:cubicBezTo>
                    <a:pt x="2957" y="102"/>
                    <a:pt x="2958" y="100"/>
                    <a:pt x="2958" y="96"/>
                  </a:cubicBezTo>
                  <a:cubicBezTo>
                    <a:pt x="2958" y="95"/>
                    <a:pt x="2958" y="93"/>
                    <a:pt x="2958" y="92"/>
                  </a:cubicBezTo>
                  <a:cubicBezTo>
                    <a:pt x="2958" y="90"/>
                    <a:pt x="2958" y="89"/>
                    <a:pt x="2957" y="87"/>
                  </a:cubicBezTo>
                  <a:cubicBezTo>
                    <a:pt x="2960" y="82"/>
                    <a:pt x="2960" y="82"/>
                    <a:pt x="2960" y="82"/>
                  </a:cubicBezTo>
                  <a:cubicBezTo>
                    <a:pt x="2962" y="87"/>
                    <a:pt x="2963" y="90"/>
                    <a:pt x="2964" y="92"/>
                  </a:cubicBezTo>
                  <a:cubicBezTo>
                    <a:pt x="2966" y="96"/>
                    <a:pt x="2967" y="99"/>
                    <a:pt x="2969" y="101"/>
                  </a:cubicBezTo>
                  <a:cubicBezTo>
                    <a:pt x="2972" y="103"/>
                    <a:pt x="2975" y="105"/>
                    <a:pt x="2978" y="105"/>
                  </a:cubicBezTo>
                  <a:cubicBezTo>
                    <a:pt x="2983" y="105"/>
                    <a:pt x="2983" y="105"/>
                    <a:pt x="2983" y="105"/>
                  </a:cubicBezTo>
                  <a:cubicBezTo>
                    <a:pt x="2987" y="105"/>
                    <a:pt x="2990" y="104"/>
                    <a:pt x="2992" y="103"/>
                  </a:cubicBezTo>
                  <a:cubicBezTo>
                    <a:pt x="2994" y="101"/>
                    <a:pt x="2995" y="99"/>
                    <a:pt x="2995" y="96"/>
                  </a:cubicBezTo>
                  <a:cubicBezTo>
                    <a:pt x="2995" y="95"/>
                    <a:pt x="2995" y="93"/>
                    <a:pt x="2995" y="92"/>
                  </a:cubicBezTo>
                  <a:cubicBezTo>
                    <a:pt x="2995" y="90"/>
                    <a:pt x="2994" y="88"/>
                    <a:pt x="2994" y="87"/>
                  </a:cubicBezTo>
                  <a:cubicBezTo>
                    <a:pt x="2997" y="82"/>
                    <a:pt x="2997" y="82"/>
                    <a:pt x="2997" y="82"/>
                  </a:cubicBezTo>
                  <a:cubicBezTo>
                    <a:pt x="2999" y="89"/>
                    <a:pt x="2999" y="89"/>
                    <a:pt x="2999" y="89"/>
                  </a:cubicBezTo>
                  <a:cubicBezTo>
                    <a:pt x="3000" y="95"/>
                    <a:pt x="3002" y="99"/>
                    <a:pt x="3004" y="101"/>
                  </a:cubicBezTo>
                  <a:cubicBezTo>
                    <a:pt x="3006" y="103"/>
                    <a:pt x="3008" y="104"/>
                    <a:pt x="3011" y="104"/>
                  </a:cubicBezTo>
                  <a:cubicBezTo>
                    <a:pt x="3013" y="104"/>
                    <a:pt x="3014" y="104"/>
                    <a:pt x="3015" y="103"/>
                  </a:cubicBezTo>
                  <a:cubicBezTo>
                    <a:pt x="3015" y="102"/>
                    <a:pt x="3016" y="101"/>
                    <a:pt x="3016" y="100"/>
                  </a:cubicBezTo>
                  <a:cubicBezTo>
                    <a:pt x="3016" y="97"/>
                    <a:pt x="3015" y="94"/>
                    <a:pt x="3013" y="90"/>
                  </a:cubicBezTo>
                  <a:cubicBezTo>
                    <a:pt x="3012" y="90"/>
                    <a:pt x="3011" y="88"/>
                    <a:pt x="3009" y="85"/>
                  </a:cubicBezTo>
                  <a:cubicBezTo>
                    <a:pt x="3014" y="77"/>
                    <a:pt x="3014" y="77"/>
                    <a:pt x="3014" y="77"/>
                  </a:cubicBezTo>
                  <a:cubicBezTo>
                    <a:pt x="3016" y="80"/>
                    <a:pt x="3018" y="83"/>
                    <a:pt x="3018" y="85"/>
                  </a:cubicBezTo>
                  <a:cubicBezTo>
                    <a:pt x="3019" y="89"/>
                    <a:pt x="3020" y="94"/>
                    <a:pt x="3020" y="99"/>
                  </a:cubicBezTo>
                  <a:lnTo>
                    <a:pt x="3020" y="118"/>
                  </a:lnTo>
                  <a:close/>
                  <a:moveTo>
                    <a:pt x="3098" y="118"/>
                  </a:moveTo>
                  <a:cubicBezTo>
                    <a:pt x="3098" y="124"/>
                    <a:pt x="3096" y="130"/>
                    <a:pt x="3091" y="136"/>
                  </a:cubicBezTo>
                  <a:cubicBezTo>
                    <a:pt x="3087" y="141"/>
                    <a:pt x="3081" y="146"/>
                    <a:pt x="3075" y="150"/>
                  </a:cubicBezTo>
                  <a:cubicBezTo>
                    <a:pt x="3069" y="154"/>
                    <a:pt x="3064" y="156"/>
                    <a:pt x="3060" y="156"/>
                  </a:cubicBezTo>
                  <a:cubicBezTo>
                    <a:pt x="3056" y="156"/>
                    <a:pt x="3053" y="155"/>
                    <a:pt x="3048" y="154"/>
                  </a:cubicBezTo>
                  <a:cubicBezTo>
                    <a:pt x="3045" y="153"/>
                    <a:pt x="3041" y="152"/>
                    <a:pt x="3037" y="150"/>
                  </a:cubicBezTo>
                  <a:cubicBezTo>
                    <a:pt x="3033" y="149"/>
                    <a:pt x="3030" y="148"/>
                    <a:pt x="3026" y="146"/>
                  </a:cubicBezTo>
                  <a:cubicBezTo>
                    <a:pt x="3027" y="143"/>
                    <a:pt x="3027" y="143"/>
                    <a:pt x="3027" y="143"/>
                  </a:cubicBezTo>
                  <a:cubicBezTo>
                    <a:pt x="3031" y="144"/>
                    <a:pt x="3034" y="144"/>
                    <a:pt x="3038" y="145"/>
                  </a:cubicBezTo>
                  <a:cubicBezTo>
                    <a:pt x="3042" y="146"/>
                    <a:pt x="3045" y="146"/>
                    <a:pt x="3048" y="146"/>
                  </a:cubicBezTo>
                  <a:cubicBezTo>
                    <a:pt x="3055" y="146"/>
                    <a:pt x="3062" y="144"/>
                    <a:pt x="3069" y="140"/>
                  </a:cubicBezTo>
                  <a:cubicBezTo>
                    <a:pt x="3075" y="136"/>
                    <a:pt x="3081" y="131"/>
                    <a:pt x="3086" y="125"/>
                  </a:cubicBezTo>
                  <a:cubicBezTo>
                    <a:pt x="3090" y="119"/>
                    <a:pt x="3093" y="114"/>
                    <a:pt x="3093" y="109"/>
                  </a:cubicBezTo>
                  <a:cubicBezTo>
                    <a:pt x="3093" y="105"/>
                    <a:pt x="3091" y="100"/>
                    <a:pt x="3089" y="96"/>
                  </a:cubicBezTo>
                  <a:cubicBezTo>
                    <a:pt x="3087" y="92"/>
                    <a:pt x="3084" y="88"/>
                    <a:pt x="3081" y="85"/>
                  </a:cubicBezTo>
                  <a:cubicBezTo>
                    <a:pt x="3085" y="72"/>
                    <a:pt x="3085" y="72"/>
                    <a:pt x="3085" y="72"/>
                  </a:cubicBezTo>
                  <a:cubicBezTo>
                    <a:pt x="3090" y="76"/>
                    <a:pt x="3093" y="80"/>
                    <a:pt x="3095" y="84"/>
                  </a:cubicBezTo>
                  <a:cubicBezTo>
                    <a:pt x="3097" y="89"/>
                    <a:pt x="3098" y="94"/>
                    <a:pt x="3098" y="99"/>
                  </a:cubicBezTo>
                  <a:lnTo>
                    <a:pt x="3098" y="118"/>
                  </a:lnTo>
                  <a:close/>
                  <a:moveTo>
                    <a:pt x="3217" y="84"/>
                  </a:moveTo>
                  <a:cubicBezTo>
                    <a:pt x="3219" y="94"/>
                    <a:pt x="3219" y="103"/>
                    <a:pt x="3219" y="108"/>
                  </a:cubicBezTo>
                  <a:cubicBezTo>
                    <a:pt x="3219" y="117"/>
                    <a:pt x="3217" y="123"/>
                    <a:pt x="3213" y="128"/>
                  </a:cubicBezTo>
                  <a:cubicBezTo>
                    <a:pt x="3210" y="133"/>
                    <a:pt x="3205" y="136"/>
                    <a:pt x="3198" y="138"/>
                  </a:cubicBezTo>
                  <a:cubicBezTo>
                    <a:pt x="3192" y="139"/>
                    <a:pt x="3185" y="140"/>
                    <a:pt x="3176" y="140"/>
                  </a:cubicBezTo>
                  <a:cubicBezTo>
                    <a:pt x="3166" y="140"/>
                    <a:pt x="3158" y="138"/>
                    <a:pt x="3153" y="134"/>
                  </a:cubicBezTo>
                  <a:cubicBezTo>
                    <a:pt x="3147" y="130"/>
                    <a:pt x="3144" y="124"/>
                    <a:pt x="3144" y="116"/>
                  </a:cubicBezTo>
                  <a:cubicBezTo>
                    <a:pt x="3144" y="112"/>
                    <a:pt x="3144" y="107"/>
                    <a:pt x="3146" y="102"/>
                  </a:cubicBezTo>
                  <a:cubicBezTo>
                    <a:pt x="3147" y="98"/>
                    <a:pt x="3148" y="94"/>
                    <a:pt x="3151" y="89"/>
                  </a:cubicBezTo>
                  <a:cubicBezTo>
                    <a:pt x="3152" y="85"/>
                    <a:pt x="3155" y="81"/>
                    <a:pt x="3157" y="76"/>
                  </a:cubicBezTo>
                  <a:cubicBezTo>
                    <a:pt x="3160" y="77"/>
                    <a:pt x="3160" y="77"/>
                    <a:pt x="3160" y="77"/>
                  </a:cubicBezTo>
                  <a:cubicBezTo>
                    <a:pt x="3158" y="81"/>
                    <a:pt x="3156" y="84"/>
                    <a:pt x="3155" y="87"/>
                  </a:cubicBezTo>
                  <a:cubicBezTo>
                    <a:pt x="3153" y="90"/>
                    <a:pt x="3152" y="94"/>
                    <a:pt x="3151" y="97"/>
                  </a:cubicBezTo>
                  <a:cubicBezTo>
                    <a:pt x="3150" y="100"/>
                    <a:pt x="3150" y="104"/>
                    <a:pt x="3150" y="107"/>
                  </a:cubicBezTo>
                  <a:cubicBezTo>
                    <a:pt x="3150" y="113"/>
                    <a:pt x="3152" y="118"/>
                    <a:pt x="3157" y="121"/>
                  </a:cubicBezTo>
                  <a:cubicBezTo>
                    <a:pt x="3161" y="125"/>
                    <a:pt x="3168" y="126"/>
                    <a:pt x="3176" y="126"/>
                  </a:cubicBezTo>
                  <a:cubicBezTo>
                    <a:pt x="3185" y="126"/>
                    <a:pt x="3193" y="125"/>
                    <a:pt x="3200" y="122"/>
                  </a:cubicBezTo>
                  <a:cubicBezTo>
                    <a:pt x="3209" y="119"/>
                    <a:pt x="3213" y="115"/>
                    <a:pt x="3213" y="110"/>
                  </a:cubicBezTo>
                  <a:cubicBezTo>
                    <a:pt x="3213" y="105"/>
                    <a:pt x="3212" y="96"/>
                    <a:pt x="3210" y="84"/>
                  </a:cubicBezTo>
                  <a:cubicBezTo>
                    <a:pt x="3209" y="75"/>
                    <a:pt x="3208" y="65"/>
                    <a:pt x="3206" y="53"/>
                  </a:cubicBezTo>
                  <a:cubicBezTo>
                    <a:pt x="3203" y="38"/>
                    <a:pt x="3203" y="38"/>
                    <a:pt x="3203" y="38"/>
                  </a:cubicBezTo>
                  <a:cubicBezTo>
                    <a:pt x="3200" y="36"/>
                    <a:pt x="3200" y="36"/>
                    <a:pt x="3200" y="36"/>
                  </a:cubicBezTo>
                  <a:cubicBezTo>
                    <a:pt x="3200" y="29"/>
                    <a:pt x="3201" y="23"/>
                    <a:pt x="3204" y="17"/>
                  </a:cubicBezTo>
                  <a:cubicBezTo>
                    <a:pt x="3205" y="17"/>
                    <a:pt x="3205" y="17"/>
                    <a:pt x="3205" y="17"/>
                  </a:cubicBezTo>
                  <a:cubicBezTo>
                    <a:pt x="3205" y="19"/>
                    <a:pt x="3206" y="20"/>
                    <a:pt x="3206" y="21"/>
                  </a:cubicBezTo>
                  <a:cubicBezTo>
                    <a:pt x="3207" y="22"/>
                    <a:pt x="3208" y="23"/>
                    <a:pt x="3209" y="24"/>
                  </a:cubicBezTo>
                  <a:cubicBezTo>
                    <a:pt x="3211" y="24"/>
                    <a:pt x="3212" y="25"/>
                    <a:pt x="3214" y="26"/>
                  </a:cubicBezTo>
                  <a:cubicBezTo>
                    <a:pt x="3216" y="27"/>
                    <a:pt x="3217" y="27"/>
                    <a:pt x="3218" y="28"/>
                  </a:cubicBezTo>
                  <a:cubicBezTo>
                    <a:pt x="3218" y="31"/>
                    <a:pt x="3218" y="34"/>
                    <a:pt x="3218" y="36"/>
                  </a:cubicBezTo>
                  <a:cubicBezTo>
                    <a:pt x="3217" y="37"/>
                    <a:pt x="3217" y="40"/>
                    <a:pt x="3216" y="43"/>
                  </a:cubicBezTo>
                  <a:cubicBezTo>
                    <a:pt x="3212" y="41"/>
                    <a:pt x="3212" y="41"/>
                    <a:pt x="3212" y="41"/>
                  </a:cubicBezTo>
                  <a:cubicBezTo>
                    <a:pt x="3212" y="43"/>
                    <a:pt x="3212" y="48"/>
                    <a:pt x="3214" y="57"/>
                  </a:cubicBezTo>
                  <a:cubicBezTo>
                    <a:pt x="3215" y="68"/>
                    <a:pt x="3217" y="77"/>
                    <a:pt x="3217" y="84"/>
                  </a:cubicBezTo>
                  <a:close/>
                  <a:moveTo>
                    <a:pt x="3256" y="118"/>
                  </a:moveTo>
                  <a:cubicBezTo>
                    <a:pt x="3245" y="118"/>
                    <a:pt x="3245" y="118"/>
                    <a:pt x="3245" y="118"/>
                  </a:cubicBezTo>
                  <a:cubicBezTo>
                    <a:pt x="3241" y="118"/>
                    <a:pt x="3239" y="117"/>
                    <a:pt x="3237" y="114"/>
                  </a:cubicBezTo>
                  <a:cubicBezTo>
                    <a:pt x="3235" y="111"/>
                    <a:pt x="3233" y="108"/>
                    <a:pt x="3232" y="103"/>
                  </a:cubicBezTo>
                  <a:cubicBezTo>
                    <a:pt x="3231" y="98"/>
                    <a:pt x="3231" y="92"/>
                    <a:pt x="3230" y="84"/>
                  </a:cubicBezTo>
                  <a:cubicBezTo>
                    <a:pt x="3230" y="79"/>
                    <a:pt x="3229" y="72"/>
                    <a:pt x="3229" y="66"/>
                  </a:cubicBezTo>
                  <a:cubicBezTo>
                    <a:pt x="3229" y="60"/>
                    <a:pt x="3228" y="55"/>
                    <a:pt x="3228" y="52"/>
                  </a:cubicBezTo>
                  <a:cubicBezTo>
                    <a:pt x="3227" y="49"/>
                    <a:pt x="3226" y="46"/>
                    <a:pt x="3225" y="44"/>
                  </a:cubicBezTo>
                  <a:cubicBezTo>
                    <a:pt x="3224" y="42"/>
                    <a:pt x="3223" y="40"/>
                    <a:pt x="3221" y="38"/>
                  </a:cubicBezTo>
                  <a:cubicBezTo>
                    <a:pt x="3230" y="23"/>
                    <a:pt x="3230" y="23"/>
                    <a:pt x="3230" y="23"/>
                  </a:cubicBezTo>
                  <a:cubicBezTo>
                    <a:pt x="3232" y="29"/>
                    <a:pt x="3234" y="36"/>
                    <a:pt x="3235" y="45"/>
                  </a:cubicBezTo>
                  <a:cubicBezTo>
                    <a:pt x="3235" y="50"/>
                    <a:pt x="3236" y="63"/>
                    <a:pt x="3236" y="83"/>
                  </a:cubicBezTo>
                  <a:cubicBezTo>
                    <a:pt x="3237" y="93"/>
                    <a:pt x="3238" y="99"/>
                    <a:pt x="3240" y="101"/>
                  </a:cubicBezTo>
                  <a:cubicBezTo>
                    <a:pt x="3242" y="103"/>
                    <a:pt x="3243" y="105"/>
                    <a:pt x="3245" y="105"/>
                  </a:cubicBezTo>
                  <a:cubicBezTo>
                    <a:pt x="3256" y="105"/>
                    <a:pt x="3256" y="105"/>
                    <a:pt x="3256" y="105"/>
                  </a:cubicBezTo>
                  <a:lnTo>
                    <a:pt x="3256" y="118"/>
                  </a:lnTo>
                  <a:close/>
                  <a:moveTo>
                    <a:pt x="3341" y="118"/>
                  </a:moveTo>
                  <a:cubicBezTo>
                    <a:pt x="3335" y="118"/>
                    <a:pt x="3335" y="118"/>
                    <a:pt x="3335" y="118"/>
                  </a:cubicBezTo>
                  <a:cubicBezTo>
                    <a:pt x="3332" y="118"/>
                    <a:pt x="3329" y="118"/>
                    <a:pt x="3326" y="117"/>
                  </a:cubicBezTo>
                  <a:cubicBezTo>
                    <a:pt x="3324" y="116"/>
                    <a:pt x="3322" y="115"/>
                    <a:pt x="3320" y="113"/>
                  </a:cubicBezTo>
                  <a:cubicBezTo>
                    <a:pt x="3317" y="115"/>
                    <a:pt x="3315" y="116"/>
                    <a:pt x="3313" y="117"/>
                  </a:cubicBezTo>
                  <a:cubicBezTo>
                    <a:pt x="3311" y="118"/>
                    <a:pt x="3307" y="118"/>
                    <a:pt x="3302" y="118"/>
                  </a:cubicBezTo>
                  <a:cubicBezTo>
                    <a:pt x="3297" y="118"/>
                    <a:pt x="3297" y="118"/>
                    <a:pt x="3297" y="118"/>
                  </a:cubicBezTo>
                  <a:cubicBezTo>
                    <a:pt x="3295" y="118"/>
                    <a:pt x="3292" y="118"/>
                    <a:pt x="3289" y="117"/>
                  </a:cubicBezTo>
                  <a:cubicBezTo>
                    <a:pt x="3287" y="116"/>
                    <a:pt x="3285" y="115"/>
                    <a:pt x="3283" y="113"/>
                  </a:cubicBezTo>
                  <a:cubicBezTo>
                    <a:pt x="3280" y="115"/>
                    <a:pt x="3278" y="116"/>
                    <a:pt x="3276" y="117"/>
                  </a:cubicBezTo>
                  <a:cubicBezTo>
                    <a:pt x="3274" y="118"/>
                    <a:pt x="3270" y="118"/>
                    <a:pt x="3266" y="118"/>
                  </a:cubicBezTo>
                  <a:cubicBezTo>
                    <a:pt x="3250" y="118"/>
                    <a:pt x="3250" y="118"/>
                    <a:pt x="3250" y="118"/>
                  </a:cubicBezTo>
                  <a:cubicBezTo>
                    <a:pt x="3250" y="105"/>
                    <a:pt x="3250" y="105"/>
                    <a:pt x="3250" y="105"/>
                  </a:cubicBezTo>
                  <a:cubicBezTo>
                    <a:pt x="3266" y="105"/>
                    <a:pt x="3266" y="105"/>
                    <a:pt x="3266" y="105"/>
                  </a:cubicBezTo>
                  <a:cubicBezTo>
                    <a:pt x="3270" y="105"/>
                    <a:pt x="3273" y="104"/>
                    <a:pt x="3275" y="103"/>
                  </a:cubicBezTo>
                  <a:cubicBezTo>
                    <a:pt x="3278" y="102"/>
                    <a:pt x="3279" y="100"/>
                    <a:pt x="3279" y="96"/>
                  </a:cubicBezTo>
                  <a:cubicBezTo>
                    <a:pt x="3279" y="95"/>
                    <a:pt x="3279" y="93"/>
                    <a:pt x="3279" y="92"/>
                  </a:cubicBezTo>
                  <a:cubicBezTo>
                    <a:pt x="3279" y="90"/>
                    <a:pt x="3278" y="89"/>
                    <a:pt x="3278" y="87"/>
                  </a:cubicBezTo>
                  <a:cubicBezTo>
                    <a:pt x="3281" y="82"/>
                    <a:pt x="3281" y="82"/>
                    <a:pt x="3281" y="82"/>
                  </a:cubicBezTo>
                  <a:cubicBezTo>
                    <a:pt x="3283" y="87"/>
                    <a:pt x="3284" y="90"/>
                    <a:pt x="3285" y="92"/>
                  </a:cubicBezTo>
                  <a:cubicBezTo>
                    <a:pt x="3287" y="96"/>
                    <a:pt x="3288" y="99"/>
                    <a:pt x="3290" y="101"/>
                  </a:cubicBezTo>
                  <a:cubicBezTo>
                    <a:pt x="3293" y="103"/>
                    <a:pt x="3296" y="105"/>
                    <a:pt x="3299" y="105"/>
                  </a:cubicBezTo>
                  <a:cubicBezTo>
                    <a:pt x="3304" y="105"/>
                    <a:pt x="3304" y="105"/>
                    <a:pt x="3304" y="105"/>
                  </a:cubicBezTo>
                  <a:cubicBezTo>
                    <a:pt x="3308" y="105"/>
                    <a:pt x="3311" y="104"/>
                    <a:pt x="3313" y="103"/>
                  </a:cubicBezTo>
                  <a:cubicBezTo>
                    <a:pt x="3315" y="101"/>
                    <a:pt x="3316" y="99"/>
                    <a:pt x="3316" y="96"/>
                  </a:cubicBezTo>
                  <a:cubicBezTo>
                    <a:pt x="3316" y="95"/>
                    <a:pt x="3316" y="93"/>
                    <a:pt x="3316" y="92"/>
                  </a:cubicBezTo>
                  <a:cubicBezTo>
                    <a:pt x="3315" y="90"/>
                    <a:pt x="3315" y="88"/>
                    <a:pt x="3315" y="87"/>
                  </a:cubicBezTo>
                  <a:cubicBezTo>
                    <a:pt x="3318" y="82"/>
                    <a:pt x="3318" y="82"/>
                    <a:pt x="3318" y="82"/>
                  </a:cubicBezTo>
                  <a:cubicBezTo>
                    <a:pt x="3320" y="89"/>
                    <a:pt x="3320" y="89"/>
                    <a:pt x="3320" y="89"/>
                  </a:cubicBezTo>
                  <a:cubicBezTo>
                    <a:pt x="3321" y="95"/>
                    <a:pt x="3323" y="99"/>
                    <a:pt x="3325" y="101"/>
                  </a:cubicBezTo>
                  <a:cubicBezTo>
                    <a:pt x="3327" y="103"/>
                    <a:pt x="3329" y="104"/>
                    <a:pt x="3332" y="104"/>
                  </a:cubicBezTo>
                  <a:cubicBezTo>
                    <a:pt x="3333" y="104"/>
                    <a:pt x="3335" y="104"/>
                    <a:pt x="3335" y="103"/>
                  </a:cubicBezTo>
                  <a:cubicBezTo>
                    <a:pt x="3336" y="102"/>
                    <a:pt x="3337" y="101"/>
                    <a:pt x="3337" y="100"/>
                  </a:cubicBezTo>
                  <a:cubicBezTo>
                    <a:pt x="3337" y="97"/>
                    <a:pt x="3336" y="94"/>
                    <a:pt x="3334" y="90"/>
                  </a:cubicBezTo>
                  <a:cubicBezTo>
                    <a:pt x="3333" y="90"/>
                    <a:pt x="3332" y="88"/>
                    <a:pt x="3330" y="85"/>
                  </a:cubicBezTo>
                  <a:cubicBezTo>
                    <a:pt x="3335" y="77"/>
                    <a:pt x="3335" y="77"/>
                    <a:pt x="3335" y="77"/>
                  </a:cubicBezTo>
                  <a:cubicBezTo>
                    <a:pt x="3337" y="80"/>
                    <a:pt x="3338" y="83"/>
                    <a:pt x="3339" y="85"/>
                  </a:cubicBezTo>
                  <a:cubicBezTo>
                    <a:pt x="3340" y="89"/>
                    <a:pt x="3341" y="94"/>
                    <a:pt x="3341" y="99"/>
                  </a:cubicBezTo>
                  <a:lnTo>
                    <a:pt x="3341" y="118"/>
                  </a:lnTo>
                  <a:close/>
                  <a:moveTo>
                    <a:pt x="3419" y="118"/>
                  </a:moveTo>
                  <a:cubicBezTo>
                    <a:pt x="3419" y="124"/>
                    <a:pt x="3417" y="130"/>
                    <a:pt x="3412" y="136"/>
                  </a:cubicBezTo>
                  <a:cubicBezTo>
                    <a:pt x="3407" y="141"/>
                    <a:pt x="3402" y="146"/>
                    <a:pt x="3396" y="150"/>
                  </a:cubicBezTo>
                  <a:cubicBezTo>
                    <a:pt x="3390" y="154"/>
                    <a:pt x="3385" y="156"/>
                    <a:pt x="3381" y="156"/>
                  </a:cubicBezTo>
                  <a:cubicBezTo>
                    <a:pt x="3377" y="156"/>
                    <a:pt x="3373" y="155"/>
                    <a:pt x="3369" y="154"/>
                  </a:cubicBezTo>
                  <a:cubicBezTo>
                    <a:pt x="3366" y="153"/>
                    <a:pt x="3362" y="152"/>
                    <a:pt x="3358" y="150"/>
                  </a:cubicBezTo>
                  <a:cubicBezTo>
                    <a:pt x="3354" y="149"/>
                    <a:pt x="3350" y="148"/>
                    <a:pt x="3347" y="146"/>
                  </a:cubicBezTo>
                  <a:cubicBezTo>
                    <a:pt x="3348" y="143"/>
                    <a:pt x="3348" y="143"/>
                    <a:pt x="3348" y="143"/>
                  </a:cubicBezTo>
                  <a:cubicBezTo>
                    <a:pt x="3351" y="144"/>
                    <a:pt x="3355" y="144"/>
                    <a:pt x="3359" y="145"/>
                  </a:cubicBezTo>
                  <a:cubicBezTo>
                    <a:pt x="3362" y="146"/>
                    <a:pt x="3366" y="146"/>
                    <a:pt x="3369" y="146"/>
                  </a:cubicBezTo>
                  <a:cubicBezTo>
                    <a:pt x="3376" y="146"/>
                    <a:pt x="3382" y="144"/>
                    <a:pt x="3390" y="140"/>
                  </a:cubicBezTo>
                  <a:cubicBezTo>
                    <a:pt x="3396" y="136"/>
                    <a:pt x="3402" y="131"/>
                    <a:pt x="3407" y="125"/>
                  </a:cubicBezTo>
                  <a:cubicBezTo>
                    <a:pt x="3411" y="119"/>
                    <a:pt x="3413" y="114"/>
                    <a:pt x="3413" y="109"/>
                  </a:cubicBezTo>
                  <a:cubicBezTo>
                    <a:pt x="3413" y="105"/>
                    <a:pt x="3412" y="100"/>
                    <a:pt x="3410" y="96"/>
                  </a:cubicBezTo>
                  <a:cubicBezTo>
                    <a:pt x="3408" y="92"/>
                    <a:pt x="3405" y="88"/>
                    <a:pt x="3402" y="85"/>
                  </a:cubicBezTo>
                  <a:cubicBezTo>
                    <a:pt x="3406" y="72"/>
                    <a:pt x="3406" y="72"/>
                    <a:pt x="3406" y="72"/>
                  </a:cubicBezTo>
                  <a:cubicBezTo>
                    <a:pt x="3410" y="76"/>
                    <a:pt x="3414" y="80"/>
                    <a:pt x="3416" y="84"/>
                  </a:cubicBezTo>
                  <a:cubicBezTo>
                    <a:pt x="3418" y="89"/>
                    <a:pt x="3419" y="94"/>
                    <a:pt x="3419" y="99"/>
                  </a:cubicBezTo>
                  <a:lnTo>
                    <a:pt x="3419" y="118"/>
                  </a:lnTo>
                  <a:close/>
                  <a:moveTo>
                    <a:pt x="3444" y="145"/>
                  </a:moveTo>
                  <a:cubicBezTo>
                    <a:pt x="3444" y="147"/>
                    <a:pt x="3444" y="148"/>
                    <a:pt x="3442" y="149"/>
                  </a:cubicBezTo>
                  <a:cubicBezTo>
                    <a:pt x="3441" y="150"/>
                    <a:pt x="3439" y="150"/>
                    <a:pt x="3437" y="151"/>
                  </a:cubicBezTo>
                  <a:cubicBezTo>
                    <a:pt x="3423" y="156"/>
                    <a:pt x="3423" y="156"/>
                    <a:pt x="3423" y="156"/>
                  </a:cubicBezTo>
                  <a:cubicBezTo>
                    <a:pt x="3423" y="154"/>
                    <a:pt x="3425" y="152"/>
                    <a:pt x="3430" y="150"/>
                  </a:cubicBezTo>
                  <a:cubicBezTo>
                    <a:pt x="3429" y="149"/>
                    <a:pt x="3428" y="148"/>
                    <a:pt x="3427" y="147"/>
                  </a:cubicBezTo>
                  <a:cubicBezTo>
                    <a:pt x="3426" y="146"/>
                    <a:pt x="3425" y="145"/>
                    <a:pt x="3425" y="144"/>
                  </a:cubicBezTo>
                  <a:cubicBezTo>
                    <a:pt x="3425" y="143"/>
                    <a:pt x="3426" y="140"/>
                    <a:pt x="3429" y="137"/>
                  </a:cubicBezTo>
                  <a:cubicBezTo>
                    <a:pt x="3432" y="134"/>
                    <a:pt x="3435" y="133"/>
                    <a:pt x="3437" y="133"/>
                  </a:cubicBezTo>
                  <a:cubicBezTo>
                    <a:pt x="3438" y="133"/>
                    <a:pt x="3439" y="133"/>
                    <a:pt x="3440" y="134"/>
                  </a:cubicBezTo>
                  <a:cubicBezTo>
                    <a:pt x="3441" y="134"/>
                    <a:pt x="3441" y="135"/>
                    <a:pt x="3441" y="136"/>
                  </a:cubicBezTo>
                  <a:cubicBezTo>
                    <a:pt x="3441" y="137"/>
                    <a:pt x="3441" y="138"/>
                    <a:pt x="3441" y="139"/>
                  </a:cubicBezTo>
                  <a:cubicBezTo>
                    <a:pt x="3440" y="139"/>
                    <a:pt x="3440" y="140"/>
                    <a:pt x="3439" y="141"/>
                  </a:cubicBezTo>
                  <a:cubicBezTo>
                    <a:pt x="3438" y="140"/>
                    <a:pt x="3436" y="139"/>
                    <a:pt x="3434" y="139"/>
                  </a:cubicBezTo>
                  <a:cubicBezTo>
                    <a:pt x="3433" y="139"/>
                    <a:pt x="3432" y="139"/>
                    <a:pt x="3431" y="140"/>
                  </a:cubicBezTo>
                  <a:cubicBezTo>
                    <a:pt x="3430" y="140"/>
                    <a:pt x="3429" y="141"/>
                    <a:pt x="3429" y="141"/>
                  </a:cubicBezTo>
                  <a:cubicBezTo>
                    <a:pt x="3429" y="142"/>
                    <a:pt x="3430" y="143"/>
                    <a:pt x="3433" y="144"/>
                  </a:cubicBezTo>
                  <a:cubicBezTo>
                    <a:pt x="3435" y="146"/>
                    <a:pt x="3437" y="146"/>
                    <a:pt x="3439" y="146"/>
                  </a:cubicBezTo>
                  <a:cubicBezTo>
                    <a:pt x="3440" y="146"/>
                    <a:pt x="3441" y="146"/>
                    <a:pt x="3441" y="146"/>
                  </a:cubicBezTo>
                  <a:cubicBezTo>
                    <a:pt x="3442" y="146"/>
                    <a:pt x="3443" y="146"/>
                    <a:pt x="3444" y="145"/>
                  </a:cubicBezTo>
                  <a:close/>
                  <a:moveTo>
                    <a:pt x="3444" y="75"/>
                  </a:moveTo>
                  <a:cubicBezTo>
                    <a:pt x="3445" y="85"/>
                    <a:pt x="3445" y="93"/>
                    <a:pt x="3445" y="98"/>
                  </a:cubicBezTo>
                  <a:cubicBezTo>
                    <a:pt x="3445" y="102"/>
                    <a:pt x="3445" y="106"/>
                    <a:pt x="3443" y="110"/>
                  </a:cubicBezTo>
                  <a:cubicBezTo>
                    <a:pt x="3442" y="112"/>
                    <a:pt x="3441" y="116"/>
                    <a:pt x="3438" y="120"/>
                  </a:cubicBezTo>
                  <a:cubicBezTo>
                    <a:pt x="3437" y="119"/>
                    <a:pt x="3437" y="119"/>
                    <a:pt x="3437" y="119"/>
                  </a:cubicBezTo>
                  <a:cubicBezTo>
                    <a:pt x="3437" y="118"/>
                    <a:pt x="3437" y="116"/>
                    <a:pt x="3437" y="114"/>
                  </a:cubicBezTo>
                  <a:cubicBezTo>
                    <a:pt x="3437" y="112"/>
                    <a:pt x="3437" y="111"/>
                    <a:pt x="3437" y="110"/>
                  </a:cubicBezTo>
                  <a:cubicBezTo>
                    <a:pt x="3437" y="105"/>
                    <a:pt x="3437" y="97"/>
                    <a:pt x="3436" y="88"/>
                  </a:cubicBezTo>
                  <a:cubicBezTo>
                    <a:pt x="3435" y="78"/>
                    <a:pt x="3434" y="68"/>
                    <a:pt x="3433" y="57"/>
                  </a:cubicBezTo>
                  <a:cubicBezTo>
                    <a:pt x="3432" y="51"/>
                    <a:pt x="3431" y="44"/>
                    <a:pt x="3431" y="38"/>
                  </a:cubicBezTo>
                  <a:cubicBezTo>
                    <a:pt x="3432" y="35"/>
                    <a:pt x="3433" y="33"/>
                    <a:pt x="3434" y="30"/>
                  </a:cubicBezTo>
                  <a:cubicBezTo>
                    <a:pt x="3435" y="27"/>
                    <a:pt x="3437" y="25"/>
                    <a:pt x="3438" y="23"/>
                  </a:cubicBezTo>
                  <a:cubicBezTo>
                    <a:pt x="3439" y="29"/>
                    <a:pt x="3440" y="37"/>
                    <a:pt x="3441" y="47"/>
                  </a:cubicBezTo>
                  <a:cubicBezTo>
                    <a:pt x="3442" y="57"/>
                    <a:pt x="3443" y="67"/>
                    <a:pt x="3444" y="75"/>
                  </a:cubicBezTo>
                  <a:close/>
                </a:path>
              </a:pathLst>
            </a:cu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BC118752-7398-490A-AB79-12775B4D21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67" y="5880"/>
              <a:ext cx="613" cy="360"/>
            </a:xfrm>
            <a:custGeom>
              <a:avLst/>
              <a:gdLst>
                <a:gd name="T0" fmla="*/ 12 w 230"/>
                <a:gd name="T1" fmla="*/ 101 h 135"/>
                <a:gd name="T2" fmla="*/ 0 w 230"/>
                <a:gd name="T3" fmla="*/ 92 h 135"/>
                <a:gd name="T4" fmla="*/ 2 w 230"/>
                <a:gd name="T5" fmla="*/ 82 h 135"/>
                <a:gd name="T6" fmla="*/ 7 w 230"/>
                <a:gd name="T7" fmla="*/ 86 h 135"/>
                <a:gd name="T8" fmla="*/ 42 w 230"/>
                <a:gd name="T9" fmla="*/ 88 h 135"/>
                <a:gd name="T10" fmla="*/ 22 w 230"/>
                <a:gd name="T11" fmla="*/ 51 h 135"/>
                <a:gd name="T12" fmla="*/ 42 w 230"/>
                <a:gd name="T13" fmla="*/ 57 h 135"/>
                <a:gd name="T14" fmla="*/ 47 w 230"/>
                <a:gd name="T15" fmla="*/ 101 h 135"/>
                <a:gd name="T16" fmla="*/ 42 w 230"/>
                <a:gd name="T17" fmla="*/ 101 h 135"/>
                <a:gd name="T18" fmla="*/ 80 w 230"/>
                <a:gd name="T19" fmla="*/ 88 h 135"/>
                <a:gd name="T20" fmla="*/ 71 w 230"/>
                <a:gd name="T21" fmla="*/ 64 h 135"/>
                <a:gd name="T22" fmla="*/ 84 w 230"/>
                <a:gd name="T23" fmla="*/ 62 h 135"/>
                <a:gd name="T24" fmla="*/ 86 w 230"/>
                <a:gd name="T25" fmla="*/ 101 h 135"/>
                <a:gd name="T26" fmla="*/ 62 w 230"/>
                <a:gd name="T27" fmla="*/ 135 h 135"/>
                <a:gd name="T28" fmla="*/ 55 w 230"/>
                <a:gd name="T29" fmla="*/ 117 h 135"/>
                <a:gd name="T30" fmla="*/ 86 w 230"/>
                <a:gd name="T31" fmla="*/ 117 h 135"/>
                <a:gd name="T32" fmla="*/ 67 w 230"/>
                <a:gd name="T33" fmla="*/ 121 h 135"/>
                <a:gd name="T34" fmla="*/ 86 w 230"/>
                <a:gd name="T35" fmla="*/ 117 h 135"/>
                <a:gd name="T36" fmla="*/ 165 w 230"/>
                <a:gd name="T37" fmla="*/ 101 h 135"/>
                <a:gd name="T38" fmla="*/ 150 w 230"/>
                <a:gd name="T39" fmla="*/ 96 h 135"/>
                <a:gd name="T40" fmla="*/ 132 w 230"/>
                <a:gd name="T41" fmla="*/ 101 h 135"/>
                <a:gd name="T42" fmla="*/ 119 w 230"/>
                <a:gd name="T43" fmla="*/ 100 h 135"/>
                <a:gd name="T44" fmla="*/ 106 w 230"/>
                <a:gd name="T45" fmla="*/ 100 h 135"/>
                <a:gd name="T46" fmla="*/ 81 w 230"/>
                <a:gd name="T47" fmla="*/ 101 h 135"/>
                <a:gd name="T48" fmla="*/ 96 w 230"/>
                <a:gd name="T49" fmla="*/ 88 h 135"/>
                <a:gd name="T50" fmla="*/ 109 w 230"/>
                <a:gd name="T51" fmla="*/ 79 h 135"/>
                <a:gd name="T52" fmla="*/ 108 w 230"/>
                <a:gd name="T53" fmla="*/ 70 h 135"/>
                <a:gd name="T54" fmla="*/ 115 w 230"/>
                <a:gd name="T55" fmla="*/ 75 h 135"/>
                <a:gd name="T56" fmla="*/ 129 w 230"/>
                <a:gd name="T57" fmla="*/ 88 h 135"/>
                <a:gd name="T58" fmla="*/ 143 w 230"/>
                <a:gd name="T59" fmla="*/ 86 h 135"/>
                <a:gd name="T60" fmla="*/ 146 w 230"/>
                <a:gd name="T61" fmla="*/ 75 h 135"/>
                <a:gd name="T62" fmla="*/ 148 w 230"/>
                <a:gd name="T63" fmla="*/ 65 h 135"/>
                <a:gd name="T64" fmla="*/ 155 w 230"/>
                <a:gd name="T65" fmla="*/ 84 h 135"/>
                <a:gd name="T66" fmla="*/ 166 w 230"/>
                <a:gd name="T67" fmla="*/ 86 h 135"/>
                <a:gd name="T68" fmla="*/ 164 w 230"/>
                <a:gd name="T69" fmla="*/ 73 h 135"/>
                <a:gd name="T70" fmla="*/ 165 w 230"/>
                <a:gd name="T71" fmla="*/ 60 h 135"/>
                <a:gd name="T72" fmla="*/ 171 w 230"/>
                <a:gd name="T73" fmla="*/ 82 h 135"/>
                <a:gd name="T74" fmla="*/ 204 w 230"/>
                <a:gd name="T75" fmla="*/ 101 h 135"/>
                <a:gd name="T76" fmla="*/ 165 w 230"/>
                <a:gd name="T77" fmla="*/ 88 h 135"/>
                <a:gd name="T78" fmla="*/ 187 w 230"/>
                <a:gd name="T79" fmla="*/ 21 h 135"/>
                <a:gd name="T80" fmla="*/ 184 w 230"/>
                <a:gd name="T81" fmla="*/ 9 h 135"/>
                <a:gd name="T82" fmla="*/ 188 w 230"/>
                <a:gd name="T83" fmla="*/ 1 h 135"/>
                <a:gd name="T84" fmla="*/ 201 w 230"/>
                <a:gd name="T85" fmla="*/ 11 h 135"/>
                <a:gd name="T86" fmla="*/ 199 w 230"/>
                <a:gd name="T87" fmla="*/ 26 h 135"/>
                <a:gd name="T88" fmla="*/ 204 w 230"/>
                <a:gd name="T89" fmla="*/ 86 h 135"/>
                <a:gd name="T90" fmla="*/ 229 w 230"/>
                <a:gd name="T91" fmla="*/ 58 h 135"/>
                <a:gd name="T92" fmla="*/ 228 w 230"/>
                <a:gd name="T93" fmla="*/ 93 h 135"/>
                <a:gd name="T94" fmla="*/ 222 w 230"/>
                <a:gd name="T95" fmla="*/ 102 h 135"/>
                <a:gd name="T96" fmla="*/ 222 w 230"/>
                <a:gd name="T97" fmla="*/ 93 h 135"/>
                <a:gd name="T98" fmla="*/ 218 w 230"/>
                <a:gd name="T99" fmla="*/ 40 h 135"/>
                <a:gd name="T100" fmla="*/ 219 w 230"/>
                <a:gd name="T101" fmla="*/ 13 h 135"/>
                <a:gd name="T102" fmla="*/ 226 w 230"/>
                <a:gd name="T103" fmla="*/ 3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0" h="135">
                  <a:moveTo>
                    <a:pt x="47" y="101"/>
                  </a:moveTo>
                  <a:cubicBezTo>
                    <a:pt x="12" y="101"/>
                    <a:pt x="12" y="101"/>
                    <a:pt x="12" y="101"/>
                  </a:cubicBezTo>
                  <a:cubicBezTo>
                    <a:pt x="9" y="101"/>
                    <a:pt x="6" y="100"/>
                    <a:pt x="4" y="99"/>
                  </a:cubicBezTo>
                  <a:cubicBezTo>
                    <a:pt x="2" y="97"/>
                    <a:pt x="0" y="95"/>
                    <a:pt x="0" y="92"/>
                  </a:cubicBezTo>
                  <a:cubicBezTo>
                    <a:pt x="0" y="90"/>
                    <a:pt x="1" y="89"/>
                    <a:pt x="1" y="87"/>
                  </a:cubicBezTo>
                  <a:cubicBezTo>
                    <a:pt x="1" y="85"/>
                    <a:pt x="1" y="84"/>
                    <a:pt x="2" y="82"/>
                  </a:cubicBezTo>
                  <a:cubicBezTo>
                    <a:pt x="4" y="82"/>
                    <a:pt x="4" y="82"/>
                    <a:pt x="4" y="82"/>
                  </a:cubicBezTo>
                  <a:cubicBezTo>
                    <a:pt x="4" y="84"/>
                    <a:pt x="5" y="85"/>
                    <a:pt x="7" y="86"/>
                  </a:cubicBezTo>
                  <a:cubicBezTo>
                    <a:pt x="8" y="87"/>
                    <a:pt x="10" y="88"/>
                    <a:pt x="12" y="88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42" y="78"/>
                    <a:pt x="41" y="71"/>
                    <a:pt x="38" y="65"/>
                  </a:cubicBezTo>
                  <a:cubicBezTo>
                    <a:pt x="35" y="58"/>
                    <a:pt x="30" y="53"/>
                    <a:pt x="22" y="51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32" y="40"/>
                    <a:pt x="39" y="47"/>
                    <a:pt x="42" y="57"/>
                  </a:cubicBezTo>
                  <a:cubicBezTo>
                    <a:pt x="45" y="65"/>
                    <a:pt x="47" y="75"/>
                    <a:pt x="47" y="88"/>
                  </a:cubicBezTo>
                  <a:lnTo>
                    <a:pt x="47" y="101"/>
                  </a:lnTo>
                  <a:close/>
                  <a:moveTo>
                    <a:pt x="86" y="101"/>
                  </a:moveTo>
                  <a:cubicBezTo>
                    <a:pt x="42" y="101"/>
                    <a:pt x="42" y="101"/>
                    <a:pt x="42" y="101"/>
                  </a:cubicBezTo>
                  <a:cubicBezTo>
                    <a:pt x="42" y="88"/>
                    <a:pt x="42" y="88"/>
                    <a:pt x="42" y="88"/>
                  </a:cubicBezTo>
                  <a:cubicBezTo>
                    <a:pt x="80" y="88"/>
                    <a:pt x="80" y="88"/>
                    <a:pt x="80" y="88"/>
                  </a:cubicBezTo>
                  <a:cubicBezTo>
                    <a:pt x="80" y="81"/>
                    <a:pt x="80" y="77"/>
                    <a:pt x="78" y="73"/>
                  </a:cubicBezTo>
                  <a:cubicBezTo>
                    <a:pt x="77" y="71"/>
                    <a:pt x="75" y="68"/>
                    <a:pt x="71" y="64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81" y="56"/>
                    <a:pt x="83" y="59"/>
                    <a:pt x="84" y="62"/>
                  </a:cubicBezTo>
                  <a:cubicBezTo>
                    <a:pt x="85" y="66"/>
                    <a:pt x="86" y="73"/>
                    <a:pt x="86" y="82"/>
                  </a:cubicBezTo>
                  <a:lnTo>
                    <a:pt x="86" y="101"/>
                  </a:lnTo>
                  <a:close/>
                  <a:moveTo>
                    <a:pt x="68" y="124"/>
                  </a:moveTo>
                  <a:cubicBezTo>
                    <a:pt x="62" y="135"/>
                    <a:pt x="62" y="135"/>
                    <a:pt x="62" y="135"/>
                  </a:cubicBezTo>
                  <a:cubicBezTo>
                    <a:pt x="49" y="129"/>
                    <a:pt x="49" y="129"/>
                    <a:pt x="49" y="129"/>
                  </a:cubicBezTo>
                  <a:cubicBezTo>
                    <a:pt x="55" y="117"/>
                    <a:pt x="55" y="117"/>
                    <a:pt x="55" y="117"/>
                  </a:cubicBezTo>
                  <a:lnTo>
                    <a:pt x="68" y="124"/>
                  </a:lnTo>
                  <a:close/>
                  <a:moveTo>
                    <a:pt x="86" y="117"/>
                  </a:moveTo>
                  <a:cubicBezTo>
                    <a:pt x="80" y="128"/>
                    <a:pt x="80" y="128"/>
                    <a:pt x="80" y="128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73" y="110"/>
                    <a:pt x="73" y="110"/>
                    <a:pt x="73" y="110"/>
                  </a:cubicBezTo>
                  <a:lnTo>
                    <a:pt x="86" y="117"/>
                  </a:lnTo>
                  <a:close/>
                  <a:moveTo>
                    <a:pt x="171" y="101"/>
                  </a:moveTo>
                  <a:cubicBezTo>
                    <a:pt x="165" y="101"/>
                    <a:pt x="165" y="101"/>
                    <a:pt x="165" y="101"/>
                  </a:cubicBezTo>
                  <a:cubicBezTo>
                    <a:pt x="162" y="101"/>
                    <a:pt x="159" y="101"/>
                    <a:pt x="156" y="100"/>
                  </a:cubicBezTo>
                  <a:cubicBezTo>
                    <a:pt x="154" y="99"/>
                    <a:pt x="152" y="98"/>
                    <a:pt x="150" y="96"/>
                  </a:cubicBezTo>
                  <a:cubicBezTo>
                    <a:pt x="147" y="98"/>
                    <a:pt x="145" y="99"/>
                    <a:pt x="143" y="100"/>
                  </a:cubicBezTo>
                  <a:cubicBezTo>
                    <a:pt x="141" y="101"/>
                    <a:pt x="137" y="101"/>
                    <a:pt x="132" y="101"/>
                  </a:cubicBezTo>
                  <a:cubicBezTo>
                    <a:pt x="127" y="101"/>
                    <a:pt x="127" y="101"/>
                    <a:pt x="127" y="101"/>
                  </a:cubicBezTo>
                  <a:cubicBezTo>
                    <a:pt x="125" y="101"/>
                    <a:pt x="122" y="101"/>
                    <a:pt x="119" y="100"/>
                  </a:cubicBezTo>
                  <a:cubicBezTo>
                    <a:pt x="117" y="99"/>
                    <a:pt x="115" y="98"/>
                    <a:pt x="113" y="96"/>
                  </a:cubicBezTo>
                  <a:cubicBezTo>
                    <a:pt x="110" y="98"/>
                    <a:pt x="108" y="99"/>
                    <a:pt x="106" y="100"/>
                  </a:cubicBezTo>
                  <a:cubicBezTo>
                    <a:pt x="104" y="101"/>
                    <a:pt x="100" y="101"/>
                    <a:pt x="96" y="101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81" y="88"/>
                    <a:pt x="81" y="88"/>
                    <a:pt x="81" y="88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100" y="88"/>
                    <a:pt x="103" y="87"/>
                    <a:pt x="105" y="86"/>
                  </a:cubicBezTo>
                  <a:cubicBezTo>
                    <a:pt x="108" y="85"/>
                    <a:pt x="109" y="83"/>
                    <a:pt x="109" y="79"/>
                  </a:cubicBezTo>
                  <a:cubicBezTo>
                    <a:pt x="109" y="78"/>
                    <a:pt x="109" y="76"/>
                    <a:pt x="109" y="75"/>
                  </a:cubicBezTo>
                  <a:cubicBezTo>
                    <a:pt x="109" y="73"/>
                    <a:pt x="109" y="72"/>
                    <a:pt x="108" y="70"/>
                  </a:cubicBezTo>
                  <a:cubicBezTo>
                    <a:pt x="111" y="65"/>
                    <a:pt x="111" y="65"/>
                    <a:pt x="111" y="65"/>
                  </a:cubicBezTo>
                  <a:cubicBezTo>
                    <a:pt x="113" y="70"/>
                    <a:pt x="114" y="73"/>
                    <a:pt x="115" y="75"/>
                  </a:cubicBezTo>
                  <a:cubicBezTo>
                    <a:pt x="117" y="79"/>
                    <a:pt x="118" y="82"/>
                    <a:pt x="120" y="84"/>
                  </a:cubicBezTo>
                  <a:cubicBezTo>
                    <a:pt x="123" y="86"/>
                    <a:pt x="126" y="88"/>
                    <a:pt x="129" y="88"/>
                  </a:cubicBezTo>
                  <a:cubicBezTo>
                    <a:pt x="134" y="88"/>
                    <a:pt x="134" y="88"/>
                    <a:pt x="134" y="88"/>
                  </a:cubicBezTo>
                  <a:cubicBezTo>
                    <a:pt x="138" y="88"/>
                    <a:pt x="141" y="87"/>
                    <a:pt x="143" y="86"/>
                  </a:cubicBezTo>
                  <a:cubicBezTo>
                    <a:pt x="145" y="84"/>
                    <a:pt x="146" y="82"/>
                    <a:pt x="146" y="79"/>
                  </a:cubicBezTo>
                  <a:cubicBezTo>
                    <a:pt x="146" y="78"/>
                    <a:pt x="146" y="76"/>
                    <a:pt x="146" y="75"/>
                  </a:cubicBezTo>
                  <a:cubicBezTo>
                    <a:pt x="146" y="73"/>
                    <a:pt x="145" y="71"/>
                    <a:pt x="145" y="70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50" y="72"/>
                    <a:pt x="150" y="72"/>
                    <a:pt x="150" y="72"/>
                  </a:cubicBezTo>
                  <a:cubicBezTo>
                    <a:pt x="151" y="78"/>
                    <a:pt x="153" y="82"/>
                    <a:pt x="155" y="84"/>
                  </a:cubicBezTo>
                  <a:cubicBezTo>
                    <a:pt x="157" y="86"/>
                    <a:pt x="159" y="87"/>
                    <a:pt x="162" y="87"/>
                  </a:cubicBezTo>
                  <a:cubicBezTo>
                    <a:pt x="164" y="87"/>
                    <a:pt x="165" y="87"/>
                    <a:pt x="166" y="86"/>
                  </a:cubicBezTo>
                  <a:cubicBezTo>
                    <a:pt x="166" y="85"/>
                    <a:pt x="167" y="84"/>
                    <a:pt x="167" y="83"/>
                  </a:cubicBezTo>
                  <a:cubicBezTo>
                    <a:pt x="167" y="80"/>
                    <a:pt x="166" y="77"/>
                    <a:pt x="164" y="73"/>
                  </a:cubicBezTo>
                  <a:cubicBezTo>
                    <a:pt x="163" y="73"/>
                    <a:pt x="162" y="71"/>
                    <a:pt x="160" y="68"/>
                  </a:cubicBezTo>
                  <a:cubicBezTo>
                    <a:pt x="165" y="60"/>
                    <a:pt x="165" y="60"/>
                    <a:pt x="165" y="60"/>
                  </a:cubicBezTo>
                  <a:cubicBezTo>
                    <a:pt x="167" y="63"/>
                    <a:pt x="168" y="66"/>
                    <a:pt x="169" y="68"/>
                  </a:cubicBezTo>
                  <a:cubicBezTo>
                    <a:pt x="170" y="72"/>
                    <a:pt x="171" y="77"/>
                    <a:pt x="171" y="82"/>
                  </a:cubicBezTo>
                  <a:lnTo>
                    <a:pt x="171" y="101"/>
                  </a:lnTo>
                  <a:close/>
                  <a:moveTo>
                    <a:pt x="204" y="101"/>
                  </a:moveTo>
                  <a:cubicBezTo>
                    <a:pt x="165" y="101"/>
                    <a:pt x="165" y="101"/>
                    <a:pt x="165" y="101"/>
                  </a:cubicBezTo>
                  <a:cubicBezTo>
                    <a:pt x="165" y="88"/>
                    <a:pt x="165" y="88"/>
                    <a:pt x="165" y="88"/>
                  </a:cubicBezTo>
                  <a:cubicBezTo>
                    <a:pt x="196" y="88"/>
                    <a:pt x="196" y="88"/>
                    <a:pt x="196" y="88"/>
                  </a:cubicBezTo>
                  <a:cubicBezTo>
                    <a:pt x="187" y="21"/>
                    <a:pt x="187" y="21"/>
                    <a:pt x="187" y="21"/>
                  </a:cubicBezTo>
                  <a:cubicBezTo>
                    <a:pt x="183" y="19"/>
                    <a:pt x="183" y="19"/>
                    <a:pt x="183" y="19"/>
                  </a:cubicBezTo>
                  <a:cubicBezTo>
                    <a:pt x="183" y="16"/>
                    <a:pt x="183" y="12"/>
                    <a:pt x="184" y="9"/>
                  </a:cubicBezTo>
                  <a:cubicBezTo>
                    <a:pt x="184" y="6"/>
                    <a:pt x="185" y="3"/>
                    <a:pt x="187" y="0"/>
                  </a:cubicBezTo>
                  <a:cubicBezTo>
                    <a:pt x="188" y="1"/>
                    <a:pt x="188" y="1"/>
                    <a:pt x="188" y="1"/>
                  </a:cubicBezTo>
                  <a:cubicBezTo>
                    <a:pt x="188" y="4"/>
                    <a:pt x="189" y="6"/>
                    <a:pt x="193" y="8"/>
                  </a:cubicBezTo>
                  <a:cubicBezTo>
                    <a:pt x="195" y="9"/>
                    <a:pt x="198" y="10"/>
                    <a:pt x="201" y="11"/>
                  </a:cubicBezTo>
                  <a:cubicBezTo>
                    <a:pt x="201" y="13"/>
                    <a:pt x="201" y="16"/>
                    <a:pt x="200" y="19"/>
                  </a:cubicBezTo>
                  <a:cubicBezTo>
                    <a:pt x="200" y="22"/>
                    <a:pt x="199" y="24"/>
                    <a:pt x="199" y="26"/>
                  </a:cubicBezTo>
                  <a:cubicBezTo>
                    <a:pt x="195" y="25"/>
                    <a:pt x="195" y="25"/>
                    <a:pt x="195" y="25"/>
                  </a:cubicBezTo>
                  <a:cubicBezTo>
                    <a:pt x="204" y="86"/>
                    <a:pt x="204" y="86"/>
                    <a:pt x="204" y="86"/>
                  </a:cubicBezTo>
                  <a:lnTo>
                    <a:pt x="204" y="101"/>
                  </a:lnTo>
                  <a:close/>
                  <a:moveTo>
                    <a:pt x="229" y="58"/>
                  </a:moveTo>
                  <a:cubicBezTo>
                    <a:pt x="230" y="68"/>
                    <a:pt x="230" y="76"/>
                    <a:pt x="230" y="81"/>
                  </a:cubicBezTo>
                  <a:cubicBezTo>
                    <a:pt x="230" y="85"/>
                    <a:pt x="230" y="89"/>
                    <a:pt x="228" y="93"/>
                  </a:cubicBezTo>
                  <a:cubicBezTo>
                    <a:pt x="227" y="95"/>
                    <a:pt x="226" y="99"/>
                    <a:pt x="223" y="103"/>
                  </a:cubicBezTo>
                  <a:cubicBezTo>
                    <a:pt x="222" y="102"/>
                    <a:pt x="222" y="102"/>
                    <a:pt x="222" y="102"/>
                  </a:cubicBezTo>
                  <a:cubicBezTo>
                    <a:pt x="222" y="101"/>
                    <a:pt x="222" y="99"/>
                    <a:pt x="222" y="97"/>
                  </a:cubicBezTo>
                  <a:cubicBezTo>
                    <a:pt x="222" y="95"/>
                    <a:pt x="222" y="94"/>
                    <a:pt x="222" y="93"/>
                  </a:cubicBezTo>
                  <a:cubicBezTo>
                    <a:pt x="222" y="88"/>
                    <a:pt x="222" y="80"/>
                    <a:pt x="221" y="71"/>
                  </a:cubicBezTo>
                  <a:cubicBezTo>
                    <a:pt x="220" y="61"/>
                    <a:pt x="219" y="51"/>
                    <a:pt x="218" y="40"/>
                  </a:cubicBezTo>
                  <a:cubicBezTo>
                    <a:pt x="217" y="34"/>
                    <a:pt x="216" y="27"/>
                    <a:pt x="216" y="21"/>
                  </a:cubicBezTo>
                  <a:cubicBezTo>
                    <a:pt x="217" y="18"/>
                    <a:pt x="218" y="16"/>
                    <a:pt x="219" y="13"/>
                  </a:cubicBezTo>
                  <a:cubicBezTo>
                    <a:pt x="220" y="10"/>
                    <a:pt x="222" y="8"/>
                    <a:pt x="223" y="6"/>
                  </a:cubicBezTo>
                  <a:cubicBezTo>
                    <a:pt x="224" y="12"/>
                    <a:pt x="225" y="20"/>
                    <a:pt x="226" y="30"/>
                  </a:cubicBezTo>
                  <a:cubicBezTo>
                    <a:pt x="227" y="40"/>
                    <a:pt x="228" y="50"/>
                    <a:pt x="229" y="58"/>
                  </a:cubicBezTo>
                  <a:close/>
                </a:path>
              </a:pathLst>
            </a:cu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3FCB74DD-9A46-4B82-A210-7A060A376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9" y="5830"/>
              <a:ext cx="1147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 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F65DA1ED-9721-4439-865D-748B64AFA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9" y="6342"/>
              <a:ext cx="499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...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96A340AC-D968-49BC-A67F-23321C405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6" y="6333"/>
              <a:ext cx="7512" cy="438"/>
            </a:xfrm>
            <a:custGeom>
              <a:avLst/>
              <a:gdLst>
                <a:gd name="T0" fmla="*/ 39 w 2817"/>
                <a:gd name="T1" fmla="*/ 72 h 164"/>
                <a:gd name="T2" fmla="*/ 19 w 2817"/>
                <a:gd name="T3" fmla="*/ 93 h 164"/>
                <a:gd name="T4" fmla="*/ 77 w 2817"/>
                <a:gd name="T5" fmla="*/ 77 h 164"/>
                <a:gd name="T6" fmla="*/ 158 w 2817"/>
                <a:gd name="T7" fmla="*/ 108 h 164"/>
                <a:gd name="T8" fmla="*/ 245 w 2817"/>
                <a:gd name="T9" fmla="*/ 118 h 164"/>
                <a:gd name="T10" fmla="*/ 211 w 2817"/>
                <a:gd name="T11" fmla="*/ 97 h 164"/>
                <a:gd name="T12" fmla="*/ 261 w 2817"/>
                <a:gd name="T13" fmla="*/ 82 h 164"/>
                <a:gd name="T14" fmla="*/ 294 w 2817"/>
                <a:gd name="T15" fmla="*/ 48 h 164"/>
                <a:gd name="T16" fmla="*/ 322 w 2817"/>
                <a:gd name="T17" fmla="*/ 52 h 164"/>
                <a:gd name="T18" fmla="*/ 390 w 2817"/>
                <a:gd name="T19" fmla="*/ 106 h 164"/>
                <a:gd name="T20" fmla="*/ 453 w 2817"/>
                <a:gd name="T21" fmla="*/ 110 h 164"/>
                <a:gd name="T22" fmla="*/ 491 w 2817"/>
                <a:gd name="T23" fmla="*/ 47 h 164"/>
                <a:gd name="T24" fmla="*/ 525 w 2817"/>
                <a:gd name="T25" fmla="*/ 80 h 164"/>
                <a:gd name="T26" fmla="*/ 625 w 2817"/>
                <a:gd name="T27" fmla="*/ 140 h 164"/>
                <a:gd name="T28" fmla="*/ 761 w 2817"/>
                <a:gd name="T29" fmla="*/ 102 h 164"/>
                <a:gd name="T30" fmla="*/ 793 w 2817"/>
                <a:gd name="T31" fmla="*/ 123 h 164"/>
                <a:gd name="T32" fmla="*/ 761 w 2817"/>
                <a:gd name="T33" fmla="*/ 23 h 164"/>
                <a:gd name="T34" fmla="*/ 843 w 2817"/>
                <a:gd name="T35" fmla="*/ 84 h 164"/>
                <a:gd name="T36" fmla="*/ 879 w 2817"/>
                <a:gd name="T37" fmla="*/ 43 h 164"/>
                <a:gd name="T38" fmla="*/ 941 w 2817"/>
                <a:gd name="T39" fmla="*/ 118 h 164"/>
                <a:gd name="T40" fmla="*/ 974 w 2817"/>
                <a:gd name="T41" fmla="*/ 101 h 164"/>
                <a:gd name="T42" fmla="*/ 994 w 2817"/>
                <a:gd name="T43" fmla="*/ 123 h 164"/>
                <a:gd name="T44" fmla="*/ 1059 w 2817"/>
                <a:gd name="T45" fmla="*/ 103 h 164"/>
                <a:gd name="T46" fmla="*/ 1120 w 2817"/>
                <a:gd name="T47" fmla="*/ 152 h 164"/>
                <a:gd name="T48" fmla="*/ 1189 w 2817"/>
                <a:gd name="T49" fmla="*/ 110 h 164"/>
                <a:gd name="T50" fmla="*/ 1209 w 2817"/>
                <a:gd name="T51" fmla="*/ 106 h 164"/>
                <a:gd name="T52" fmla="*/ 1341 w 2817"/>
                <a:gd name="T53" fmla="*/ 123 h 164"/>
                <a:gd name="T54" fmla="*/ 1336 w 2817"/>
                <a:gd name="T55" fmla="*/ 101 h 164"/>
                <a:gd name="T56" fmla="*/ 1333 w 2817"/>
                <a:gd name="T57" fmla="*/ 30 h 164"/>
                <a:gd name="T58" fmla="*/ 1367 w 2817"/>
                <a:gd name="T59" fmla="*/ 157 h 164"/>
                <a:gd name="T60" fmla="*/ 1405 w 2817"/>
                <a:gd name="T61" fmla="*/ 108 h 164"/>
                <a:gd name="T62" fmla="*/ 1461 w 2817"/>
                <a:gd name="T63" fmla="*/ 22 h 164"/>
                <a:gd name="T64" fmla="*/ 1516 w 2817"/>
                <a:gd name="T65" fmla="*/ 84 h 164"/>
                <a:gd name="T66" fmla="*/ 1534 w 2817"/>
                <a:gd name="T67" fmla="*/ 23 h 164"/>
                <a:gd name="T68" fmla="*/ 1565 w 2817"/>
                <a:gd name="T69" fmla="*/ 62 h 164"/>
                <a:gd name="T70" fmla="*/ 1664 w 2817"/>
                <a:gd name="T71" fmla="*/ 164 h 164"/>
                <a:gd name="T72" fmla="*/ 1676 w 2817"/>
                <a:gd name="T73" fmla="*/ 138 h 164"/>
                <a:gd name="T74" fmla="*/ 1740 w 2817"/>
                <a:gd name="T75" fmla="*/ 30 h 164"/>
                <a:gd name="T76" fmla="*/ 1772 w 2817"/>
                <a:gd name="T77" fmla="*/ 139 h 164"/>
                <a:gd name="T78" fmla="*/ 1769 w 2817"/>
                <a:gd name="T79" fmla="*/ 119 h 164"/>
                <a:gd name="T80" fmla="*/ 1845 w 2817"/>
                <a:gd name="T81" fmla="*/ 16 h 164"/>
                <a:gd name="T82" fmla="*/ 1845 w 2817"/>
                <a:gd name="T83" fmla="*/ 106 h 164"/>
                <a:gd name="T84" fmla="*/ 1863 w 2817"/>
                <a:gd name="T85" fmla="*/ 151 h 164"/>
                <a:gd name="T86" fmla="*/ 1910 w 2817"/>
                <a:gd name="T87" fmla="*/ 110 h 164"/>
                <a:gd name="T88" fmla="*/ 2023 w 2817"/>
                <a:gd name="T89" fmla="*/ 104 h 164"/>
                <a:gd name="T90" fmla="*/ 2053 w 2817"/>
                <a:gd name="T91" fmla="*/ 83 h 164"/>
                <a:gd name="T92" fmla="*/ 2178 w 2817"/>
                <a:gd name="T93" fmla="*/ 122 h 164"/>
                <a:gd name="T94" fmla="*/ 2155 w 2817"/>
                <a:gd name="T95" fmla="*/ 106 h 164"/>
                <a:gd name="T96" fmla="*/ 2203 w 2817"/>
                <a:gd name="T97" fmla="*/ 90 h 164"/>
                <a:gd name="T98" fmla="*/ 2185 w 2817"/>
                <a:gd name="T99" fmla="*/ 46 h 164"/>
                <a:gd name="T100" fmla="*/ 2306 w 2817"/>
                <a:gd name="T101" fmla="*/ 90 h 164"/>
                <a:gd name="T102" fmla="*/ 2387 w 2817"/>
                <a:gd name="T103" fmla="*/ 123 h 164"/>
                <a:gd name="T104" fmla="*/ 2434 w 2817"/>
                <a:gd name="T105" fmla="*/ 123 h 164"/>
                <a:gd name="T106" fmla="*/ 2469 w 2817"/>
                <a:gd name="T107" fmla="*/ 98 h 164"/>
                <a:gd name="T108" fmla="*/ 2463 w 2817"/>
                <a:gd name="T109" fmla="*/ 110 h 164"/>
                <a:gd name="T110" fmla="*/ 2608 w 2817"/>
                <a:gd name="T111" fmla="*/ 110 h 164"/>
                <a:gd name="T112" fmla="*/ 2637 w 2817"/>
                <a:gd name="T113" fmla="*/ 47 h 164"/>
                <a:gd name="T114" fmla="*/ 2671 w 2817"/>
                <a:gd name="T115" fmla="*/ 80 h 164"/>
                <a:gd name="T116" fmla="*/ 2776 w 2817"/>
                <a:gd name="T117" fmla="*/ 84 h 164"/>
                <a:gd name="T118" fmla="*/ 2799 w 2817"/>
                <a:gd name="T119" fmla="*/ 20 h 164"/>
                <a:gd name="T120" fmla="*/ 2814 w 2817"/>
                <a:gd name="T121" fmla="*/ 10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17" h="164">
                  <a:moveTo>
                    <a:pt x="61" y="123"/>
                  </a:moveTo>
                  <a:cubicBezTo>
                    <a:pt x="50" y="123"/>
                    <a:pt x="50" y="123"/>
                    <a:pt x="50" y="123"/>
                  </a:cubicBezTo>
                  <a:cubicBezTo>
                    <a:pt x="46" y="123"/>
                    <a:pt x="43" y="120"/>
                    <a:pt x="40" y="114"/>
                  </a:cubicBezTo>
                  <a:cubicBezTo>
                    <a:pt x="38" y="109"/>
                    <a:pt x="36" y="103"/>
                    <a:pt x="35" y="95"/>
                  </a:cubicBezTo>
                  <a:cubicBezTo>
                    <a:pt x="33" y="98"/>
                    <a:pt x="31" y="100"/>
                    <a:pt x="29" y="102"/>
                  </a:cubicBezTo>
                  <a:cubicBezTo>
                    <a:pt x="26" y="103"/>
                    <a:pt x="24" y="104"/>
                    <a:pt x="21" y="104"/>
                  </a:cubicBezTo>
                  <a:cubicBezTo>
                    <a:pt x="15" y="104"/>
                    <a:pt x="10" y="104"/>
                    <a:pt x="6" y="103"/>
                  </a:cubicBezTo>
                  <a:cubicBezTo>
                    <a:pt x="2" y="102"/>
                    <a:pt x="0" y="101"/>
                    <a:pt x="0" y="100"/>
                  </a:cubicBezTo>
                  <a:cubicBezTo>
                    <a:pt x="0" y="95"/>
                    <a:pt x="3" y="90"/>
                    <a:pt x="9" y="85"/>
                  </a:cubicBezTo>
                  <a:cubicBezTo>
                    <a:pt x="15" y="80"/>
                    <a:pt x="22" y="75"/>
                    <a:pt x="31" y="71"/>
                  </a:cubicBezTo>
                  <a:cubicBezTo>
                    <a:pt x="31" y="70"/>
                    <a:pt x="30" y="69"/>
                    <a:pt x="30" y="68"/>
                  </a:cubicBezTo>
                  <a:cubicBezTo>
                    <a:pt x="30" y="66"/>
                    <a:pt x="30" y="65"/>
                    <a:pt x="30" y="64"/>
                  </a:cubicBezTo>
                  <a:cubicBezTo>
                    <a:pt x="30" y="62"/>
                    <a:pt x="30" y="60"/>
                    <a:pt x="31" y="58"/>
                  </a:cubicBezTo>
                  <a:cubicBezTo>
                    <a:pt x="32" y="57"/>
                    <a:pt x="34" y="55"/>
                    <a:pt x="35" y="53"/>
                  </a:cubicBezTo>
                  <a:cubicBezTo>
                    <a:pt x="36" y="56"/>
                    <a:pt x="36" y="59"/>
                    <a:pt x="37" y="62"/>
                  </a:cubicBezTo>
                  <a:cubicBezTo>
                    <a:pt x="37" y="65"/>
                    <a:pt x="38" y="68"/>
                    <a:pt x="39" y="72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2" y="92"/>
                    <a:pt x="44" y="98"/>
                    <a:pt x="45" y="101"/>
                  </a:cubicBezTo>
                  <a:cubicBezTo>
                    <a:pt x="46" y="107"/>
                    <a:pt x="48" y="110"/>
                    <a:pt x="50" y="110"/>
                  </a:cubicBezTo>
                  <a:cubicBezTo>
                    <a:pt x="61" y="110"/>
                    <a:pt x="61" y="110"/>
                    <a:pt x="61" y="110"/>
                  </a:cubicBezTo>
                  <a:lnTo>
                    <a:pt x="61" y="123"/>
                  </a:lnTo>
                  <a:close/>
                  <a:moveTo>
                    <a:pt x="23" y="37"/>
                  </a:moveTo>
                  <a:cubicBezTo>
                    <a:pt x="17" y="48"/>
                    <a:pt x="17" y="48"/>
                    <a:pt x="17" y="48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10" y="30"/>
                    <a:pt x="10" y="30"/>
                    <a:pt x="10" y="30"/>
                  </a:cubicBezTo>
                  <a:lnTo>
                    <a:pt x="23" y="37"/>
                  </a:lnTo>
                  <a:close/>
                  <a:moveTo>
                    <a:pt x="25" y="93"/>
                  </a:moveTo>
                  <a:cubicBezTo>
                    <a:pt x="28" y="93"/>
                    <a:pt x="31" y="91"/>
                    <a:pt x="34" y="88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28" y="81"/>
                    <a:pt x="24" y="83"/>
                    <a:pt x="21" y="85"/>
                  </a:cubicBezTo>
                  <a:cubicBezTo>
                    <a:pt x="19" y="86"/>
                    <a:pt x="17" y="89"/>
                    <a:pt x="15" y="92"/>
                  </a:cubicBezTo>
                  <a:cubicBezTo>
                    <a:pt x="16" y="92"/>
                    <a:pt x="17" y="92"/>
                    <a:pt x="19" y="93"/>
                  </a:cubicBezTo>
                  <a:cubicBezTo>
                    <a:pt x="20" y="93"/>
                    <a:pt x="22" y="93"/>
                    <a:pt x="25" y="93"/>
                  </a:cubicBezTo>
                  <a:close/>
                  <a:moveTo>
                    <a:pt x="41" y="30"/>
                  </a:moveTo>
                  <a:cubicBezTo>
                    <a:pt x="35" y="41"/>
                    <a:pt x="35" y="41"/>
                    <a:pt x="35" y="41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8" y="23"/>
                    <a:pt x="28" y="23"/>
                    <a:pt x="28" y="23"/>
                  </a:cubicBezTo>
                  <a:lnTo>
                    <a:pt x="41" y="30"/>
                  </a:lnTo>
                  <a:close/>
                  <a:moveTo>
                    <a:pt x="136" y="99"/>
                  </a:moveTo>
                  <a:cubicBezTo>
                    <a:pt x="131" y="113"/>
                    <a:pt x="131" y="113"/>
                    <a:pt x="131" y="113"/>
                  </a:cubicBezTo>
                  <a:cubicBezTo>
                    <a:pt x="123" y="116"/>
                    <a:pt x="114" y="118"/>
                    <a:pt x="103" y="120"/>
                  </a:cubicBezTo>
                  <a:cubicBezTo>
                    <a:pt x="93" y="122"/>
                    <a:pt x="84" y="123"/>
                    <a:pt x="75" y="123"/>
                  </a:cubicBezTo>
                  <a:cubicBezTo>
                    <a:pt x="55" y="123"/>
                    <a:pt x="55" y="123"/>
                    <a:pt x="55" y="123"/>
                  </a:cubicBezTo>
                  <a:cubicBezTo>
                    <a:pt x="55" y="110"/>
                    <a:pt x="55" y="110"/>
                    <a:pt x="55" y="110"/>
                  </a:cubicBezTo>
                  <a:cubicBezTo>
                    <a:pt x="74" y="110"/>
                    <a:pt x="74" y="110"/>
                    <a:pt x="74" y="110"/>
                  </a:cubicBezTo>
                  <a:cubicBezTo>
                    <a:pt x="73" y="107"/>
                    <a:pt x="71" y="104"/>
                    <a:pt x="70" y="101"/>
                  </a:cubicBezTo>
                  <a:cubicBezTo>
                    <a:pt x="69" y="98"/>
                    <a:pt x="69" y="95"/>
                    <a:pt x="69" y="92"/>
                  </a:cubicBezTo>
                  <a:cubicBezTo>
                    <a:pt x="69" y="86"/>
                    <a:pt x="72" y="81"/>
                    <a:pt x="77" y="77"/>
                  </a:cubicBezTo>
                  <a:cubicBezTo>
                    <a:pt x="82" y="73"/>
                    <a:pt x="88" y="70"/>
                    <a:pt x="97" y="70"/>
                  </a:cubicBezTo>
                  <a:cubicBezTo>
                    <a:pt x="103" y="70"/>
                    <a:pt x="108" y="72"/>
                    <a:pt x="112" y="75"/>
                  </a:cubicBezTo>
                  <a:cubicBezTo>
                    <a:pt x="114" y="76"/>
                    <a:pt x="117" y="80"/>
                    <a:pt x="121" y="85"/>
                  </a:cubicBezTo>
                  <a:cubicBezTo>
                    <a:pt x="120" y="86"/>
                    <a:pt x="120" y="86"/>
                    <a:pt x="120" y="86"/>
                  </a:cubicBezTo>
                  <a:cubicBezTo>
                    <a:pt x="116" y="85"/>
                    <a:pt x="113" y="84"/>
                    <a:pt x="110" y="84"/>
                  </a:cubicBezTo>
                  <a:cubicBezTo>
                    <a:pt x="107" y="83"/>
                    <a:pt x="104" y="83"/>
                    <a:pt x="101" y="83"/>
                  </a:cubicBezTo>
                  <a:cubicBezTo>
                    <a:pt x="94" y="83"/>
                    <a:pt x="88" y="84"/>
                    <a:pt x="84" y="86"/>
                  </a:cubicBezTo>
                  <a:cubicBezTo>
                    <a:pt x="80" y="87"/>
                    <a:pt x="78" y="89"/>
                    <a:pt x="78" y="92"/>
                  </a:cubicBezTo>
                  <a:cubicBezTo>
                    <a:pt x="78" y="94"/>
                    <a:pt x="80" y="97"/>
                    <a:pt x="82" y="100"/>
                  </a:cubicBezTo>
                  <a:cubicBezTo>
                    <a:pt x="85" y="104"/>
                    <a:pt x="88" y="106"/>
                    <a:pt x="92" y="109"/>
                  </a:cubicBezTo>
                  <a:cubicBezTo>
                    <a:pt x="101" y="107"/>
                    <a:pt x="108" y="106"/>
                    <a:pt x="113" y="105"/>
                  </a:cubicBezTo>
                  <a:cubicBezTo>
                    <a:pt x="119" y="104"/>
                    <a:pt x="126" y="102"/>
                    <a:pt x="136" y="99"/>
                  </a:cubicBezTo>
                  <a:close/>
                  <a:moveTo>
                    <a:pt x="182" y="123"/>
                  </a:moveTo>
                  <a:cubicBezTo>
                    <a:pt x="171" y="123"/>
                    <a:pt x="171" y="123"/>
                    <a:pt x="171" y="123"/>
                  </a:cubicBezTo>
                  <a:cubicBezTo>
                    <a:pt x="167" y="123"/>
                    <a:pt x="164" y="122"/>
                    <a:pt x="162" y="119"/>
                  </a:cubicBezTo>
                  <a:cubicBezTo>
                    <a:pt x="160" y="116"/>
                    <a:pt x="159" y="113"/>
                    <a:pt x="158" y="108"/>
                  </a:cubicBezTo>
                  <a:cubicBezTo>
                    <a:pt x="157" y="103"/>
                    <a:pt x="156" y="97"/>
                    <a:pt x="156" y="89"/>
                  </a:cubicBezTo>
                  <a:cubicBezTo>
                    <a:pt x="155" y="84"/>
                    <a:pt x="155" y="77"/>
                    <a:pt x="155" y="71"/>
                  </a:cubicBezTo>
                  <a:cubicBezTo>
                    <a:pt x="154" y="65"/>
                    <a:pt x="154" y="60"/>
                    <a:pt x="153" y="57"/>
                  </a:cubicBezTo>
                  <a:cubicBezTo>
                    <a:pt x="153" y="54"/>
                    <a:pt x="152" y="51"/>
                    <a:pt x="151" y="49"/>
                  </a:cubicBezTo>
                  <a:cubicBezTo>
                    <a:pt x="150" y="47"/>
                    <a:pt x="148" y="45"/>
                    <a:pt x="146" y="43"/>
                  </a:cubicBezTo>
                  <a:cubicBezTo>
                    <a:pt x="156" y="28"/>
                    <a:pt x="156" y="28"/>
                    <a:pt x="156" y="28"/>
                  </a:cubicBezTo>
                  <a:cubicBezTo>
                    <a:pt x="158" y="34"/>
                    <a:pt x="160" y="41"/>
                    <a:pt x="160" y="50"/>
                  </a:cubicBezTo>
                  <a:cubicBezTo>
                    <a:pt x="161" y="55"/>
                    <a:pt x="161" y="68"/>
                    <a:pt x="162" y="88"/>
                  </a:cubicBezTo>
                  <a:cubicBezTo>
                    <a:pt x="163" y="98"/>
                    <a:pt x="164" y="104"/>
                    <a:pt x="166" y="106"/>
                  </a:cubicBezTo>
                  <a:cubicBezTo>
                    <a:pt x="167" y="108"/>
                    <a:pt x="169" y="110"/>
                    <a:pt x="171" y="110"/>
                  </a:cubicBezTo>
                  <a:cubicBezTo>
                    <a:pt x="182" y="110"/>
                    <a:pt x="182" y="110"/>
                    <a:pt x="182" y="110"/>
                  </a:cubicBezTo>
                  <a:lnTo>
                    <a:pt x="182" y="123"/>
                  </a:lnTo>
                  <a:close/>
                  <a:moveTo>
                    <a:pt x="267" y="123"/>
                  </a:moveTo>
                  <a:cubicBezTo>
                    <a:pt x="261" y="123"/>
                    <a:pt x="261" y="123"/>
                    <a:pt x="261" y="123"/>
                  </a:cubicBezTo>
                  <a:cubicBezTo>
                    <a:pt x="257" y="123"/>
                    <a:pt x="254" y="123"/>
                    <a:pt x="252" y="122"/>
                  </a:cubicBezTo>
                  <a:cubicBezTo>
                    <a:pt x="250" y="121"/>
                    <a:pt x="247" y="120"/>
                    <a:pt x="245" y="118"/>
                  </a:cubicBezTo>
                  <a:cubicBezTo>
                    <a:pt x="243" y="120"/>
                    <a:pt x="241" y="121"/>
                    <a:pt x="239" y="122"/>
                  </a:cubicBezTo>
                  <a:cubicBezTo>
                    <a:pt x="236" y="123"/>
                    <a:pt x="233" y="123"/>
                    <a:pt x="228" y="123"/>
                  </a:cubicBezTo>
                  <a:cubicBezTo>
                    <a:pt x="223" y="123"/>
                    <a:pt x="223" y="123"/>
                    <a:pt x="223" y="123"/>
                  </a:cubicBezTo>
                  <a:cubicBezTo>
                    <a:pt x="220" y="123"/>
                    <a:pt x="218" y="123"/>
                    <a:pt x="215" y="122"/>
                  </a:cubicBezTo>
                  <a:cubicBezTo>
                    <a:pt x="213" y="121"/>
                    <a:pt x="211" y="120"/>
                    <a:pt x="208" y="118"/>
                  </a:cubicBezTo>
                  <a:cubicBezTo>
                    <a:pt x="206" y="120"/>
                    <a:pt x="204" y="121"/>
                    <a:pt x="201" y="122"/>
                  </a:cubicBezTo>
                  <a:cubicBezTo>
                    <a:pt x="199" y="123"/>
                    <a:pt x="196" y="123"/>
                    <a:pt x="191" y="123"/>
                  </a:cubicBezTo>
                  <a:cubicBezTo>
                    <a:pt x="176" y="123"/>
                    <a:pt x="176" y="123"/>
                    <a:pt x="176" y="123"/>
                  </a:cubicBezTo>
                  <a:cubicBezTo>
                    <a:pt x="176" y="110"/>
                    <a:pt x="176" y="110"/>
                    <a:pt x="176" y="110"/>
                  </a:cubicBezTo>
                  <a:cubicBezTo>
                    <a:pt x="191" y="110"/>
                    <a:pt x="191" y="110"/>
                    <a:pt x="191" y="110"/>
                  </a:cubicBezTo>
                  <a:cubicBezTo>
                    <a:pt x="196" y="110"/>
                    <a:pt x="199" y="109"/>
                    <a:pt x="200" y="108"/>
                  </a:cubicBezTo>
                  <a:cubicBezTo>
                    <a:pt x="203" y="107"/>
                    <a:pt x="205" y="105"/>
                    <a:pt x="205" y="101"/>
                  </a:cubicBezTo>
                  <a:cubicBezTo>
                    <a:pt x="205" y="100"/>
                    <a:pt x="205" y="98"/>
                    <a:pt x="205" y="97"/>
                  </a:cubicBezTo>
                  <a:cubicBezTo>
                    <a:pt x="204" y="95"/>
                    <a:pt x="204" y="94"/>
                    <a:pt x="204" y="92"/>
                  </a:cubicBezTo>
                  <a:cubicBezTo>
                    <a:pt x="207" y="87"/>
                    <a:pt x="207" y="87"/>
                    <a:pt x="207" y="87"/>
                  </a:cubicBezTo>
                  <a:cubicBezTo>
                    <a:pt x="208" y="92"/>
                    <a:pt x="210" y="95"/>
                    <a:pt x="211" y="97"/>
                  </a:cubicBezTo>
                  <a:cubicBezTo>
                    <a:pt x="212" y="101"/>
                    <a:pt x="214" y="104"/>
                    <a:pt x="216" y="106"/>
                  </a:cubicBezTo>
                  <a:cubicBezTo>
                    <a:pt x="218" y="108"/>
                    <a:pt x="221" y="110"/>
                    <a:pt x="225" y="110"/>
                  </a:cubicBezTo>
                  <a:cubicBezTo>
                    <a:pt x="230" y="110"/>
                    <a:pt x="230" y="110"/>
                    <a:pt x="230" y="110"/>
                  </a:cubicBezTo>
                  <a:cubicBezTo>
                    <a:pt x="234" y="110"/>
                    <a:pt x="237" y="109"/>
                    <a:pt x="239" y="108"/>
                  </a:cubicBezTo>
                  <a:cubicBezTo>
                    <a:pt x="241" y="106"/>
                    <a:pt x="242" y="104"/>
                    <a:pt x="242" y="101"/>
                  </a:cubicBezTo>
                  <a:cubicBezTo>
                    <a:pt x="242" y="100"/>
                    <a:pt x="242" y="98"/>
                    <a:pt x="241" y="97"/>
                  </a:cubicBezTo>
                  <a:cubicBezTo>
                    <a:pt x="241" y="95"/>
                    <a:pt x="241" y="93"/>
                    <a:pt x="241" y="92"/>
                  </a:cubicBezTo>
                  <a:cubicBezTo>
                    <a:pt x="244" y="87"/>
                    <a:pt x="244" y="87"/>
                    <a:pt x="244" y="87"/>
                  </a:cubicBezTo>
                  <a:cubicBezTo>
                    <a:pt x="245" y="94"/>
                    <a:pt x="245" y="94"/>
                    <a:pt x="245" y="94"/>
                  </a:cubicBezTo>
                  <a:cubicBezTo>
                    <a:pt x="247" y="100"/>
                    <a:pt x="249" y="104"/>
                    <a:pt x="251" y="106"/>
                  </a:cubicBezTo>
                  <a:cubicBezTo>
                    <a:pt x="252" y="108"/>
                    <a:pt x="255" y="109"/>
                    <a:pt x="258" y="109"/>
                  </a:cubicBezTo>
                  <a:cubicBezTo>
                    <a:pt x="259" y="109"/>
                    <a:pt x="260" y="109"/>
                    <a:pt x="261" y="108"/>
                  </a:cubicBezTo>
                  <a:cubicBezTo>
                    <a:pt x="262" y="107"/>
                    <a:pt x="262" y="106"/>
                    <a:pt x="262" y="105"/>
                  </a:cubicBezTo>
                  <a:cubicBezTo>
                    <a:pt x="262" y="102"/>
                    <a:pt x="261" y="99"/>
                    <a:pt x="259" y="95"/>
                  </a:cubicBezTo>
                  <a:cubicBezTo>
                    <a:pt x="259" y="95"/>
                    <a:pt x="258" y="93"/>
                    <a:pt x="255" y="90"/>
                  </a:cubicBezTo>
                  <a:cubicBezTo>
                    <a:pt x="261" y="82"/>
                    <a:pt x="261" y="82"/>
                    <a:pt x="261" y="82"/>
                  </a:cubicBezTo>
                  <a:cubicBezTo>
                    <a:pt x="263" y="85"/>
                    <a:pt x="264" y="88"/>
                    <a:pt x="265" y="90"/>
                  </a:cubicBezTo>
                  <a:cubicBezTo>
                    <a:pt x="266" y="94"/>
                    <a:pt x="267" y="99"/>
                    <a:pt x="267" y="104"/>
                  </a:cubicBezTo>
                  <a:lnTo>
                    <a:pt x="267" y="123"/>
                  </a:lnTo>
                  <a:close/>
                  <a:moveTo>
                    <a:pt x="300" y="123"/>
                  </a:moveTo>
                  <a:cubicBezTo>
                    <a:pt x="261" y="123"/>
                    <a:pt x="261" y="123"/>
                    <a:pt x="261" y="123"/>
                  </a:cubicBezTo>
                  <a:cubicBezTo>
                    <a:pt x="261" y="110"/>
                    <a:pt x="261" y="110"/>
                    <a:pt x="261" y="110"/>
                  </a:cubicBezTo>
                  <a:cubicBezTo>
                    <a:pt x="292" y="110"/>
                    <a:pt x="292" y="110"/>
                    <a:pt x="292" y="110"/>
                  </a:cubicBezTo>
                  <a:cubicBezTo>
                    <a:pt x="283" y="43"/>
                    <a:pt x="283" y="43"/>
                    <a:pt x="283" y="43"/>
                  </a:cubicBezTo>
                  <a:cubicBezTo>
                    <a:pt x="278" y="41"/>
                    <a:pt x="278" y="41"/>
                    <a:pt x="278" y="41"/>
                  </a:cubicBezTo>
                  <a:cubicBezTo>
                    <a:pt x="278" y="38"/>
                    <a:pt x="279" y="34"/>
                    <a:pt x="279" y="31"/>
                  </a:cubicBezTo>
                  <a:cubicBezTo>
                    <a:pt x="280" y="28"/>
                    <a:pt x="281" y="25"/>
                    <a:pt x="282" y="22"/>
                  </a:cubicBezTo>
                  <a:cubicBezTo>
                    <a:pt x="283" y="23"/>
                    <a:pt x="283" y="23"/>
                    <a:pt x="283" y="23"/>
                  </a:cubicBezTo>
                  <a:cubicBezTo>
                    <a:pt x="283" y="26"/>
                    <a:pt x="285" y="28"/>
                    <a:pt x="288" y="30"/>
                  </a:cubicBezTo>
                  <a:cubicBezTo>
                    <a:pt x="291" y="31"/>
                    <a:pt x="294" y="32"/>
                    <a:pt x="296" y="33"/>
                  </a:cubicBezTo>
                  <a:cubicBezTo>
                    <a:pt x="296" y="35"/>
                    <a:pt x="296" y="38"/>
                    <a:pt x="296" y="41"/>
                  </a:cubicBezTo>
                  <a:cubicBezTo>
                    <a:pt x="295" y="44"/>
                    <a:pt x="295" y="46"/>
                    <a:pt x="294" y="48"/>
                  </a:cubicBezTo>
                  <a:cubicBezTo>
                    <a:pt x="291" y="47"/>
                    <a:pt x="291" y="47"/>
                    <a:pt x="291" y="47"/>
                  </a:cubicBezTo>
                  <a:cubicBezTo>
                    <a:pt x="300" y="108"/>
                    <a:pt x="300" y="108"/>
                    <a:pt x="300" y="108"/>
                  </a:cubicBezTo>
                  <a:lnTo>
                    <a:pt x="300" y="123"/>
                  </a:lnTo>
                  <a:close/>
                  <a:moveTo>
                    <a:pt x="325" y="80"/>
                  </a:moveTo>
                  <a:cubicBezTo>
                    <a:pt x="326" y="90"/>
                    <a:pt x="326" y="98"/>
                    <a:pt x="326" y="103"/>
                  </a:cubicBezTo>
                  <a:cubicBezTo>
                    <a:pt x="326" y="107"/>
                    <a:pt x="325" y="111"/>
                    <a:pt x="324" y="115"/>
                  </a:cubicBezTo>
                  <a:cubicBezTo>
                    <a:pt x="323" y="117"/>
                    <a:pt x="321" y="121"/>
                    <a:pt x="319" y="125"/>
                  </a:cubicBezTo>
                  <a:cubicBezTo>
                    <a:pt x="317" y="124"/>
                    <a:pt x="317" y="124"/>
                    <a:pt x="317" y="124"/>
                  </a:cubicBezTo>
                  <a:cubicBezTo>
                    <a:pt x="318" y="123"/>
                    <a:pt x="318" y="121"/>
                    <a:pt x="318" y="119"/>
                  </a:cubicBezTo>
                  <a:cubicBezTo>
                    <a:pt x="318" y="117"/>
                    <a:pt x="318" y="116"/>
                    <a:pt x="318" y="115"/>
                  </a:cubicBezTo>
                  <a:cubicBezTo>
                    <a:pt x="318" y="110"/>
                    <a:pt x="318" y="102"/>
                    <a:pt x="317" y="93"/>
                  </a:cubicBezTo>
                  <a:cubicBezTo>
                    <a:pt x="316" y="83"/>
                    <a:pt x="315" y="73"/>
                    <a:pt x="314" y="62"/>
                  </a:cubicBezTo>
                  <a:cubicBezTo>
                    <a:pt x="313" y="56"/>
                    <a:pt x="312" y="49"/>
                    <a:pt x="311" y="43"/>
                  </a:cubicBezTo>
                  <a:cubicBezTo>
                    <a:pt x="312" y="40"/>
                    <a:pt x="313" y="38"/>
                    <a:pt x="315" y="35"/>
                  </a:cubicBezTo>
                  <a:cubicBezTo>
                    <a:pt x="316" y="32"/>
                    <a:pt x="317" y="30"/>
                    <a:pt x="319" y="28"/>
                  </a:cubicBezTo>
                  <a:cubicBezTo>
                    <a:pt x="319" y="34"/>
                    <a:pt x="320" y="42"/>
                    <a:pt x="322" y="52"/>
                  </a:cubicBezTo>
                  <a:cubicBezTo>
                    <a:pt x="323" y="62"/>
                    <a:pt x="324" y="72"/>
                    <a:pt x="325" y="80"/>
                  </a:cubicBezTo>
                  <a:close/>
                  <a:moveTo>
                    <a:pt x="467" y="123"/>
                  </a:moveTo>
                  <a:cubicBezTo>
                    <a:pt x="453" y="123"/>
                    <a:pt x="453" y="123"/>
                    <a:pt x="453" y="123"/>
                  </a:cubicBezTo>
                  <a:cubicBezTo>
                    <a:pt x="445" y="123"/>
                    <a:pt x="439" y="123"/>
                    <a:pt x="435" y="124"/>
                  </a:cubicBezTo>
                  <a:cubicBezTo>
                    <a:pt x="431" y="124"/>
                    <a:pt x="429" y="125"/>
                    <a:pt x="429" y="126"/>
                  </a:cubicBezTo>
                  <a:cubicBezTo>
                    <a:pt x="429" y="128"/>
                    <a:pt x="432" y="129"/>
                    <a:pt x="436" y="129"/>
                  </a:cubicBezTo>
                  <a:cubicBezTo>
                    <a:pt x="439" y="129"/>
                    <a:pt x="440" y="129"/>
                    <a:pt x="442" y="129"/>
                  </a:cubicBezTo>
                  <a:cubicBezTo>
                    <a:pt x="443" y="129"/>
                    <a:pt x="446" y="129"/>
                    <a:pt x="450" y="130"/>
                  </a:cubicBezTo>
                  <a:cubicBezTo>
                    <a:pt x="452" y="130"/>
                    <a:pt x="454" y="131"/>
                    <a:pt x="455" y="131"/>
                  </a:cubicBezTo>
                  <a:cubicBezTo>
                    <a:pt x="456" y="132"/>
                    <a:pt x="457" y="133"/>
                    <a:pt x="457" y="135"/>
                  </a:cubicBezTo>
                  <a:cubicBezTo>
                    <a:pt x="457" y="145"/>
                    <a:pt x="454" y="152"/>
                    <a:pt x="448" y="156"/>
                  </a:cubicBezTo>
                  <a:cubicBezTo>
                    <a:pt x="441" y="161"/>
                    <a:pt x="429" y="164"/>
                    <a:pt x="413" y="164"/>
                  </a:cubicBezTo>
                  <a:cubicBezTo>
                    <a:pt x="402" y="164"/>
                    <a:pt x="393" y="162"/>
                    <a:pt x="386" y="158"/>
                  </a:cubicBezTo>
                  <a:cubicBezTo>
                    <a:pt x="379" y="154"/>
                    <a:pt x="376" y="148"/>
                    <a:pt x="376" y="141"/>
                  </a:cubicBezTo>
                  <a:cubicBezTo>
                    <a:pt x="376" y="135"/>
                    <a:pt x="377" y="128"/>
                    <a:pt x="381" y="121"/>
                  </a:cubicBezTo>
                  <a:cubicBezTo>
                    <a:pt x="382" y="119"/>
                    <a:pt x="385" y="114"/>
                    <a:pt x="390" y="106"/>
                  </a:cubicBezTo>
                  <a:cubicBezTo>
                    <a:pt x="393" y="107"/>
                    <a:pt x="393" y="107"/>
                    <a:pt x="393" y="107"/>
                  </a:cubicBezTo>
                  <a:cubicBezTo>
                    <a:pt x="391" y="111"/>
                    <a:pt x="389" y="114"/>
                    <a:pt x="387" y="117"/>
                  </a:cubicBezTo>
                  <a:cubicBezTo>
                    <a:pt x="384" y="123"/>
                    <a:pt x="383" y="128"/>
                    <a:pt x="383" y="131"/>
                  </a:cubicBezTo>
                  <a:cubicBezTo>
                    <a:pt x="383" y="138"/>
                    <a:pt x="386" y="143"/>
                    <a:pt x="393" y="146"/>
                  </a:cubicBezTo>
                  <a:cubicBezTo>
                    <a:pt x="399" y="149"/>
                    <a:pt x="408" y="151"/>
                    <a:pt x="419" y="151"/>
                  </a:cubicBezTo>
                  <a:cubicBezTo>
                    <a:pt x="427" y="151"/>
                    <a:pt x="433" y="150"/>
                    <a:pt x="439" y="149"/>
                  </a:cubicBezTo>
                  <a:cubicBezTo>
                    <a:pt x="446" y="148"/>
                    <a:pt x="449" y="146"/>
                    <a:pt x="449" y="143"/>
                  </a:cubicBezTo>
                  <a:cubicBezTo>
                    <a:pt x="449" y="142"/>
                    <a:pt x="449" y="142"/>
                    <a:pt x="448" y="141"/>
                  </a:cubicBezTo>
                  <a:cubicBezTo>
                    <a:pt x="447" y="141"/>
                    <a:pt x="446" y="141"/>
                    <a:pt x="444" y="141"/>
                  </a:cubicBezTo>
                  <a:cubicBezTo>
                    <a:pt x="443" y="140"/>
                    <a:pt x="441" y="140"/>
                    <a:pt x="438" y="140"/>
                  </a:cubicBezTo>
                  <a:cubicBezTo>
                    <a:pt x="435" y="140"/>
                    <a:pt x="433" y="140"/>
                    <a:pt x="432" y="140"/>
                  </a:cubicBezTo>
                  <a:cubicBezTo>
                    <a:pt x="428" y="140"/>
                    <a:pt x="426" y="139"/>
                    <a:pt x="425" y="138"/>
                  </a:cubicBezTo>
                  <a:cubicBezTo>
                    <a:pt x="423" y="138"/>
                    <a:pt x="423" y="136"/>
                    <a:pt x="423" y="135"/>
                  </a:cubicBezTo>
                  <a:cubicBezTo>
                    <a:pt x="423" y="128"/>
                    <a:pt x="424" y="123"/>
                    <a:pt x="428" y="119"/>
                  </a:cubicBezTo>
                  <a:cubicBezTo>
                    <a:pt x="431" y="115"/>
                    <a:pt x="436" y="113"/>
                    <a:pt x="441" y="111"/>
                  </a:cubicBezTo>
                  <a:cubicBezTo>
                    <a:pt x="445" y="110"/>
                    <a:pt x="449" y="110"/>
                    <a:pt x="453" y="110"/>
                  </a:cubicBezTo>
                  <a:cubicBezTo>
                    <a:pt x="467" y="110"/>
                    <a:pt x="467" y="110"/>
                    <a:pt x="467" y="110"/>
                  </a:cubicBezTo>
                  <a:lnTo>
                    <a:pt x="467" y="123"/>
                  </a:lnTo>
                  <a:close/>
                  <a:moveTo>
                    <a:pt x="500" y="123"/>
                  </a:moveTo>
                  <a:cubicBezTo>
                    <a:pt x="462" y="123"/>
                    <a:pt x="462" y="123"/>
                    <a:pt x="462" y="123"/>
                  </a:cubicBezTo>
                  <a:cubicBezTo>
                    <a:pt x="462" y="110"/>
                    <a:pt x="462" y="110"/>
                    <a:pt x="462" y="110"/>
                  </a:cubicBezTo>
                  <a:cubicBezTo>
                    <a:pt x="492" y="110"/>
                    <a:pt x="492" y="110"/>
                    <a:pt x="492" y="110"/>
                  </a:cubicBezTo>
                  <a:cubicBezTo>
                    <a:pt x="483" y="43"/>
                    <a:pt x="483" y="43"/>
                    <a:pt x="483" y="43"/>
                  </a:cubicBezTo>
                  <a:cubicBezTo>
                    <a:pt x="479" y="41"/>
                    <a:pt x="479" y="41"/>
                    <a:pt x="479" y="41"/>
                  </a:cubicBezTo>
                  <a:cubicBezTo>
                    <a:pt x="479" y="38"/>
                    <a:pt x="479" y="34"/>
                    <a:pt x="480" y="31"/>
                  </a:cubicBezTo>
                  <a:cubicBezTo>
                    <a:pt x="480" y="28"/>
                    <a:pt x="481" y="25"/>
                    <a:pt x="483" y="22"/>
                  </a:cubicBezTo>
                  <a:cubicBezTo>
                    <a:pt x="484" y="23"/>
                    <a:pt x="484" y="23"/>
                    <a:pt x="484" y="23"/>
                  </a:cubicBezTo>
                  <a:cubicBezTo>
                    <a:pt x="484" y="26"/>
                    <a:pt x="485" y="28"/>
                    <a:pt x="489" y="30"/>
                  </a:cubicBezTo>
                  <a:cubicBezTo>
                    <a:pt x="491" y="31"/>
                    <a:pt x="494" y="32"/>
                    <a:pt x="497" y="33"/>
                  </a:cubicBezTo>
                  <a:cubicBezTo>
                    <a:pt x="497" y="35"/>
                    <a:pt x="497" y="38"/>
                    <a:pt x="496" y="41"/>
                  </a:cubicBezTo>
                  <a:cubicBezTo>
                    <a:pt x="496" y="44"/>
                    <a:pt x="495" y="46"/>
                    <a:pt x="495" y="48"/>
                  </a:cubicBezTo>
                  <a:cubicBezTo>
                    <a:pt x="491" y="47"/>
                    <a:pt x="491" y="47"/>
                    <a:pt x="491" y="47"/>
                  </a:cubicBezTo>
                  <a:cubicBezTo>
                    <a:pt x="500" y="108"/>
                    <a:pt x="500" y="108"/>
                    <a:pt x="500" y="108"/>
                  </a:cubicBezTo>
                  <a:lnTo>
                    <a:pt x="500" y="123"/>
                  </a:lnTo>
                  <a:close/>
                  <a:moveTo>
                    <a:pt x="525" y="80"/>
                  </a:moveTo>
                  <a:cubicBezTo>
                    <a:pt x="526" y="90"/>
                    <a:pt x="527" y="98"/>
                    <a:pt x="527" y="103"/>
                  </a:cubicBezTo>
                  <a:cubicBezTo>
                    <a:pt x="527" y="107"/>
                    <a:pt x="526" y="111"/>
                    <a:pt x="524" y="115"/>
                  </a:cubicBezTo>
                  <a:cubicBezTo>
                    <a:pt x="523" y="117"/>
                    <a:pt x="522" y="121"/>
                    <a:pt x="519" y="125"/>
                  </a:cubicBezTo>
                  <a:cubicBezTo>
                    <a:pt x="518" y="124"/>
                    <a:pt x="518" y="124"/>
                    <a:pt x="518" y="124"/>
                  </a:cubicBezTo>
                  <a:cubicBezTo>
                    <a:pt x="518" y="123"/>
                    <a:pt x="518" y="121"/>
                    <a:pt x="518" y="119"/>
                  </a:cubicBezTo>
                  <a:cubicBezTo>
                    <a:pt x="518" y="117"/>
                    <a:pt x="518" y="116"/>
                    <a:pt x="518" y="115"/>
                  </a:cubicBezTo>
                  <a:cubicBezTo>
                    <a:pt x="518" y="110"/>
                    <a:pt x="518" y="102"/>
                    <a:pt x="517" y="93"/>
                  </a:cubicBezTo>
                  <a:cubicBezTo>
                    <a:pt x="516" y="83"/>
                    <a:pt x="515" y="73"/>
                    <a:pt x="514" y="62"/>
                  </a:cubicBezTo>
                  <a:cubicBezTo>
                    <a:pt x="513" y="56"/>
                    <a:pt x="512" y="49"/>
                    <a:pt x="512" y="43"/>
                  </a:cubicBezTo>
                  <a:cubicBezTo>
                    <a:pt x="513" y="40"/>
                    <a:pt x="514" y="38"/>
                    <a:pt x="515" y="35"/>
                  </a:cubicBezTo>
                  <a:cubicBezTo>
                    <a:pt x="516" y="32"/>
                    <a:pt x="518" y="30"/>
                    <a:pt x="519" y="28"/>
                  </a:cubicBezTo>
                  <a:cubicBezTo>
                    <a:pt x="520" y="34"/>
                    <a:pt x="521" y="42"/>
                    <a:pt x="522" y="52"/>
                  </a:cubicBezTo>
                  <a:cubicBezTo>
                    <a:pt x="523" y="62"/>
                    <a:pt x="524" y="72"/>
                    <a:pt x="525" y="80"/>
                  </a:cubicBezTo>
                  <a:close/>
                  <a:moveTo>
                    <a:pt x="593" y="131"/>
                  </a:moveTo>
                  <a:cubicBezTo>
                    <a:pt x="596" y="131"/>
                    <a:pt x="598" y="132"/>
                    <a:pt x="599" y="133"/>
                  </a:cubicBezTo>
                  <a:cubicBezTo>
                    <a:pt x="601" y="135"/>
                    <a:pt x="602" y="137"/>
                    <a:pt x="602" y="140"/>
                  </a:cubicBezTo>
                  <a:cubicBezTo>
                    <a:pt x="602" y="142"/>
                    <a:pt x="601" y="144"/>
                    <a:pt x="599" y="146"/>
                  </a:cubicBezTo>
                  <a:cubicBezTo>
                    <a:pt x="598" y="147"/>
                    <a:pt x="596" y="148"/>
                    <a:pt x="593" y="148"/>
                  </a:cubicBezTo>
                  <a:cubicBezTo>
                    <a:pt x="591" y="148"/>
                    <a:pt x="589" y="147"/>
                    <a:pt x="587" y="146"/>
                  </a:cubicBezTo>
                  <a:cubicBezTo>
                    <a:pt x="585" y="144"/>
                    <a:pt x="585" y="142"/>
                    <a:pt x="585" y="140"/>
                  </a:cubicBezTo>
                  <a:cubicBezTo>
                    <a:pt x="585" y="137"/>
                    <a:pt x="585" y="135"/>
                    <a:pt x="587" y="133"/>
                  </a:cubicBezTo>
                  <a:cubicBezTo>
                    <a:pt x="589" y="132"/>
                    <a:pt x="591" y="131"/>
                    <a:pt x="593" y="131"/>
                  </a:cubicBezTo>
                  <a:close/>
                  <a:moveTo>
                    <a:pt x="633" y="131"/>
                  </a:moveTo>
                  <a:cubicBezTo>
                    <a:pt x="636" y="131"/>
                    <a:pt x="638" y="132"/>
                    <a:pt x="639" y="133"/>
                  </a:cubicBezTo>
                  <a:cubicBezTo>
                    <a:pt x="641" y="135"/>
                    <a:pt x="642" y="137"/>
                    <a:pt x="642" y="140"/>
                  </a:cubicBezTo>
                  <a:cubicBezTo>
                    <a:pt x="642" y="142"/>
                    <a:pt x="641" y="144"/>
                    <a:pt x="639" y="146"/>
                  </a:cubicBezTo>
                  <a:cubicBezTo>
                    <a:pt x="638" y="147"/>
                    <a:pt x="636" y="148"/>
                    <a:pt x="633" y="148"/>
                  </a:cubicBezTo>
                  <a:cubicBezTo>
                    <a:pt x="631" y="148"/>
                    <a:pt x="629" y="147"/>
                    <a:pt x="627" y="146"/>
                  </a:cubicBezTo>
                  <a:cubicBezTo>
                    <a:pt x="625" y="144"/>
                    <a:pt x="625" y="142"/>
                    <a:pt x="625" y="140"/>
                  </a:cubicBezTo>
                  <a:cubicBezTo>
                    <a:pt x="625" y="137"/>
                    <a:pt x="625" y="135"/>
                    <a:pt x="627" y="133"/>
                  </a:cubicBezTo>
                  <a:cubicBezTo>
                    <a:pt x="629" y="132"/>
                    <a:pt x="631" y="131"/>
                    <a:pt x="633" y="131"/>
                  </a:cubicBezTo>
                  <a:close/>
                  <a:moveTo>
                    <a:pt x="673" y="131"/>
                  </a:moveTo>
                  <a:cubicBezTo>
                    <a:pt x="676" y="131"/>
                    <a:pt x="678" y="132"/>
                    <a:pt x="679" y="133"/>
                  </a:cubicBezTo>
                  <a:cubicBezTo>
                    <a:pt x="681" y="135"/>
                    <a:pt x="682" y="137"/>
                    <a:pt x="682" y="140"/>
                  </a:cubicBezTo>
                  <a:cubicBezTo>
                    <a:pt x="682" y="142"/>
                    <a:pt x="681" y="144"/>
                    <a:pt x="679" y="146"/>
                  </a:cubicBezTo>
                  <a:cubicBezTo>
                    <a:pt x="678" y="147"/>
                    <a:pt x="676" y="148"/>
                    <a:pt x="673" y="148"/>
                  </a:cubicBezTo>
                  <a:cubicBezTo>
                    <a:pt x="671" y="148"/>
                    <a:pt x="669" y="147"/>
                    <a:pt x="667" y="146"/>
                  </a:cubicBezTo>
                  <a:cubicBezTo>
                    <a:pt x="665" y="144"/>
                    <a:pt x="665" y="142"/>
                    <a:pt x="665" y="140"/>
                  </a:cubicBezTo>
                  <a:cubicBezTo>
                    <a:pt x="665" y="137"/>
                    <a:pt x="665" y="135"/>
                    <a:pt x="667" y="133"/>
                  </a:cubicBezTo>
                  <a:cubicBezTo>
                    <a:pt x="669" y="132"/>
                    <a:pt x="671" y="131"/>
                    <a:pt x="673" y="131"/>
                  </a:cubicBezTo>
                  <a:close/>
                  <a:moveTo>
                    <a:pt x="793" y="123"/>
                  </a:moveTo>
                  <a:cubicBezTo>
                    <a:pt x="782" y="123"/>
                    <a:pt x="782" y="123"/>
                    <a:pt x="782" y="123"/>
                  </a:cubicBezTo>
                  <a:cubicBezTo>
                    <a:pt x="778" y="123"/>
                    <a:pt x="775" y="120"/>
                    <a:pt x="772" y="114"/>
                  </a:cubicBezTo>
                  <a:cubicBezTo>
                    <a:pt x="770" y="109"/>
                    <a:pt x="768" y="103"/>
                    <a:pt x="767" y="95"/>
                  </a:cubicBezTo>
                  <a:cubicBezTo>
                    <a:pt x="765" y="98"/>
                    <a:pt x="763" y="100"/>
                    <a:pt x="761" y="102"/>
                  </a:cubicBezTo>
                  <a:cubicBezTo>
                    <a:pt x="759" y="103"/>
                    <a:pt x="756" y="104"/>
                    <a:pt x="753" y="104"/>
                  </a:cubicBezTo>
                  <a:cubicBezTo>
                    <a:pt x="747" y="104"/>
                    <a:pt x="742" y="104"/>
                    <a:pt x="739" y="103"/>
                  </a:cubicBezTo>
                  <a:cubicBezTo>
                    <a:pt x="735" y="102"/>
                    <a:pt x="733" y="101"/>
                    <a:pt x="733" y="100"/>
                  </a:cubicBezTo>
                  <a:cubicBezTo>
                    <a:pt x="733" y="95"/>
                    <a:pt x="735" y="90"/>
                    <a:pt x="741" y="85"/>
                  </a:cubicBezTo>
                  <a:cubicBezTo>
                    <a:pt x="747" y="80"/>
                    <a:pt x="754" y="75"/>
                    <a:pt x="763" y="71"/>
                  </a:cubicBezTo>
                  <a:cubicBezTo>
                    <a:pt x="763" y="70"/>
                    <a:pt x="763" y="69"/>
                    <a:pt x="762" y="68"/>
                  </a:cubicBezTo>
                  <a:cubicBezTo>
                    <a:pt x="762" y="66"/>
                    <a:pt x="762" y="65"/>
                    <a:pt x="762" y="64"/>
                  </a:cubicBezTo>
                  <a:cubicBezTo>
                    <a:pt x="762" y="62"/>
                    <a:pt x="763" y="60"/>
                    <a:pt x="764" y="58"/>
                  </a:cubicBezTo>
                  <a:cubicBezTo>
                    <a:pt x="765" y="57"/>
                    <a:pt x="766" y="55"/>
                    <a:pt x="768" y="53"/>
                  </a:cubicBezTo>
                  <a:cubicBezTo>
                    <a:pt x="768" y="56"/>
                    <a:pt x="769" y="59"/>
                    <a:pt x="769" y="62"/>
                  </a:cubicBezTo>
                  <a:cubicBezTo>
                    <a:pt x="770" y="65"/>
                    <a:pt x="770" y="68"/>
                    <a:pt x="771" y="72"/>
                  </a:cubicBezTo>
                  <a:cubicBezTo>
                    <a:pt x="774" y="85"/>
                    <a:pt x="774" y="85"/>
                    <a:pt x="774" y="85"/>
                  </a:cubicBezTo>
                  <a:cubicBezTo>
                    <a:pt x="775" y="92"/>
                    <a:pt x="776" y="98"/>
                    <a:pt x="777" y="101"/>
                  </a:cubicBezTo>
                  <a:cubicBezTo>
                    <a:pt x="779" y="107"/>
                    <a:pt x="780" y="110"/>
                    <a:pt x="782" y="110"/>
                  </a:cubicBezTo>
                  <a:cubicBezTo>
                    <a:pt x="793" y="110"/>
                    <a:pt x="793" y="110"/>
                    <a:pt x="793" y="110"/>
                  </a:cubicBezTo>
                  <a:lnTo>
                    <a:pt x="793" y="123"/>
                  </a:lnTo>
                  <a:close/>
                  <a:moveTo>
                    <a:pt x="756" y="37"/>
                  </a:moveTo>
                  <a:cubicBezTo>
                    <a:pt x="750" y="48"/>
                    <a:pt x="750" y="48"/>
                    <a:pt x="750" y="48"/>
                  </a:cubicBezTo>
                  <a:cubicBezTo>
                    <a:pt x="737" y="42"/>
                    <a:pt x="737" y="42"/>
                    <a:pt x="737" y="42"/>
                  </a:cubicBezTo>
                  <a:cubicBezTo>
                    <a:pt x="743" y="30"/>
                    <a:pt x="743" y="30"/>
                    <a:pt x="743" y="30"/>
                  </a:cubicBezTo>
                  <a:lnTo>
                    <a:pt x="756" y="37"/>
                  </a:lnTo>
                  <a:close/>
                  <a:moveTo>
                    <a:pt x="757" y="93"/>
                  </a:moveTo>
                  <a:cubicBezTo>
                    <a:pt x="760" y="93"/>
                    <a:pt x="763" y="91"/>
                    <a:pt x="766" y="88"/>
                  </a:cubicBezTo>
                  <a:cubicBezTo>
                    <a:pt x="764" y="80"/>
                    <a:pt x="764" y="80"/>
                    <a:pt x="764" y="80"/>
                  </a:cubicBezTo>
                  <a:cubicBezTo>
                    <a:pt x="760" y="81"/>
                    <a:pt x="756" y="83"/>
                    <a:pt x="754" y="85"/>
                  </a:cubicBezTo>
                  <a:cubicBezTo>
                    <a:pt x="751" y="86"/>
                    <a:pt x="749" y="89"/>
                    <a:pt x="747" y="92"/>
                  </a:cubicBezTo>
                  <a:cubicBezTo>
                    <a:pt x="748" y="92"/>
                    <a:pt x="750" y="92"/>
                    <a:pt x="751" y="93"/>
                  </a:cubicBezTo>
                  <a:cubicBezTo>
                    <a:pt x="753" y="93"/>
                    <a:pt x="755" y="93"/>
                    <a:pt x="757" y="93"/>
                  </a:cubicBezTo>
                  <a:close/>
                  <a:moveTo>
                    <a:pt x="773" y="30"/>
                  </a:moveTo>
                  <a:cubicBezTo>
                    <a:pt x="767" y="41"/>
                    <a:pt x="767" y="41"/>
                    <a:pt x="767" y="41"/>
                  </a:cubicBezTo>
                  <a:cubicBezTo>
                    <a:pt x="755" y="34"/>
                    <a:pt x="755" y="34"/>
                    <a:pt x="755" y="34"/>
                  </a:cubicBezTo>
                  <a:cubicBezTo>
                    <a:pt x="761" y="23"/>
                    <a:pt x="761" y="23"/>
                    <a:pt x="761" y="23"/>
                  </a:cubicBezTo>
                  <a:lnTo>
                    <a:pt x="773" y="30"/>
                  </a:lnTo>
                  <a:close/>
                  <a:moveTo>
                    <a:pt x="868" y="99"/>
                  </a:moveTo>
                  <a:cubicBezTo>
                    <a:pt x="863" y="113"/>
                    <a:pt x="863" y="113"/>
                    <a:pt x="863" y="113"/>
                  </a:cubicBezTo>
                  <a:cubicBezTo>
                    <a:pt x="855" y="116"/>
                    <a:pt x="846" y="118"/>
                    <a:pt x="836" y="120"/>
                  </a:cubicBezTo>
                  <a:cubicBezTo>
                    <a:pt x="825" y="122"/>
                    <a:pt x="816" y="123"/>
                    <a:pt x="807" y="123"/>
                  </a:cubicBezTo>
                  <a:cubicBezTo>
                    <a:pt x="788" y="123"/>
                    <a:pt x="788" y="123"/>
                    <a:pt x="788" y="123"/>
                  </a:cubicBezTo>
                  <a:cubicBezTo>
                    <a:pt x="788" y="110"/>
                    <a:pt x="788" y="110"/>
                    <a:pt x="788" y="110"/>
                  </a:cubicBezTo>
                  <a:cubicBezTo>
                    <a:pt x="807" y="110"/>
                    <a:pt x="807" y="110"/>
                    <a:pt x="807" y="110"/>
                  </a:cubicBezTo>
                  <a:cubicBezTo>
                    <a:pt x="805" y="107"/>
                    <a:pt x="804" y="104"/>
                    <a:pt x="803" y="101"/>
                  </a:cubicBezTo>
                  <a:cubicBezTo>
                    <a:pt x="802" y="98"/>
                    <a:pt x="801" y="95"/>
                    <a:pt x="801" y="92"/>
                  </a:cubicBezTo>
                  <a:cubicBezTo>
                    <a:pt x="801" y="86"/>
                    <a:pt x="804" y="81"/>
                    <a:pt x="809" y="77"/>
                  </a:cubicBezTo>
                  <a:cubicBezTo>
                    <a:pt x="814" y="73"/>
                    <a:pt x="821" y="70"/>
                    <a:pt x="829" y="70"/>
                  </a:cubicBezTo>
                  <a:cubicBezTo>
                    <a:pt x="835" y="70"/>
                    <a:pt x="841" y="72"/>
                    <a:pt x="845" y="75"/>
                  </a:cubicBezTo>
                  <a:cubicBezTo>
                    <a:pt x="847" y="76"/>
                    <a:pt x="850" y="80"/>
                    <a:pt x="854" y="85"/>
                  </a:cubicBezTo>
                  <a:cubicBezTo>
                    <a:pt x="852" y="86"/>
                    <a:pt x="852" y="86"/>
                    <a:pt x="852" y="86"/>
                  </a:cubicBezTo>
                  <a:cubicBezTo>
                    <a:pt x="849" y="85"/>
                    <a:pt x="845" y="84"/>
                    <a:pt x="843" y="84"/>
                  </a:cubicBezTo>
                  <a:cubicBezTo>
                    <a:pt x="840" y="83"/>
                    <a:pt x="837" y="83"/>
                    <a:pt x="834" y="83"/>
                  </a:cubicBezTo>
                  <a:cubicBezTo>
                    <a:pt x="827" y="83"/>
                    <a:pt x="821" y="84"/>
                    <a:pt x="817" y="86"/>
                  </a:cubicBezTo>
                  <a:cubicBezTo>
                    <a:pt x="813" y="87"/>
                    <a:pt x="811" y="89"/>
                    <a:pt x="811" y="92"/>
                  </a:cubicBezTo>
                  <a:cubicBezTo>
                    <a:pt x="811" y="94"/>
                    <a:pt x="812" y="97"/>
                    <a:pt x="815" y="100"/>
                  </a:cubicBezTo>
                  <a:cubicBezTo>
                    <a:pt x="817" y="104"/>
                    <a:pt x="820" y="106"/>
                    <a:pt x="824" y="109"/>
                  </a:cubicBezTo>
                  <a:cubicBezTo>
                    <a:pt x="833" y="107"/>
                    <a:pt x="840" y="106"/>
                    <a:pt x="846" y="105"/>
                  </a:cubicBezTo>
                  <a:cubicBezTo>
                    <a:pt x="851" y="104"/>
                    <a:pt x="859" y="102"/>
                    <a:pt x="868" y="99"/>
                  </a:cubicBezTo>
                  <a:close/>
                  <a:moveTo>
                    <a:pt x="914" y="123"/>
                  </a:moveTo>
                  <a:cubicBezTo>
                    <a:pt x="903" y="123"/>
                    <a:pt x="903" y="123"/>
                    <a:pt x="903" y="123"/>
                  </a:cubicBezTo>
                  <a:cubicBezTo>
                    <a:pt x="900" y="123"/>
                    <a:pt x="897" y="122"/>
                    <a:pt x="895" y="119"/>
                  </a:cubicBezTo>
                  <a:cubicBezTo>
                    <a:pt x="893" y="116"/>
                    <a:pt x="891" y="113"/>
                    <a:pt x="890" y="108"/>
                  </a:cubicBezTo>
                  <a:cubicBezTo>
                    <a:pt x="889" y="103"/>
                    <a:pt x="889" y="97"/>
                    <a:pt x="888" y="89"/>
                  </a:cubicBezTo>
                  <a:cubicBezTo>
                    <a:pt x="888" y="84"/>
                    <a:pt x="888" y="77"/>
                    <a:pt x="887" y="71"/>
                  </a:cubicBezTo>
                  <a:cubicBezTo>
                    <a:pt x="887" y="65"/>
                    <a:pt x="886" y="60"/>
                    <a:pt x="886" y="57"/>
                  </a:cubicBezTo>
                  <a:cubicBezTo>
                    <a:pt x="885" y="54"/>
                    <a:pt x="885" y="51"/>
                    <a:pt x="884" y="49"/>
                  </a:cubicBezTo>
                  <a:cubicBezTo>
                    <a:pt x="882" y="47"/>
                    <a:pt x="881" y="45"/>
                    <a:pt x="879" y="43"/>
                  </a:cubicBezTo>
                  <a:cubicBezTo>
                    <a:pt x="888" y="28"/>
                    <a:pt x="888" y="28"/>
                    <a:pt x="888" y="28"/>
                  </a:cubicBezTo>
                  <a:cubicBezTo>
                    <a:pt x="891" y="34"/>
                    <a:pt x="892" y="41"/>
                    <a:pt x="893" y="50"/>
                  </a:cubicBezTo>
                  <a:cubicBezTo>
                    <a:pt x="893" y="55"/>
                    <a:pt x="894" y="68"/>
                    <a:pt x="894" y="88"/>
                  </a:cubicBezTo>
                  <a:cubicBezTo>
                    <a:pt x="895" y="98"/>
                    <a:pt x="897" y="104"/>
                    <a:pt x="898" y="106"/>
                  </a:cubicBezTo>
                  <a:cubicBezTo>
                    <a:pt x="900" y="108"/>
                    <a:pt x="901" y="110"/>
                    <a:pt x="903" y="110"/>
                  </a:cubicBezTo>
                  <a:cubicBezTo>
                    <a:pt x="914" y="110"/>
                    <a:pt x="914" y="110"/>
                    <a:pt x="914" y="110"/>
                  </a:cubicBezTo>
                  <a:lnTo>
                    <a:pt x="914" y="123"/>
                  </a:lnTo>
                  <a:close/>
                  <a:moveTo>
                    <a:pt x="999" y="123"/>
                  </a:moveTo>
                  <a:cubicBezTo>
                    <a:pt x="993" y="123"/>
                    <a:pt x="993" y="123"/>
                    <a:pt x="993" y="123"/>
                  </a:cubicBezTo>
                  <a:cubicBezTo>
                    <a:pt x="990" y="123"/>
                    <a:pt x="987" y="123"/>
                    <a:pt x="984" y="122"/>
                  </a:cubicBezTo>
                  <a:cubicBezTo>
                    <a:pt x="982" y="121"/>
                    <a:pt x="980" y="120"/>
                    <a:pt x="978" y="118"/>
                  </a:cubicBezTo>
                  <a:cubicBezTo>
                    <a:pt x="975" y="120"/>
                    <a:pt x="973" y="121"/>
                    <a:pt x="971" y="122"/>
                  </a:cubicBezTo>
                  <a:cubicBezTo>
                    <a:pt x="969" y="123"/>
                    <a:pt x="965" y="123"/>
                    <a:pt x="961" y="123"/>
                  </a:cubicBezTo>
                  <a:cubicBezTo>
                    <a:pt x="955" y="123"/>
                    <a:pt x="955" y="123"/>
                    <a:pt x="955" y="123"/>
                  </a:cubicBezTo>
                  <a:cubicBezTo>
                    <a:pt x="953" y="123"/>
                    <a:pt x="950" y="123"/>
                    <a:pt x="947" y="122"/>
                  </a:cubicBezTo>
                  <a:cubicBezTo>
                    <a:pt x="946" y="121"/>
                    <a:pt x="943" y="120"/>
                    <a:pt x="941" y="118"/>
                  </a:cubicBezTo>
                  <a:cubicBezTo>
                    <a:pt x="938" y="120"/>
                    <a:pt x="936" y="121"/>
                    <a:pt x="934" y="122"/>
                  </a:cubicBezTo>
                  <a:cubicBezTo>
                    <a:pt x="932" y="123"/>
                    <a:pt x="928" y="123"/>
                    <a:pt x="924" y="123"/>
                  </a:cubicBezTo>
                  <a:cubicBezTo>
                    <a:pt x="909" y="123"/>
                    <a:pt x="909" y="123"/>
                    <a:pt x="909" y="123"/>
                  </a:cubicBezTo>
                  <a:cubicBezTo>
                    <a:pt x="909" y="110"/>
                    <a:pt x="909" y="110"/>
                    <a:pt x="909" y="110"/>
                  </a:cubicBezTo>
                  <a:cubicBezTo>
                    <a:pt x="924" y="110"/>
                    <a:pt x="924" y="110"/>
                    <a:pt x="924" y="110"/>
                  </a:cubicBezTo>
                  <a:cubicBezTo>
                    <a:pt x="928" y="110"/>
                    <a:pt x="931" y="109"/>
                    <a:pt x="933" y="108"/>
                  </a:cubicBezTo>
                  <a:cubicBezTo>
                    <a:pt x="936" y="107"/>
                    <a:pt x="937" y="105"/>
                    <a:pt x="937" y="101"/>
                  </a:cubicBezTo>
                  <a:cubicBezTo>
                    <a:pt x="937" y="100"/>
                    <a:pt x="937" y="98"/>
                    <a:pt x="937" y="97"/>
                  </a:cubicBezTo>
                  <a:cubicBezTo>
                    <a:pt x="937" y="95"/>
                    <a:pt x="937" y="94"/>
                    <a:pt x="936" y="92"/>
                  </a:cubicBezTo>
                  <a:cubicBezTo>
                    <a:pt x="939" y="87"/>
                    <a:pt x="939" y="87"/>
                    <a:pt x="939" y="87"/>
                  </a:cubicBezTo>
                  <a:cubicBezTo>
                    <a:pt x="941" y="92"/>
                    <a:pt x="942" y="95"/>
                    <a:pt x="943" y="97"/>
                  </a:cubicBezTo>
                  <a:cubicBezTo>
                    <a:pt x="945" y="101"/>
                    <a:pt x="946" y="104"/>
                    <a:pt x="948" y="106"/>
                  </a:cubicBezTo>
                  <a:cubicBezTo>
                    <a:pt x="951" y="108"/>
                    <a:pt x="954" y="110"/>
                    <a:pt x="957" y="110"/>
                  </a:cubicBezTo>
                  <a:cubicBezTo>
                    <a:pt x="962" y="110"/>
                    <a:pt x="962" y="110"/>
                    <a:pt x="962" y="110"/>
                  </a:cubicBezTo>
                  <a:cubicBezTo>
                    <a:pt x="966" y="110"/>
                    <a:pt x="969" y="109"/>
                    <a:pt x="971" y="108"/>
                  </a:cubicBezTo>
                  <a:cubicBezTo>
                    <a:pt x="973" y="106"/>
                    <a:pt x="974" y="104"/>
                    <a:pt x="974" y="101"/>
                  </a:cubicBezTo>
                  <a:cubicBezTo>
                    <a:pt x="974" y="100"/>
                    <a:pt x="974" y="98"/>
                    <a:pt x="974" y="97"/>
                  </a:cubicBezTo>
                  <a:cubicBezTo>
                    <a:pt x="974" y="95"/>
                    <a:pt x="973" y="93"/>
                    <a:pt x="973" y="92"/>
                  </a:cubicBezTo>
                  <a:cubicBezTo>
                    <a:pt x="976" y="87"/>
                    <a:pt x="976" y="87"/>
                    <a:pt x="976" y="87"/>
                  </a:cubicBezTo>
                  <a:cubicBezTo>
                    <a:pt x="978" y="94"/>
                    <a:pt x="978" y="94"/>
                    <a:pt x="978" y="94"/>
                  </a:cubicBezTo>
                  <a:cubicBezTo>
                    <a:pt x="979" y="100"/>
                    <a:pt x="981" y="104"/>
                    <a:pt x="983" y="106"/>
                  </a:cubicBezTo>
                  <a:cubicBezTo>
                    <a:pt x="985" y="108"/>
                    <a:pt x="987" y="109"/>
                    <a:pt x="990" y="109"/>
                  </a:cubicBezTo>
                  <a:cubicBezTo>
                    <a:pt x="992" y="109"/>
                    <a:pt x="993" y="109"/>
                    <a:pt x="994" y="108"/>
                  </a:cubicBezTo>
                  <a:cubicBezTo>
                    <a:pt x="994" y="107"/>
                    <a:pt x="995" y="106"/>
                    <a:pt x="995" y="105"/>
                  </a:cubicBezTo>
                  <a:cubicBezTo>
                    <a:pt x="995" y="102"/>
                    <a:pt x="994" y="99"/>
                    <a:pt x="992" y="95"/>
                  </a:cubicBezTo>
                  <a:cubicBezTo>
                    <a:pt x="991" y="95"/>
                    <a:pt x="990" y="93"/>
                    <a:pt x="988" y="90"/>
                  </a:cubicBezTo>
                  <a:cubicBezTo>
                    <a:pt x="993" y="82"/>
                    <a:pt x="993" y="82"/>
                    <a:pt x="993" y="82"/>
                  </a:cubicBezTo>
                  <a:cubicBezTo>
                    <a:pt x="995" y="85"/>
                    <a:pt x="997" y="88"/>
                    <a:pt x="997" y="90"/>
                  </a:cubicBezTo>
                  <a:cubicBezTo>
                    <a:pt x="998" y="94"/>
                    <a:pt x="999" y="99"/>
                    <a:pt x="999" y="104"/>
                  </a:cubicBezTo>
                  <a:lnTo>
                    <a:pt x="999" y="123"/>
                  </a:lnTo>
                  <a:close/>
                  <a:moveTo>
                    <a:pt x="1032" y="123"/>
                  </a:moveTo>
                  <a:cubicBezTo>
                    <a:pt x="994" y="123"/>
                    <a:pt x="994" y="123"/>
                    <a:pt x="994" y="123"/>
                  </a:cubicBezTo>
                  <a:cubicBezTo>
                    <a:pt x="994" y="110"/>
                    <a:pt x="994" y="110"/>
                    <a:pt x="994" y="110"/>
                  </a:cubicBezTo>
                  <a:cubicBezTo>
                    <a:pt x="1024" y="110"/>
                    <a:pt x="1024" y="110"/>
                    <a:pt x="1024" y="110"/>
                  </a:cubicBezTo>
                  <a:cubicBezTo>
                    <a:pt x="1015" y="43"/>
                    <a:pt x="1015" y="43"/>
                    <a:pt x="1015" y="43"/>
                  </a:cubicBezTo>
                  <a:cubicBezTo>
                    <a:pt x="1011" y="41"/>
                    <a:pt x="1011" y="41"/>
                    <a:pt x="1011" y="41"/>
                  </a:cubicBezTo>
                  <a:cubicBezTo>
                    <a:pt x="1011" y="38"/>
                    <a:pt x="1011" y="34"/>
                    <a:pt x="1012" y="31"/>
                  </a:cubicBezTo>
                  <a:cubicBezTo>
                    <a:pt x="1012" y="28"/>
                    <a:pt x="1013" y="25"/>
                    <a:pt x="1015" y="22"/>
                  </a:cubicBezTo>
                  <a:cubicBezTo>
                    <a:pt x="1016" y="23"/>
                    <a:pt x="1016" y="23"/>
                    <a:pt x="1016" y="23"/>
                  </a:cubicBezTo>
                  <a:cubicBezTo>
                    <a:pt x="1016" y="26"/>
                    <a:pt x="1018" y="28"/>
                    <a:pt x="1021" y="30"/>
                  </a:cubicBezTo>
                  <a:cubicBezTo>
                    <a:pt x="1024" y="31"/>
                    <a:pt x="1026" y="32"/>
                    <a:pt x="1029" y="33"/>
                  </a:cubicBezTo>
                  <a:cubicBezTo>
                    <a:pt x="1029" y="35"/>
                    <a:pt x="1029" y="38"/>
                    <a:pt x="1028" y="41"/>
                  </a:cubicBezTo>
                  <a:cubicBezTo>
                    <a:pt x="1028" y="44"/>
                    <a:pt x="1027" y="46"/>
                    <a:pt x="1027" y="48"/>
                  </a:cubicBezTo>
                  <a:cubicBezTo>
                    <a:pt x="1023" y="47"/>
                    <a:pt x="1023" y="47"/>
                    <a:pt x="1023" y="47"/>
                  </a:cubicBezTo>
                  <a:cubicBezTo>
                    <a:pt x="1032" y="108"/>
                    <a:pt x="1032" y="108"/>
                    <a:pt x="1032" y="108"/>
                  </a:cubicBezTo>
                  <a:lnTo>
                    <a:pt x="1032" y="123"/>
                  </a:lnTo>
                  <a:close/>
                  <a:moveTo>
                    <a:pt x="1057" y="80"/>
                  </a:moveTo>
                  <a:cubicBezTo>
                    <a:pt x="1058" y="90"/>
                    <a:pt x="1059" y="98"/>
                    <a:pt x="1059" y="103"/>
                  </a:cubicBezTo>
                  <a:cubicBezTo>
                    <a:pt x="1059" y="107"/>
                    <a:pt x="1058" y="111"/>
                    <a:pt x="1056" y="115"/>
                  </a:cubicBezTo>
                  <a:cubicBezTo>
                    <a:pt x="1056" y="117"/>
                    <a:pt x="1054" y="121"/>
                    <a:pt x="1051" y="125"/>
                  </a:cubicBezTo>
                  <a:cubicBezTo>
                    <a:pt x="1050" y="124"/>
                    <a:pt x="1050" y="124"/>
                    <a:pt x="1050" y="124"/>
                  </a:cubicBezTo>
                  <a:cubicBezTo>
                    <a:pt x="1050" y="123"/>
                    <a:pt x="1050" y="121"/>
                    <a:pt x="1050" y="119"/>
                  </a:cubicBezTo>
                  <a:cubicBezTo>
                    <a:pt x="1050" y="117"/>
                    <a:pt x="1050" y="116"/>
                    <a:pt x="1050" y="115"/>
                  </a:cubicBezTo>
                  <a:cubicBezTo>
                    <a:pt x="1050" y="110"/>
                    <a:pt x="1050" y="102"/>
                    <a:pt x="1049" y="93"/>
                  </a:cubicBezTo>
                  <a:cubicBezTo>
                    <a:pt x="1048" y="83"/>
                    <a:pt x="1047" y="73"/>
                    <a:pt x="1046" y="62"/>
                  </a:cubicBezTo>
                  <a:cubicBezTo>
                    <a:pt x="1045" y="56"/>
                    <a:pt x="1045" y="49"/>
                    <a:pt x="1044" y="43"/>
                  </a:cubicBezTo>
                  <a:cubicBezTo>
                    <a:pt x="1045" y="40"/>
                    <a:pt x="1046" y="38"/>
                    <a:pt x="1047" y="35"/>
                  </a:cubicBezTo>
                  <a:cubicBezTo>
                    <a:pt x="1049" y="32"/>
                    <a:pt x="1050" y="30"/>
                    <a:pt x="1051" y="28"/>
                  </a:cubicBezTo>
                  <a:cubicBezTo>
                    <a:pt x="1052" y="34"/>
                    <a:pt x="1053" y="42"/>
                    <a:pt x="1054" y="52"/>
                  </a:cubicBezTo>
                  <a:cubicBezTo>
                    <a:pt x="1055" y="62"/>
                    <a:pt x="1056" y="72"/>
                    <a:pt x="1057" y="80"/>
                  </a:cubicBezTo>
                  <a:close/>
                  <a:moveTo>
                    <a:pt x="1189" y="123"/>
                  </a:moveTo>
                  <a:cubicBezTo>
                    <a:pt x="1189" y="135"/>
                    <a:pt x="1186" y="143"/>
                    <a:pt x="1179" y="149"/>
                  </a:cubicBezTo>
                  <a:cubicBezTo>
                    <a:pt x="1172" y="155"/>
                    <a:pt x="1160" y="158"/>
                    <a:pt x="1144" y="158"/>
                  </a:cubicBezTo>
                  <a:cubicBezTo>
                    <a:pt x="1133" y="158"/>
                    <a:pt x="1125" y="156"/>
                    <a:pt x="1120" y="152"/>
                  </a:cubicBezTo>
                  <a:cubicBezTo>
                    <a:pt x="1114" y="148"/>
                    <a:pt x="1111" y="142"/>
                    <a:pt x="1111" y="134"/>
                  </a:cubicBezTo>
                  <a:cubicBezTo>
                    <a:pt x="1111" y="129"/>
                    <a:pt x="1111" y="125"/>
                    <a:pt x="1112" y="120"/>
                  </a:cubicBezTo>
                  <a:cubicBezTo>
                    <a:pt x="1113" y="116"/>
                    <a:pt x="1115" y="111"/>
                    <a:pt x="1117" y="106"/>
                  </a:cubicBezTo>
                  <a:cubicBezTo>
                    <a:pt x="1118" y="103"/>
                    <a:pt x="1120" y="99"/>
                    <a:pt x="1123" y="93"/>
                  </a:cubicBezTo>
                  <a:cubicBezTo>
                    <a:pt x="1126" y="95"/>
                    <a:pt x="1126" y="95"/>
                    <a:pt x="1126" y="95"/>
                  </a:cubicBezTo>
                  <a:cubicBezTo>
                    <a:pt x="1122" y="102"/>
                    <a:pt x="1120" y="108"/>
                    <a:pt x="1119" y="112"/>
                  </a:cubicBezTo>
                  <a:cubicBezTo>
                    <a:pt x="1117" y="117"/>
                    <a:pt x="1117" y="121"/>
                    <a:pt x="1117" y="124"/>
                  </a:cubicBezTo>
                  <a:cubicBezTo>
                    <a:pt x="1117" y="131"/>
                    <a:pt x="1119" y="136"/>
                    <a:pt x="1124" y="139"/>
                  </a:cubicBezTo>
                  <a:cubicBezTo>
                    <a:pt x="1128" y="142"/>
                    <a:pt x="1135" y="144"/>
                    <a:pt x="1143" y="144"/>
                  </a:cubicBezTo>
                  <a:cubicBezTo>
                    <a:pt x="1153" y="144"/>
                    <a:pt x="1162" y="142"/>
                    <a:pt x="1170" y="139"/>
                  </a:cubicBezTo>
                  <a:cubicBezTo>
                    <a:pt x="1179" y="135"/>
                    <a:pt x="1184" y="128"/>
                    <a:pt x="1184" y="121"/>
                  </a:cubicBezTo>
                  <a:cubicBezTo>
                    <a:pt x="1184" y="115"/>
                    <a:pt x="1183" y="110"/>
                    <a:pt x="1181" y="106"/>
                  </a:cubicBezTo>
                  <a:cubicBezTo>
                    <a:pt x="1180" y="102"/>
                    <a:pt x="1178" y="98"/>
                    <a:pt x="1176" y="95"/>
                  </a:cubicBezTo>
                  <a:cubicBezTo>
                    <a:pt x="1182" y="79"/>
                    <a:pt x="1182" y="79"/>
                    <a:pt x="1182" y="79"/>
                  </a:cubicBezTo>
                  <a:cubicBezTo>
                    <a:pt x="1185" y="83"/>
                    <a:pt x="1187" y="88"/>
                    <a:pt x="1188" y="92"/>
                  </a:cubicBezTo>
                  <a:cubicBezTo>
                    <a:pt x="1189" y="96"/>
                    <a:pt x="1189" y="102"/>
                    <a:pt x="1189" y="110"/>
                  </a:cubicBezTo>
                  <a:lnTo>
                    <a:pt x="1189" y="123"/>
                  </a:lnTo>
                  <a:close/>
                  <a:moveTo>
                    <a:pt x="1160" y="63"/>
                  </a:moveTo>
                  <a:cubicBezTo>
                    <a:pt x="1154" y="74"/>
                    <a:pt x="1154" y="74"/>
                    <a:pt x="1154" y="74"/>
                  </a:cubicBezTo>
                  <a:cubicBezTo>
                    <a:pt x="1142" y="68"/>
                    <a:pt x="1142" y="68"/>
                    <a:pt x="1142" y="68"/>
                  </a:cubicBezTo>
                  <a:cubicBezTo>
                    <a:pt x="1148" y="57"/>
                    <a:pt x="1148" y="57"/>
                    <a:pt x="1148" y="57"/>
                  </a:cubicBezTo>
                  <a:lnTo>
                    <a:pt x="1160" y="63"/>
                  </a:lnTo>
                  <a:close/>
                  <a:moveTo>
                    <a:pt x="1252" y="123"/>
                  </a:moveTo>
                  <a:cubicBezTo>
                    <a:pt x="1244" y="123"/>
                    <a:pt x="1244" y="123"/>
                    <a:pt x="1244" y="123"/>
                  </a:cubicBezTo>
                  <a:cubicBezTo>
                    <a:pt x="1241" y="123"/>
                    <a:pt x="1237" y="122"/>
                    <a:pt x="1233" y="121"/>
                  </a:cubicBezTo>
                  <a:cubicBezTo>
                    <a:pt x="1227" y="119"/>
                    <a:pt x="1223" y="116"/>
                    <a:pt x="1219" y="113"/>
                  </a:cubicBezTo>
                  <a:cubicBezTo>
                    <a:pt x="1216" y="117"/>
                    <a:pt x="1213" y="120"/>
                    <a:pt x="1210" y="121"/>
                  </a:cubicBezTo>
                  <a:cubicBezTo>
                    <a:pt x="1207" y="122"/>
                    <a:pt x="1202" y="123"/>
                    <a:pt x="1196" y="123"/>
                  </a:cubicBezTo>
                  <a:cubicBezTo>
                    <a:pt x="1184" y="123"/>
                    <a:pt x="1184" y="123"/>
                    <a:pt x="1184" y="123"/>
                  </a:cubicBezTo>
                  <a:cubicBezTo>
                    <a:pt x="1184" y="110"/>
                    <a:pt x="1184" y="110"/>
                    <a:pt x="1184" y="110"/>
                  </a:cubicBezTo>
                  <a:cubicBezTo>
                    <a:pt x="1196" y="110"/>
                    <a:pt x="1196" y="110"/>
                    <a:pt x="1196" y="110"/>
                  </a:cubicBezTo>
                  <a:cubicBezTo>
                    <a:pt x="1201" y="110"/>
                    <a:pt x="1205" y="108"/>
                    <a:pt x="1209" y="106"/>
                  </a:cubicBezTo>
                  <a:cubicBezTo>
                    <a:pt x="1211" y="104"/>
                    <a:pt x="1214" y="101"/>
                    <a:pt x="1216" y="98"/>
                  </a:cubicBezTo>
                  <a:cubicBezTo>
                    <a:pt x="1220" y="93"/>
                    <a:pt x="1223" y="89"/>
                    <a:pt x="1228" y="86"/>
                  </a:cubicBezTo>
                  <a:cubicBezTo>
                    <a:pt x="1232" y="83"/>
                    <a:pt x="1236" y="81"/>
                    <a:pt x="1240" y="80"/>
                  </a:cubicBezTo>
                  <a:cubicBezTo>
                    <a:pt x="1243" y="86"/>
                    <a:pt x="1246" y="91"/>
                    <a:pt x="1248" y="95"/>
                  </a:cubicBezTo>
                  <a:cubicBezTo>
                    <a:pt x="1251" y="101"/>
                    <a:pt x="1252" y="106"/>
                    <a:pt x="1252" y="110"/>
                  </a:cubicBezTo>
                  <a:lnTo>
                    <a:pt x="1252" y="123"/>
                  </a:lnTo>
                  <a:close/>
                  <a:moveTo>
                    <a:pt x="1243" y="108"/>
                  </a:moveTo>
                  <a:cubicBezTo>
                    <a:pt x="1243" y="105"/>
                    <a:pt x="1242" y="102"/>
                    <a:pt x="1240" y="99"/>
                  </a:cubicBezTo>
                  <a:cubicBezTo>
                    <a:pt x="1239" y="96"/>
                    <a:pt x="1238" y="94"/>
                    <a:pt x="1236" y="91"/>
                  </a:cubicBezTo>
                  <a:cubicBezTo>
                    <a:pt x="1233" y="92"/>
                    <a:pt x="1231" y="93"/>
                    <a:pt x="1229" y="95"/>
                  </a:cubicBezTo>
                  <a:cubicBezTo>
                    <a:pt x="1228" y="96"/>
                    <a:pt x="1227" y="98"/>
                    <a:pt x="1225" y="100"/>
                  </a:cubicBezTo>
                  <a:cubicBezTo>
                    <a:pt x="1227" y="102"/>
                    <a:pt x="1230" y="104"/>
                    <a:pt x="1233" y="106"/>
                  </a:cubicBezTo>
                  <a:cubicBezTo>
                    <a:pt x="1237" y="107"/>
                    <a:pt x="1240" y="108"/>
                    <a:pt x="1243" y="109"/>
                  </a:cubicBezTo>
                  <a:lnTo>
                    <a:pt x="1243" y="108"/>
                  </a:lnTo>
                  <a:close/>
                  <a:moveTo>
                    <a:pt x="1352" y="123"/>
                  </a:moveTo>
                  <a:cubicBezTo>
                    <a:pt x="1341" y="123"/>
                    <a:pt x="1341" y="123"/>
                    <a:pt x="1341" y="123"/>
                  </a:cubicBezTo>
                  <a:cubicBezTo>
                    <a:pt x="1338" y="123"/>
                    <a:pt x="1334" y="120"/>
                    <a:pt x="1331" y="114"/>
                  </a:cubicBezTo>
                  <a:cubicBezTo>
                    <a:pt x="1329" y="109"/>
                    <a:pt x="1328" y="103"/>
                    <a:pt x="1326" y="95"/>
                  </a:cubicBezTo>
                  <a:cubicBezTo>
                    <a:pt x="1325" y="98"/>
                    <a:pt x="1323" y="100"/>
                    <a:pt x="1320" y="102"/>
                  </a:cubicBezTo>
                  <a:cubicBezTo>
                    <a:pt x="1318" y="103"/>
                    <a:pt x="1315" y="104"/>
                    <a:pt x="1313" y="104"/>
                  </a:cubicBezTo>
                  <a:cubicBezTo>
                    <a:pt x="1307" y="104"/>
                    <a:pt x="1302" y="104"/>
                    <a:pt x="1298" y="103"/>
                  </a:cubicBezTo>
                  <a:cubicBezTo>
                    <a:pt x="1294" y="102"/>
                    <a:pt x="1292" y="101"/>
                    <a:pt x="1292" y="100"/>
                  </a:cubicBezTo>
                  <a:cubicBezTo>
                    <a:pt x="1292" y="95"/>
                    <a:pt x="1295" y="90"/>
                    <a:pt x="1301" y="85"/>
                  </a:cubicBezTo>
                  <a:cubicBezTo>
                    <a:pt x="1306" y="80"/>
                    <a:pt x="1314" y="75"/>
                    <a:pt x="1322" y="71"/>
                  </a:cubicBezTo>
                  <a:cubicBezTo>
                    <a:pt x="1322" y="70"/>
                    <a:pt x="1322" y="69"/>
                    <a:pt x="1322" y="68"/>
                  </a:cubicBezTo>
                  <a:cubicBezTo>
                    <a:pt x="1321" y="66"/>
                    <a:pt x="1321" y="65"/>
                    <a:pt x="1321" y="64"/>
                  </a:cubicBezTo>
                  <a:cubicBezTo>
                    <a:pt x="1321" y="62"/>
                    <a:pt x="1322" y="60"/>
                    <a:pt x="1323" y="58"/>
                  </a:cubicBezTo>
                  <a:cubicBezTo>
                    <a:pt x="1324" y="57"/>
                    <a:pt x="1325" y="55"/>
                    <a:pt x="1327" y="53"/>
                  </a:cubicBezTo>
                  <a:cubicBezTo>
                    <a:pt x="1327" y="56"/>
                    <a:pt x="1328" y="59"/>
                    <a:pt x="1329" y="62"/>
                  </a:cubicBezTo>
                  <a:cubicBezTo>
                    <a:pt x="1329" y="65"/>
                    <a:pt x="1330" y="68"/>
                    <a:pt x="1330" y="72"/>
                  </a:cubicBezTo>
                  <a:cubicBezTo>
                    <a:pt x="1333" y="85"/>
                    <a:pt x="1333" y="85"/>
                    <a:pt x="1333" y="85"/>
                  </a:cubicBezTo>
                  <a:cubicBezTo>
                    <a:pt x="1334" y="92"/>
                    <a:pt x="1335" y="98"/>
                    <a:pt x="1336" y="101"/>
                  </a:cubicBezTo>
                  <a:cubicBezTo>
                    <a:pt x="1338" y="107"/>
                    <a:pt x="1340" y="110"/>
                    <a:pt x="1341" y="110"/>
                  </a:cubicBezTo>
                  <a:cubicBezTo>
                    <a:pt x="1352" y="110"/>
                    <a:pt x="1352" y="110"/>
                    <a:pt x="1352" y="110"/>
                  </a:cubicBezTo>
                  <a:lnTo>
                    <a:pt x="1352" y="123"/>
                  </a:lnTo>
                  <a:close/>
                  <a:moveTo>
                    <a:pt x="1315" y="37"/>
                  </a:moveTo>
                  <a:cubicBezTo>
                    <a:pt x="1309" y="48"/>
                    <a:pt x="1309" y="48"/>
                    <a:pt x="1309" y="48"/>
                  </a:cubicBezTo>
                  <a:cubicBezTo>
                    <a:pt x="1296" y="42"/>
                    <a:pt x="1296" y="42"/>
                    <a:pt x="1296" y="42"/>
                  </a:cubicBezTo>
                  <a:cubicBezTo>
                    <a:pt x="1302" y="30"/>
                    <a:pt x="1302" y="30"/>
                    <a:pt x="1302" y="30"/>
                  </a:cubicBezTo>
                  <a:lnTo>
                    <a:pt x="1315" y="37"/>
                  </a:lnTo>
                  <a:close/>
                  <a:moveTo>
                    <a:pt x="1316" y="93"/>
                  </a:moveTo>
                  <a:cubicBezTo>
                    <a:pt x="1319" y="93"/>
                    <a:pt x="1322" y="91"/>
                    <a:pt x="1325" y="88"/>
                  </a:cubicBezTo>
                  <a:cubicBezTo>
                    <a:pt x="1324" y="80"/>
                    <a:pt x="1324" y="80"/>
                    <a:pt x="1324" y="80"/>
                  </a:cubicBezTo>
                  <a:cubicBezTo>
                    <a:pt x="1319" y="81"/>
                    <a:pt x="1316" y="83"/>
                    <a:pt x="1313" y="85"/>
                  </a:cubicBezTo>
                  <a:cubicBezTo>
                    <a:pt x="1310" y="86"/>
                    <a:pt x="1308" y="89"/>
                    <a:pt x="1306" y="92"/>
                  </a:cubicBezTo>
                  <a:cubicBezTo>
                    <a:pt x="1308" y="92"/>
                    <a:pt x="1309" y="92"/>
                    <a:pt x="1310" y="93"/>
                  </a:cubicBezTo>
                  <a:cubicBezTo>
                    <a:pt x="1312" y="93"/>
                    <a:pt x="1314" y="93"/>
                    <a:pt x="1316" y="93"/>
                  </a:cubicBezTo>
                  <a:close/>
                  <a:moveTo>
                    <a:pt x="1333" y="30"/>
                  </a:moveTo>
                  <a:cubicBezTo>
                    <a:pt x="1327" y="41"/>
                    <a:pt x="1327" y="41"/>
                    <a:pt x="1327" y="41"/>
                  </a:cubicBezTo>
                  <a:cubicBezTo>
                    <a:pt x="1314" y="34"/>
                    <a:pt x="1314" y="34"/>
                    <a:pt x="1314" y="34"/>
                  </a:cubicBezTo>
                  <a:cubicBezTo>
                    <a:pt x="1320" y="23"/>
                    <a:pt x="1320" y="23"/>
                    <a:pt x="1320" y="23"/>
                  </a:cubicBezTo>
                  <a:lnTo>
                    <a:pt x="1333" y="30"/>
                  </a:lnTo>
                  <a:close/>
                  <a:moveTo>
                    <a:pt x="1392" y="123"/>
                  </a:moveTo>
                  <a:cubicBezTo>
                    <a:pt x="1347" y="123"/>
                    <a:pt x="1347" y="123"/>
                    <a:pt x="1347" y="123"/>
                  </a:cubicBezTo>
                  <a:cubicBezTo>
                    <a:pt x="1347" y="110"/>
                    <a:pt x="1347" y="110"/>
                    <a:pt x="1347" y="110"/>
                  </a:cubicBezTo>
                  <a:cubicBezTo>
                    <a:pt x="1386" y="110"/>
                    <a:pt x="1386" y="110"/>
                    <a:pt x="1386" y="110"/>
                  </a:cubicBezTo>
                  <a:cubicBezTo>
                    <a:pt x="1386" y="103"/>
                    <a:pt x="1385" y="99"/>
                    <a:pt x="1384" y="95"/>
                  </a:cubicBezTo>
                  <a:cubicBezTo>
                    <a:pt x="1383" y="93"/>
                    <a:pt x="1380" y="90"/>
                    <a:pt x="1376" y="86"/>
                  </a:cubicBezTo>
                  <a:cubicBezTo>
                    <a:pt x="1382" y="73"/>
                    <a:pt x="1382" y="73"/>
                    <a:pt x="1382" y="73"/>
                  </a:cubicBezTo>
                  <a:cubicBezTo>
                    <a:pt x="1386" y="78"/>
                    <a:pt x="1388" y="81"/>
                    <a:pt x="1389" y="84"/>
                  </a:cubicBezTo>
                  <a:cubicBezTo>
                    <a:pt x="1391" y="88"/>
                    <a:pt x="1392" y="95"/>
                    <a:pt x="1392" y="104"/>
                  </a:cubicBezTo>
                  <a:lnTo>
                    <a:pt x="1392" y="123"/>
                  </a:lnTo>
                  <a:close/>
                  <a:moveTo>
                    <a:pt x="1373" y="146"/>
                  </a:moveTo>
                  <a:cubicBezTo>
                    <a:pt x="1367" y="157"/>
                    <a:pt x="1367" y="157"/>
                    <a:pt x="1367" y="157"/>
                  </a:cubicBezTo>
                  <a:cubicBezTo>
                    <a:pt x="1355" y="151"/>
                    <a:pt x="1355" y="151"/>
                    <a:pt x="1355" y="151"/>
                  </a:cubicBezTo>
                  <a:cubicBezTo>
                    <a:pt x="1360" y="139"/>
                    <a:pt x="1360" y="139"/>
                    <a:pt x="1360" y="139"/>
                  </a:cubicBezTo>
                  <a:lnTo>
                    <a:pt x="1373" y="146"/>
                  </a:lnTo>
                  <a:close/>
                  <a:moveTo>
                    <a:pt x="1391" y="139"/>
                  </a:moveTo>
                  <a:cubicBezTo>
                    <a:pt x="1385" y="150"/>
                    <a:pt x="1385" y="150"/>
                    <a:pt x="1385" y="150"/>
                  </a:cubicBezTo>
                  <a:cubicBezTo>
                    <a:pt x="1372" y="143"/>
                    <a:pt x="1372" y="143"/>
                    <a:pt x="1372" y="143"/>
                  </a:cubicBezTo>
                  <a:cubicBezTo>
                    <a:pt x="1378" y="132"/>
                    <a:pt x="1378" y="132"/>
                    <a:pt x="1378" y="132"/>
                  </a:cubicBezTo>
                  <a:lnTo>
                    <a:pt x="1391" y="139"/>
                  </a:lnTo>
                  <a:close/>
                  <a:moveTo>
                    <a:pt x="1446" y="123"/>
                  </a:moveTo>
                  <a:cubicBezTo>
                    <a:pt x="1411" y="123"/>
                    <a:pt x="1411" y="123"/>
                    <a:pt x="1411" y="123"/>
                  </a:cubicBezTo>
                  <a:cubicBezTo>
                    <a:pt x="1408" y="123"/>
                    <a:pt x="1405" y="122"/>
                    <a:pt x="1402" y="121"/>
                  </a:cubicBezTo>
                  <a:cubicBezTo>
                    <a:pt x="1400" y="119"/>
                    <a:pt x="1399" y="117"/>
                    <a:pt x="1399" y="114"/>
                  </a:cubicBezTo>
                  <a:cubicBezTo>
                    <a:pt x="1399" y="112"/>
                    <a:pt x="1399" y="111"/>
                    <a:pt x="1399" y="109"/>
                  </a:cubicBezTo>
                  <a:cubicBezTo>
                    <a:pt x="1399" y="107"/>
                    <a:pt x="1400" y="106"/>
                    <a:pt x="1400" y="104"/>
                  </a:cubicBezTo>
                  <a:cubicBezTo>
                    <a:pt x="1402" y="104"/>
                    <a:pt x="1402" y="104"/>
                    <a:pt x="1402" y="104"/>
                  </a:cubicBezTo>
                  <a:cubicBezTo>
                    <a:pt x="1403" y="106"/>
                    <a:pt x="1404" y="107"/>
                    <a:pt x="1405" y="108"/>
                  </a:cubicBezTo>
                  <a:cubicBezTo>
                    <a:pt x="1407" y="109"/>
                    <a:pt x="1408" y="110"/>
                    <a:pt x="1411" y="110"/>
                  </a:cubicBezTo>
                  <a:cubicBezTo>
                    <a:pt x="1441" y="110"/>
                    <a:pt x="1441" y="110"/>
                    <a:pt x="1441" y="110"/>
                  </a:cubicBezTo>
                  <a:cubicBezTo>
                    <a:pt x="1441" y="100"/>
                    <a:pt x="1439" y="93"/>
                    <a:pt x="1437" y="87"/>
                  </a:cubicBezTo>
                  <a:cubicBezTo>
                    <a:pt x="1434" y="80"/>
                    <a:pt x="1428" y="75"/>
                    <a:pt x="1421" y="73"/>
                  </a:cubicBezTo>
                  <a:cubicBezTo>
                    <a:pt x="1422" y="58"/>
                    <a:pt x="1422" y="58"/>
                    <a:pt x="1422" y="58"/>
                  </a:cubicBezTo>
                  <a:cubicBezTo>
                    <a:pt x="1431" y="62"/>
                    <a:pt x="1437" y="69"/>
                    <a:pt x="1441" y="79"/>
                  </a:cubicBezTo>
                  <a:cubicBezTo>
                    <a:pt x="1444" y="87"/>
                    <a:pt x="1446" y="97"/>
                    <a:pt x="1446" y="110"/>
                  </a:cubicBezTo>
                  <a:lnTo>
                    <a:pt x="1446" y="123"/>
                  </a:lnTo>
                  <a:close/>
                  <a:moveTo>
                    <a:pt x="1479" y="123"/>
                  </a:moveTo>
                  <a:cubicBezTo>
                    <a:pt x="1440" y="123"/>
                    <a:pt x="1440" y="123"/>
                    <a:pt x="1440" y="123"/>
                  </a:cubicBezTo>
                  <a:cubicBezTo>
                    <a:pt x="1440" y="110"/>
                    <a:pt x="1440" y="110"/>
                    <a:pt x="1440" y="110"/>
                  </a:cubicBezTo>
                  <a:cubicBezTo>
                    <a:pt x="1471" y="110"/>
                    <a:pt x="1471" y="110"/>
                    <a:pt x="1471" y="110"/>
                  </a:cubicBezTo>
                  <a:cubicBezTo>
                    <a:pt x="1461" y="43"/>
                    <a:pt x="1461" y="43"/>
                    <a:pt x="1461" y="43"/>
                  </a:cubicBezTo>
                  <a:cubicBezTo>
                    <a:pt x="1457" y="41"/>
                    <a:pt x="1457" y="41"/>
                    <a:pt x="1457" y="41"/>
                  </a:cubicBezTo>
                  <a:cubicBezTo>
                    <a:pt x="1457" y="38"/>
                    <a:pt x="1458" y="34"/>
                    <a:pt x="1458" y="31"/>
                  </a:cubicBezTo>
                  <a:cubicBezTo>
                    <a:pt x="1459" y="28"/>
                    <a:pt x="1460" y="25"/>
                    <a:pt x="1461" y="22"/>
                  </a:cubicBezTo>
                  <a:cubicBezTo>
                    <a:pt x="1462" y="23"/>
                    <a:pt x="1462" y="23"/>
                    <a:pt x="1462" y="23"/>
                  </a:cubicBezTo>
                  <a:cubicBezTo>
                    <a:pt x="1462" y="26"/>
                    <a:pt x="1464" y="28"/>
                    <a:pt x="1467" y="30"/>
                  </a:cubicBezTo>
                  <a:cubicBezTo>
                    <a:pt x="1470" y="31"/>
                    <a:pt x="1473" y="32"/>
                    <a:pt x="1475" y="33"/>
                  </a:cubicBezTo>
                  <a:cubicBezTo>
                    <a:pt x="1475" y="35"/>
                    <a:pt x="1475" y="38"/>
                    <a:pt x="1475" y="41"/>
                  </a:cubicBezTo>
                  <a:cubicBezTo>
                    <a:pt x="1474" y="44"/>
                    <a:pt x="1474" y="46"/>
                    <a:pt x="1473" y="48"/>
                  </a:cubicBezTo>
                  <a:cubicBezTo>
                    <a:pt x="1469" y="47"/>
                    <a:pt x="1469" y="47"/>
                    <a:pt x="1469" y="47"/>
                  </a:cubicBezTo>
                  <a:cubicBezTo>
                    <a:pt x="1479" y="108"/>
                    <a:pt x="1479" y="108"/>
                    <a:pt x="1479" y="108"/>
                  </a:cubicBezTo>
                  <a:lnTo>
                    <a:pt x="1479" y="123"/>
                  </a:lnTo>
                  <a:close/>
                  <a:moveTo>
                    <a:pt x="1518" y="123"/>
                  </a:moveTo>
                  <a:cubicBezTo>
                    <a:pt x="1473" y="123"/>
                    <a:pt x="1473" y="123"/>
                    <a:pt x="1473" y="123"/>
                  </a:cubicBezTo>
                  <a:cubicBezTo>
                    <a:pt x="1473" y="110"/>
                    <a:pt x="1473" y="110"/>
                    <a:pt x="1473" y="110"/>
                  </a:cubicBezTo>
                  <a:cubicBezTo>
                    <a:pt x="1512" y="110"/>
                    <a:pt x="1512" y="110"/>
                    <a:pt x="1512" y="110"/>
                  </a:cubicBezTo>
                  <a:cubicBezTo>
                    <a:pt x="1512" y="103"/>
                    <a:pt x="1511" y="99"/>
                    <a:pt x="1510" y="95"/>
                  </a:cubicBezTo>
                  <a:cubicBezTo>
                    <a:pt x="1509" y="93"/>
                    <a:pt x="1506" y="90"/>
                    <a:pt x="1502" y="86"/>
                  </a:cubicBezTo>
                  <a:cubicBezTo>
                    <a:pt x="1509" y="73"/>
                    <a:pt x="1509" y="73"/>
                    <a:pt x="1509" y="73"/>
                  </a:cubicBezTo>
                  <a:cubicBezTo>
                    <a:pt x="1512" y="78"/>
                    <a:pt x="1515" y="81"/>
                    <a:pt x="1516" y="84"/>
                  </a:cubicBezTo>
                  <a:cubicBezTo>
                    <a:pt x="1517" y="88"/>
                    <a:pt x="1518" y="95"/>
                    <a:pt x="1518" y="104"/>
                  </a:cubicBezTo>
                  <a:lnTo>
                    <a:pt x="1518" y="123"/>
                  </a:lnTo>
                  <a:close/>
                  <a:moveTo>
                    <a:pt x="1510" y="142"/>
                  </a:moveTo>
                  <a:cubicBezTo>
                    <a:pt x="1504" y="153"/>
                    <a:pt x="1504" y="153"/>
                    <a:pt x="1504" y="153"/>
                  </a:cubicBezTo>
                  <a:cubicBezTo>
                    <a:pt x="1491" y="147"/>
                    <a:pt x="1491" y="147"/>
                    <a:pt x="1491" y="147"/>
                  </a:cubicBezTo>
                  <a:cubicBezTo>
                    <a:pt x="1497" y="135"/>
                    <a:pt x="1497" y="135"/>
                    <a:pt x="1497" y="135"/>
                  </a:cubicBezTo>
                  <a:lnTo>
                    <a:pt x="1510" y="142"/>
                  </a:lnTo>
                  <a:close/>
                  <a:moveTo>
                    <a:pt x="1551" y="123"/>
                  </a:moveTo>
                  <a:cubicBezTo>
                    <a:pt x="1512" y="123"/>
                    <a:pt x="1512" y="123"/>
                    <a:pt x="1512" y="123"/>
                  </a:cubicBezTo>
                  <a:cubicBezTo>
                    <a:pt x="1512" y="110"/>
                    <a:pt x="1512" y="110"/>
                    <a:pt x="1512" y="110"/>
                  </a:cubicBezTo>
                  <a:cubicBezTo>
                    <a:pt x="1543" y="110"/>
                    <a:pt x="1543" y="110"/>
                    <a:pt x="1543" y="110"/>
                  </a:cubicBezTo>
                  <a:cubicBezTo>
                    <a:pt x="1534" y="43"/>
                    <a:pt x="1534" y="43"/>
                    <a:pt x="1534" y="43"/>
                  </a:cubicBezTo>
                  <a:cubicBezTo>
                    <a:pt x="1530" y="41"/>
                    <a:pt x="1530" y="41"/>
                    <a:pt x="1530" y="41"/>
                  </a:cubicBezTo>
                  <a:cubicBezTo>
                    <a:pt x="1530" y="38"/>
                    <a:pt x="1530" y="34"/>
                    <a:pt x="1531" y="31"/>
                  </a:cubicBezTo>
                  <a:cubicBezTo>
                    <a:pt x="1531" y="28"/>
                    <a:pt x="1532" y="25"/>
                    <a:pt x="1533" y="22"/>
                  </a:cubicBezTo>
                  <a:cubicBezTo>
                    <a:pt x="1534" y="23"/>
                    <a:pt x="1534" y="23"/>
                    <a:pt x="1534" y="23"/>
                  </a:cubicBezTo>
                  <a:cubicBezTo>
                    <a:pt x="1534" y="26"/>
                    <a:pt x="1536" y="28"/>
                    <a:pt x="1540" y="30"/>
                  </a:cubicBezTo>
                  <a:cubicBezTo>
                    <a:pt x="1542" y="31"/>
                    <a:pt x="1545" y="32"/>
                    <a:pt x="1547" y="33"/>
                  </a:cubicBezTo>
                  <a:cubicBezTo>
                    <a:pt x="1547" y="35"/>
                    <a:pt x="1547" y="38"/>
                    <a:pt x="1547" y="41"/>
                  </a:cubicBezTo>
                  <a:cubicBezTo>
                    <a:pt x="1546" y="44"/>
                    <a:pt x="1546" y="46"/>
                    <a:pt x="1545" y="48"/>
                  </a:cubicBezTo>
                  <a:cubicBezTo>
                    <a:pt x="1542" y="47"/>
                    <a:pt x="1542" y="47"/>
                    <a:pt x="1542" y="47"/>
                  </a:cubicBezTo>
                  <a:cubicBezTo>
                    <a:pt x="1551" y="108"/>
                    <a:pt x="1551" y="108"/>
                    <a:pt x="1551" y="108"/>
                  </a:cubicBezTo>
                  <a:lnTo>
                    <a:pt x="1551" y="123"/>
                  </a:lnTo>
                  <a:close/>
                  <a:moveTo>
                    <a:pt x="1576" y="80"/>
                  </a:moveTo>
                  <a:cubicBezTo>
                    <a:pt x="1577" y="90"/>
                    <a:pt x="1577" y="98"/>
                    <a:pt x="1577" y="103"/>
                  </a:cubicBezTo>
                  <a:cubicBezTo>
                    <a:pt x="1577" y="107"/>
                    <a:pt x="1576" y="111"/>
                    <a:pt x="1575" y="115"/>
                  </a:cubicBezTo>
                  <a:cubicBezTo>
                    <a:pt x="1574" y="117"/>
                    <a:pt x="1572" y="121"/>
                    <a:pt x="1570" y="125"/>
                  </a:cubicBezTo>
                  <a:cubicBezTo>
                    <a:pt x="1568" y="124"/>
                    <a:pt x="1568" y="124"/>
                    <a:pt x="1568" y="124"/>
                  </a:cubicBezTo>
                  <a:cubicBezTo>
                    <a:pt x="1569" y="123"/>
                    <a:pt x="1569" y="121"/>
                    <a:pt x="1569" y="119"/>
                  </a:cubicBezTo>
                  <a:cubicBezTo>
                    <a:pt x="1569" y="117"/>
                    <a:pt x="1569" y="116"/>
                    <a:pt x="1569" y="115"/>
                  </a:cubicBezTo>
                  <a:cubicBezTo>
                    <a:pt x="1569" y="110"/>
                    <a:pt x="1569" y="102"/>
                    <a:pt x="1568" y="93"/>
                  </a:cubicBezTo>
                  <a:cubicBezTo>
                    <a:pt x="1567" y="83"/>
                    <a:pt x="1566" y="73"/>
                    <a:pt x="1565" y="62"/>
                  </a:cubicBezTo>
                  <a:cubicBezTo>
                    <a:pt x="1564" y="56"/>
                    <a:pt x="1563" y="49"/>
                    <a:pt x="1562" y="43"/>
                  </a:cubicBezTo>
                  <a:cubicBezTo>
                    <a:pt x="1563" y="40"/>
                    <a:pt x="1565" y="38"/>
                    <a:pt x="1566" y="35"/>
                  </a:cubicBezTo>
                  <a:cubicBezTo>
                    <a:pt x="1567" y="32"/>
                    <a:pt x="1568" y="30"/>
                    <a:pt x="1570" y="28"/>
                  </a:cubicBezTo>
                  <a:cubicBezTo>
                    <a:pt x="1570" y="34"/>
                    <a:pt x="1572" y="42"/>
                    <a:pt x="1573" y="52"/>
                  </a:cubicBezTo>
                  <a:cubicBezTo>
                    <a:pt x="1574" y="62"/>
                    <a:pt x="1575" y="72"/>
                    <a:pt x="1576" y="80"/>
                  </a:cubicBezTo>
                  <a:close/>
                  <a:moveTo>
                    <a:pt x="1718" y="123"/>
                  </a:moveTo>
                  <a:cubicBezTo>
                    <a:pt x="1704" y="123"/>
                    <a:pt x="1704" y="123"/>
                    <a:pt x="1704" y="123"/>
                  </a:cubicBezTo>
                  <a:cubicBezTo>
                    <a:pt x="1696" y="123"/>
                    <a:pt x="1690" y="123"/>
                    <a:pt x="1686" y="124"/>
                  </a:cubicBezTo>
                  <a:cubicBezTo>
                    <a:pt x="1682" y="124"/>
                    <a:pt x="1680" y="125"/>
                    <a:pt x="1680" y="126"/>
                  </a:cubicBezTo>
                  <a:cubicBezTo>
                    <a:pt x="1680" y="128"/>
                    <a:pt x="1683" y="129"/>
                    <a:pt x="1688" y="129"/>
                  </a:cubicBezTo>
                  <a:cubicBezTo>
                    <a:pt x="1690" y="129"/>
                    <a:pt x="1691" y="129"/>
                    <a:pt x="1693" y="129"/>
                  </a:cubicBezTo>
                  <a:cubicBezTo>
                    <a:pt x="1694" y="129"/>
                    <a:pt x="1697" y="129"/>
                    <a:pt x="1701" y="130"/>
                  </a:cubicBezTo>
                  <a:cubicBezTo>
                    <a:pt x="1703" y="130"/>
                    <a:pt x="1705" y="131"/>
                    <a:pt x="1706" y="131"/>
                  </a:cubicBezTo>
                  <a:cubicBezTo>
                    <a:pt x="1707" y="132"/>
                    <a:pt x="1708" y="133"/>
                    <a:pt x="1708" y="135"/>
                  </a:cubicBezTo>
                  <a:cubicBezTo>
                    <a:pt x="1708" y="145"/>
                    <a:pt x="1705" y="152"/>
                    <a:pt x="1699" y="156"/>
                  </a:cubicBezTo>
                  <a:cubicBezTo>
                    <a:pt x="1692" y="161"/>
                    <a:pt x="1680" y="164"/>
                    <a:pt x="1664" y="164"/>
                  </a:cubicBezTo>
                  <a:cubicBezTo>
                    <a:pt x="1653" y="164"/>
                    <a:pt x="1644" y="162"/>
                    <a:pt x="1637" y="158"/>
                  </a:cubicBezTo>
                  <a:cubicBezTo>
                    <a:pt x="1630" y="154"/>
                    <a:pt x="1627" y="148"/>
                    <a:pt x="1627" y="141"/>
                  </a:cubicBezTo>
                  <a:cubicBezTo>
                    <a:pt x="1627" y="135"/>
                    <a:pt x="1628" y="128"/>
                    <a:pt x="1632" y="121"/>
                  </a:cubicBezTo>
                  <a:cubicBezTo>
                    <a:pt x="1633" y="119"/>
                    <a:pt x="1636" y="114"/>
                    <a:pt x="1641" y="106"/>
                  </a:cubicBezTo>
                  <a:cubicBezTo>
                    <a:pt x="1644" y="107"/>
                    <a:pt x="1644" y="107"/>
                    <a:pt x="1644" y="107"/>
                  </a:cubicBezTo>
                  <a:cubicBezTo>
                    <a:pt x="1642" y="111"/>
                    <a:pt x="1640" y="114"/>
                    <a:pt x="1638" y="117"/>
                  </a:cubicBezTo>
                  <a:cubicBezTo>
                    <a:pt x="1636" y="123"/>
                    <a:pt x="1634" y="128"/>
                    <a:pt x="1634" y="131"/>
                  </a:cubicBezTo>
                  <a:cubicBezTo>
                    <a:pt x="1634" y="138"/>
                    <a:pt x="1637" y="143"/>
                    <a:pt x="1644" y="146"/>
                  </a:cubicBezTo>
                  <a:cubicBezTo>
                    <a:pt x="1650" y="149"/>
                    <a:pt x="1659" y="151"/>
                    <a:pt x="1670" y="151"/>
                  </a:cubicBezTo>
                  <a:cubicBezTo>
                    <a:pt x="1678" y="151"/>
                    <a:pt x="1684" y="150"/>
                    <a:pt x="1690" y="149"/>
                  </a:cubicBezTo>
                  <a:cubicBezTo>
                    <a:pt x="1697" y="148"/>
                    <a:pt x="1700" y="146"/>
                    <a:pt x="1700" y="143"/>
                  </a:cubicBezTo>
                  <a:cubicBezTo>
                    <a:pt x="1700" y="142"/>
                    <a:pt x="1700" y="142"/>
                    <a:pt x="1699" y="141"/>
                  </a:cubicBezTo>
                  <a:cubicBezTo>
                    <a:pt x="1698" y="141"/>
                    <a:pt x="1697" y="141"/>
                    <a:pt x="1695" y="141"/>
                  </a:cubicBezTo>
                  <a:cubicBezTo>
                    <a:pt x="1694" y="140"/>
                    <a:pt x="1692" y="140"/>
                    <a:pt x="1689" y="140"/>
                  </a:cubicBezTo>
                  <a:cubicBezTo>
                    <a:pt x="1686" y="140"/>
                    <a:pt x="1684" y="140"/>
                    <a:pt x="1683" y="140"/>
                  </a:cubicBezTo>
                  <a:cubicBezTo>
                    <a:pt x="1679" y="140"/>
                    <a:pt x="1677" y="139"/>
                    <a:pt x="1676" y="138"/>
                  </a:cubicBezTo>
                  <a:cubicBezTo>
                    <a:pt x="1674" y="138"/>
                    <a:pt x="1674" y="136"/>
                    <a:pt x="1674" y="135"/>
                  </a:cubicBezTo>
                  <a:cubicBezTo>
                    <a:pt x="1674" y="128"/>
                    <a:pt x="1676" y="123"/>
                    <a:pt x="1679" y="119"/>
                  </a:cubicBezTo>
                  <a:cubicBezTo>
                    <a:pt x="1682" y="115"/>
                    <a:pt x="1687" y="113"/>
                    <a:pt x="1692" y="111"/>
                  </a:cubicBezTo>
                  <a:cubicBezTo>
                    <a:pt x="1696" y="110"/>
                    <a:pt x="1700" y="110"/>
                    <a:pt x="1704" y="110"/>
                  </a:cubicBezTo>
                  <a:cubicBezTo>
                    <a:pt x="1718" y="110"/>
                    <a:pt x="1718" y="110"/>
                    <a:pt x="1718" y="110"/>
                  </a:cubicBezTo>
                  <a:lnTo>
                    <a:pt x="1718" y="123"/>
                  </a:lnTo>
                  <a:close/>
                  <a:moveTo>
                    <a:pt x="1751" y="123"/>
                  </a:moveTo>
                  <a:cubicBezTo>
                    <a:pt x="1713" y="123"/>
                    <a:pt x="1713" y="123"/>
                    <a:pt x="1713" y="123"/>
                  </a:cubicBezTo>
                  <a:cubicBezTo>
                    <a:pt x="1713" y="110"/>
                    <a:pt x="1713" y="110"/>
                    <a:pt x="1713" y="110"/>
                  </a:cubicBezTo>
                  <a:cubicBezTo>
                    <a:pt x="1743" y="110"/>
                    <a:pt x="1743" y="110"/>
                    <a:pt x="1743" y="110"/>
                  </a:cubicBezTo>
                  <a:cubicBezTo>
                    <a:pt x="1734" y="43"/>
                    <a:pt x="1734" y="43"/>
                    <a:pt x="1734" y="43"/>
                  </a:cubicBezTo>
                  <a:cubicBezTo>
                    <a:pt x="1730" y="41"/>
                    <a:pt x="1730" y="41"/>
                    <a:pt x="1730" y="41"/>
                  </a:cubicBezTo>
                  <a:cubicBezTo>
                    <a:pt x="1730" y="38"/>
                    <a:pt x="1730" y="34"/>
                    <a:pt x="1731" y="31"/>
                  </a:cubicBezTo>
                  <a:cubicBezTo>
                    <a:pt x="1732" y="28"/>
                    <a:pt x="1732" y="25"/>
                    <a:pt x="1734" y="22"/>
                  </a:cubicBezTo>
                  <a:cubicBezTo>
                    <a:pt x="1735" y="23"/>
                    <a:pt x="1735" y="23"/>
                    <a:pt x="1735" y="23"/>
                  </a:cubicBezTo>
                  <a:cubicBezTo>
                    <a:pt x="1735" y="26"/>
                    <a:pt x="1737" y="28"/>
                    <a:pt x="1740" y="30"/>
                  </a:cubicBezTo>
                  <a:cubicBezTo>
                    <a:pt x="1743" y="31"/>
                    <a:pt x="1745" y="32"/>
                    <a:pt x="1748" y="33"/>
                  </a:cubicBezTo>
                  <a:cubicBezTo>
                    <a:pt x="1748" y="35"/>
                    <a:pt x="1748" y="38"/>
                    <a:pt x="1747" y="41"/>
                  </a:cubicBezTo>
                  <a:cubicBezTo>
                    <a:pt x="1747" y="44"/>
                    <a:pt x="1746" y="46"/>
                    <a:pt x="1746" y="48"/>
                  </a:cubicBezTo>
                  <a:cubicBezTo>
                    <a:pt x="1742" y="47"/>
                    <a:pt x="1742" y="47"/>
                    <a:pt x="1742" y="47"/>
                  </a:cubicBezTo>
                  <a:cubicBezTo>
                    <a:pt x="1751" y="108"/>
                    <a:pt x="1751" y="108"/>
                    <a:pt x="1751" y="108"/>
                  </a:cubicBezTo>
                  <a:lnTo>
                    <a:pt x="1751" y="123"/>
                  </a:lnTo>
                  <a:close/>
                  <a:moveTo>
                    <a:pt x="1777" y="150"/>
                  </a:moveTo>
                  <a:cubicBezTo>
                    <a:pt x="1777" y="152"/>
                    <a:pt x="1776" y="153"/>
                    <a:pt x="1774" y="154"/>
                  </a:cubicBezTo>
                  <a:cubicBezTo>
                    <a:pt x="1773" y="155"/>
                    <a:pt x="1771" y="155"/>
                    <a:pt x="1769" y="156"/>
                  </a:cubicBezTo>
                  <a:cubicBezTo>
                    <a:pt x="1755" y="161"/>
                    <a:pt x="1755" y="161"/>
                    <a:pt x="1755" y="161"/>
                  </a:cubicBezTo>
                  <a:cubicBezTo>
                    <a:pt x="1755" y="159"/>
                    <a:pt x="1757" y="157"/>
                    <a:pt x="1763" y="155"/>
                  </a:cubicBezTo>
                  <a:cubicBezTo>
                    <a:pt x="1761" y="154"/>
                    <a:pt x="1760" y="153"/>
                    <a:pt x="1759" y="152"/>
                  </a:cubicBezTo>
                  <a:cubicBezTo>
                    <a:pt x="1758" y="151"/>
                    <a:pt x="1757" y="150"/>
                    <a:pt x="1757" y="149"/>
                  </a:cubicBezTo>
                  <a:cubicBezTo>
                    <a:pt x="1757" y="148"/>
                    <a:pt x="1759" y="145"/>
                    <a:pt x="1761" y="142"/>
                  </a:cubicBezTo>
                  <a:cubicBezTo>
                    <a:pt x="1764" y="139"/>
                    <a:pt x="1767" y="138"/>
                    <a:pt x="1769" y="138"/>
                  </a:cubicBezTo>
                  <a:cubicBezTo>
                    <a:pt x="1771" y="138"/>
                    <a:pt x="1771" y="138"/>
                    <a:pt x="1772" y="139"/>
                  </a:cubicBezTo>
                  <a:cubicBezTo>
                    <a:pt x="1773" y="139"/>
                    <a:pt x="1773" y="140"/>
                    <a:pt x="1773" y="141"/>
                  </a:cubicBezTo>
                  <a:cubicBezTo>
                    <a:pt x="1773" y="142"/>
                    <a:pt x="1773" y="143"/>
                    <a:pt x="1773" y="144"/>
                  </a:cubicBezTo>
                  <a:cubicBezTo>
                    <a:pt x="1773" y="144"/>
                    <a:pt x="1772" y="145"/>
                    <a:pt x="1772" y="146"/>
                  </a:cubicBezTo>
                  <a:cubicBezTo>
                    <a:pt x="1770" y="145"/>
                    <a:pt x="1768" y="144"/>
                    <a:pt x="1766" y="144"/>
                  </a:cubicBezTo>
                  <a:cubicBezTo>
                    <a:pt x="1765" y="144"/>
                    <a:pt x="1764" y="144"/>
                    <a:pt x="1763" y="145"/>
                  </a:cubicBezTo>
                  <a:cubicBezTo>
                    <a:pt x="1762" y="145"/>
                    <a:pt x="1761" y="146"/>
                    <a:pt x="1761" y="146"/>
                  </a:cubicBezTo>
                  <a:cubicBezTo>
                    <a:pt x="1761" y="147"/>
                    <a:pt x="1762" y="148"/>
                    <a:pt x="1765" y="149"/>
                  </a:cubicBezTo>
                  <a:cubicBezTo>
                    <a:pt x="1767" y="151"/>
                    <a:pt x="1769" y="151"/>
                    <a:pt x="1771" y="151"/>
                  </a:cubicBezTo>
                  <a:cubicBezTo>
                    <a:pt x="1772" y="151"/>
                    <a:pt x="1773" y="151"/>
                    <a:pt x="1774" y="151"/>
                  </a:cubicBezTo>
                  <a:cubicBezTo>
                    <a:pt x="1774" y="151"/>
                    <a:pt x="1775" y="151"/>
                    <a:pt x="1777" y="150"/>
                  </a:cubicBezTo>
                  <a:close/>
                  <a:moveTo>
                    <a:pt x="1776" y="80"/>
                  </a:moveTo>
                  <a:cubicBezTo>
                    <a:pt x="1777" y="90"/>
                    <a:pt x="1778" y="98"/>
                    <a:pt x="1778" y="103"/>
                  </a:cubicBezTo>
                  <a:cubicBezTo>
                    <a:pt x="1778" y="107"/>
                    <a:pt x="1777" y="111"/>
                    <a:pt x="1775" y="115"/>
                  </a:cubicBezTo>
                  <a:cubicBezTo>
                    <a:pt x="1775" y="117"/>
                    <a:pt x="1773" y="121"/>
                    <a:pt x="1770" y="125"/>
                  </a:cubicBezTo>
                  <a:cubicBezTo>
                    <a:pt x="1769" y="124"/>
                    <a:pt x="1769" y="124"/>
                    <a:pt x="1769" y="124"/>
                  </a:cubicBezTo>
                  <a:cubicBezTo>
                    <a:pt x="1769" y="123"/>
                    <a:pt x="1769" y="121"/>
                    <a:pt x="1769" y="119"/>
                  </a:cubicBezTo>
                  <a:cubicBezTo>
                    <a:pt x="1769" y="117"/>
                    <a:pt x="1769" y="116"/>
                    <a:pt x="1769" y="115"/>
                  </a:cubicBezTo>
                  <a:cubicBezTo>
                    <a:pt x="1769" y="110"/>
                    <a:pt x="1769" y="102"/>
                    <a:pt x="1768" y="93"/>
                  </a:cubicBezTo>
                  <a:cubicBezTo>
                    <a:pt x="1767" y="83"/>
                    <a:pt x="1766" y="73"/>
                    <a:pt x="1765" y="62"/>
                  </a:cubicBezTo>
                  <a:cubicBezTo>
                    <a:pt x="1764" y="56"/>
                    <a:pt x="1764" y="49"/>
                    <a:pt x="1763" y="43"/>
                  </a:cubicBezTo>
                  <a:cubicBezTo>
                    <a:pt x="1764" y="40"/>
                    <a:pt x="1765" y="38"/>
                    <a:pt x="1766" y="35"/>
                  </a:cubicBezTo>
                  <a:cubicBezTo>
                    <a:pt x="1768" y="32"/>
                    <a:pt x="1769" y="30"/>
                    <a:pt x="1770" y="28"/>
                  </a:cubicBezTo>
                  <a:cubicBezTo>
                    <a:pt x="1771" y="34"/>
                    <a:pt x="1772" y="42"/>
                    <a:pt x="1773" y="52"/>
                  </a:cubicBezTo>
                  <a:cubicBezTo>
                    <a:pt x="1774" y="62"/>
                    <a:pt x="1775" y="72"/>
                    <a:pt x="1776" y="80"/>
                  </a:cubicBezTo>
                  <a:close/>
                  <a:moveTo>
                    <a:pt x="1823" y="9"/>
                  </a:moveTo>
                  <a:cubicBezTo>
                    <a:pt x="1827" y="7"/>
                    <a:pt x="1835" y="4"/>
                    <a:pt x="1846" y="0"/>
                  </a:cubicBezTo>
                  <a:cubicBezTo>
                    <a:pt x="1846" y="2"/>
                    <a:pt x="1845" y="4"/>
                    <a:pt x="1842" y="7"/>
                  </a:cubicBezTo>
                  <a:cubicBezTo>
                    <a:pt x="1837" y="9"/>
                    <a:pt x="1830" y="12"/>
                    <a:pt x="1819" y="16"/>
                  </a:cubicBezTo>
                  <a:cubicBezTo>
                    <a:pt x="1819" y="14"/>
                    <a:pt x="1820" y="11"/>
                    <a:pt x="1823" y="9"/>
                  </a:cubicBezTo>
                  <a:close/>
                  <a:moveTo>
                    <a:pt x="1823" y="21"/>
                  </a:moveTo>
                  <a:cubicBezTo>
                    <a:pt x="1827" y="19"/>
                    <a:pt x="1835" y="16"/>
                    <a:pt x="1846" y="11"/>
                  </a:cubicBezTo>
                  <a:cubicBezTo>
                    <a:pt x="1846" y="14"/>
                    <a:pt x="1846" y="15"/>
                    <a:pt x="1845" y="16"/>
                  </a:cubicBezTo>
                  <a:cubicBezTo>
                    <a:pt x="1844" y="17"/>
                    <a:pt x="1843" y="17"/>
                    <a:pt x="1842" y="19"/>
                  </a:cubicBezTo>
                  <a:cubicBezTo>
                    <a:pt x="1837" y="20"/>
                    <a:pt x="1830" y="24"/>
                    <a:pt x="1819" y="28"/>
                  </a:cubicBezTo>
                  <a:cubicBezTo>
                    <a:pt x="1819" y="25"/>
                    <a:pt x="1820" y="23"/>
                    <a:pt x="1823" y="21"/>
                  </a:cubicBezTo>
                  <a:close/>
                  <a:moveTo>
                    <a:pt x="1861" y="123"/>
                  </a:moveTo>
                  <a:cubicBezTo>
                    <a:pt x="1850" y="123"/>
                    <a:pt x="1850" y="123"/>
                    <a:pt x="1850" y="123"/>
                  </a:cubicBezTo>
                  <a:cubicBezTo>
                    <a:pt x="1847" y="123"/>
                    <a:pt x="1844" y="122"/>
                    <a:pt x="1842" y="119"/>
                  </a:cubicBezTo>
                  <a:cubicBezTo>
                    <a:pt x="1840" y="116"/>
                    <a:pt x="1838" y="113"/>
                    <a:pt x="1837" y="108"/>
                  </a:cubicBezTo>
                  <a:cubicBezTo>
                    <a:pt x="1836" y="103"/>
                    <a:pt x="1836" y="97"/>
                    <a:pt x="1835" y="89"/>
                  </a:cubicBezTo>
                  <a:cubicBezTo>
                    <a:pt x="1835" y="84"/>
                    <a:pt x="1834" y="77"/>
                    <a:pt x="1834" y="71"/>
                  </a:cubicBezTo>
                  <a:cubicBezTo>
                    <a:pt x="1834" y="65"/>
                    <a:pt x="1833" y="60"/>
                    <a:pt x="1833" y="57"/>
                  </a:cubicBezTo>
                  <a:cubicBezTo>
                    <a:pt x="1832" y="54"/>
                    <a:pt x="1832" y="51"/>
                    <a:pt x="1831" y="49"/>
                  </a:cubicBezTo>
                  <a:cubicBezTo>
                    <a:pt x="1829" y="47"/>
                    <a:pt x="1828" y="45"/>
                    <a:pt x="1826" y="43"/>
                  </a:cubicBezTo>
                  <a:cubicBezTo>
                    <a:pt x="1835" y="28"/>
                    <a:pt x="1835" y="28"/>
                    <a:pt x="1835" y="28"/>
                  </a:cubicBezTo>
                  <a:cubicBezTo>
                    <a:pt x="1837" y="34"/>
                    <a:pt x="1839" y="41"/>
                    <a:pt x="1840" y="50"/>
                  </a:cubicBezTo>
                  <a:cubicBezTo>
                    <a:pt x="1840" y="55"/>
                    <a:pt x="1841" y="68"/>
                    <a:pt x="1841" y="88"/>
                  </a:cubicBezTo>
                  <a:cubicBezTo>
                    <a:pt x="1842" y="98"/>
                    <a:pt x="1844" y="104"/>
                    <a:pt x="1845" y="106"/>
                  </a:cubicBezTo>
                  <a:cubicBezTo>
                    <a:pt x="1847" y="108"/>
                    <a:pt x="1848" y="110"/>
                    <a:pt x="1850" y="110"/>
                  </a:cubicBezTo>
                  <a:cubicBezTo>
                    <a:pt x="1861" y="110"/>
                    <a:pt x="1861" y="110"/>
                    <a:pt x="1861" y="110"/>
                  </a:cubicBezTo>
                  <a:lnTo>
                    <a:pt x="1861" y="123"/>
                  </a:lnTo>
                  <a:close/>
                  <a:moveTo>
                    <a:pt x="1900" y="123"/>
                  </a:moveTo>
                  <a:cubicBezTo>
                    <a:pt x="1856" y="123"/>
                    <a:pt x="1856" y="123"/>
                    <a:pt x="1856" y="123"/>
                  </a:cubicBezTo>
                  <a:cubicBezTo>
                    <a:pt x="1856" y="110"/>
                    <a:pt x="1856" y="110"/>
                    <a:pt x="1856" y="110"/>
                  </a:cubicBezTo>
                  <a:cubicBezTo>
                    <a:pt x="1894" y="110"/>
                    <a:pt x="1894" y="110"/>
                    <a:pt x="1894" y="110"/>
                  </a:cubicBezTo>
                  <a:cubicBezTo>
                    <a:pt x="1894" y="103"/>
                    <a:pt x="1894" y="99"/>
                    <a:pt x="1892" y="95"/>
                  </a:cubicBezTo>
                  <a:cubicBezTo>
                    <a:pt x="1891" y="93"/>
                    <a:pt x="1889" y="90"/>
                    <a:pt x="1885" y="86"/>
                  </a:cubicBezTo>
                  <a:cubicBezTo>
                    <a:pt x="1891" y="73"/>
                    <a:pt x="1891" y="73"/>
                    <a:pt x="1891" y="73"/>
                  </a:cubicBezTo>
                  <a:cubicBezTo>
                    <a:pt x="1895" y="78"/>
                    <a:pt x="1897" y="81"/>
                    <a:pt x="1898" y="84"/>
                  </a:cubicBezTo>
                  <a:cubicBezTo>
                    <a:pt x="1899" y="88"/>
                    <a:pt x="1900" y="95"/>
                    <a:pt x="1900" y="104"/>
                  </a:cubicBezTo>
                  <a:lnTo>
                    <a:pt x="1900" y="123"/>
                  </a:lnTo>
                  <a:close/>
                  <a:moveTo>
                    <a:pt x="1882" y="146"/>
                  </a:moveTo>
                  <a:cubicBezTo>
                    <a:pt x="1876" y="157"/>
                    <a:pt x="1876" y="157"/>
                    <a:pt x="1876" y="157"/>
                  </a:cubicBezTo>
                  <a:cubicBezTo>
                    <a:pt x="1863" y="151"/>
                    <a:pt x="1863" y="151"/>
                    <a:pt x="1863" y="151"/>
                  </a:cubicBezTo>
                  <a:cubicBezTo>
                    <a:pt x="1869" y="139"/>
                    <a:pt x="1869" y="139"/>
                    <a:pt x="1869" y="139"/>
                  </a:cubicBezTo>
                  <a:lnTo>
                    <a:pt x="1882" y="146"/>
                  </a:lnTo>
                  <a:close/>
                  <a:moveTo>
                    <a:pt x="1900" y="139"/>
                  </a:moveTo>
                  <a:cubicBezTo>
                    <a:pt x="1894" y="150"/>
                    <a:pt x="1894" y="150"/>
                    <a:pt x="1894" y="150"/>
                  </a:cubicBezTo>
                  <a:cubicBezTo>
                    <a:pt x="1881" y="143"/>
                    <a:pt x="1881" y="143"/>
                    <a:pt x="1881" y="143"/>
                  </a:cubicBezTo>
                  <a:cubicBezTo>
                    <a:pt x="1887" y="132"/>
                    <a:pt x="1887" y="132"/>
                    <a:pt x="1887" y="132"/>
                  </a:cubicBezTo>
                  <a:lnTo>
                    <a:pt x="1900" y="139"/>
                  </a:lnTo>
                  <a:close/>
                  <a:moveTo>
                    <a:pt x="2036" y="123"/>
                  </a:moveTo>
                  <a:cubicBezTo>
                    <a:pt x="1942" y="123"/>
                    <a:pt x="1942" y="123"/>
                    <a:pt x="1942" y="123"/>
                  </a:cubicBezTo>
                  <a:cubicBezTo>
                    <a:pt x="1939" y="123"/>
                    <a:pt x="1936" y="123"/>
                    <a:pt x="1934" y="122"/>
                  </a:cubicBezTo>
                  <a:cubicBezTo>
                    <a:pt x="1932" y="121"/>
                    <a:pt x="1929" y="120"/>
                    <a:pt x="1927" y="118"/>
                  </a:cubicBezTo>
                  <a:cubicBezTo>
                    <a:pt x="1925" y="120"/>
                    <a:pt x="1922" y="121"/>
                    <a:pt x="1920" y="122"/>
                  </a:cubicBezTo>
                  <a:cubicBezTo>
                    <a:pt x="1918" y="123"/>
                    <a:pt x="1915" y="123"/>
                    <a:pt x="1910" y="123"/>
                  </a:cubicBezTo>
                  <a:cubicBezTo>
                    <a:pt x="1895" y="123"/>
                    <a:pt x="1895" y="123"/>
                    <a:pt x="1895" y="123"/>
                  </a:cubicBezTo>
                  <a:cubicBezTo>
                    <a:pt x="1895" y="110"/>
                    <a:pt x="1895" y="110"/>
                    <a:pt x="1895" y="110"/>
                  </a:cubicBezTo>
                  <a:cubicBezTo>
                    <a:pt x="1910" y="110"/>
                    <a:pt x="1910" y="110"/>
                    <a:pt x="1910" y="110"/>
                  </a:cubicBezTo>
                  <a:cubicBezTo>
                    <a:pt x="1914" y="110"/>
                    <a:pt x="1917" y="109"/>
                    <a:pt x="1919" y="108"/>
                  </a:cubicBezTo>
                  <a:cubicBezTo>
                    <a:pt x="1922" y="107"/>
                    <a:pt x="1923" y="105"/>
                    <a:pt x="1923" y="101"/>
                  </a:cubicBezTo>
                  <a:cubicBezTo>
                    <a:pt x="1923" y="100"/>
                    <a:pt x="1923" y="98"/>
                    <a:pt x="1923" y="97"/>
                  </a:cubicBezTo>
                  <a:cubicBezTo>
                    <a:pt x="1923" y="95"/>
                    <a:pt x="1923" y="93"/>
                    <a:pt x="1922" y="92"/>
                  </a:cubicBezTo>
                  <a:cubicBezTo>
                    <a:pt x="1925" y="87"/>
                    <a:pt x="1925" y="87"/>
                    <a:pt x="1925" y="87"/>
                  </a:cubicBezTo>
                  <a:cubicBezTo>
                    <a:pt x="1927" y="94"/>
                    <a:pt x="1930" y="100"/>
                    <a:pt x="1933" y="103"/>
                  </a:cubicBezTo>
                  <a:cubicBezTo>
                    <a:pt x="1936" y="107"/>
                    <a:pt x="1940" y="110"/>
                    <a:pt x="1945" y="110"/>
                  </a:cubicBezTo>
                  <a:cubicBezTo>
                    <a:pt x="1949" y="110"/>
                    <a:pt x="1954" y="109"/>
                    <a:pt x="1960" y="107"/>
                  </a:cubicBezTo>
                  <a:cubicBezTo>
                    <a:pt x="1967" y="104"/>
                    <a:pt x="1972" y="102"/>
                    <a:pt x="1977" y="98"/>
                  </a:cubicBezTo>
                  <a:cubicBezTo>
                    <a:pt x="1984" y="93"/>
                    <a:pt x="1989" y="90"/>
                    <a:pt x="1990" y="89"/>
                  </a:cubicBezTo>
                  <a:cubicBezTo>
                    <a:pt x="1995" y="86"/>
                    <a:pt x="1998" y="84"/>
                    <a:pt x="2002" y="83"/>
                  </a:cubicBezTo>
                  <a:cubicBezTo>
                    <a:pt x="2006" y="82"/>
                    <a:pt x="2010" y="81"/>
                    <a:pt x="2014" y="81"/>
                  </a:cubicBezTo>
                  <a:cubicBezTo>
                    <a:pt x="2022" y="81"/>
                    <a:pt x="2027" y="83"/>
                    <a:pt x="2031" y="87"/>
                  </a:cubicBezTo>
                  <a:cubicBezTo>
                    <a:pt x="2034" y="91"/>
                    <a:pt x="2036" y="96"/>
                    <a:pt x="2036" y="103"/>
                  </a:cubicBezTo>
                  <a:lnTo>
                    <a:pt x="2036" y="123"/>
                  </a:lnTo>
                  <a:close/>
                  <a:moveTo>
                    <a:pt x="2023" y="104"/>
                  </a:moveTo>
                  <a:cubicBezTo>
                    <a:pt x="2023" y="101"/>
                    <a:pt x="2021" y="99"/>
                    <a:pt x="2018" y="98"/>
                  </a:cubicBezTo>
                  <a:cubicBezTo>
                    <a:pt x="2015" y="96"/>
                    <a:pt x="2011" y="95"/>
                    <a:pt x="2007" y="95"/>
                  </a:cubicBezTo>
                  <a:cubicBezTo>
                    <a:pt x="2002" y="95"/>
                    <a:pt x="1995" y="97"/>
                    <a:pt x="1988" y="101"/>
                  </a:cubicBezTo>
                  <a:cubicBezTo>
                    <a:pt x="1982" y="104"/>
                    <a:pt x="1976" y="107"/>
                    <a:pt x="1970" y="110"/>
                  </a:cubicBezTo>
                  <a:cubicBezTo>
                    <a:pt x="2006" y="110"/>
                    <a:pt x="2006" y="110"/>
                    <a:pt x="2006" y="110"/>
                  </a:cubicBezTo>
                  <a:cubicBezTo>
                    <a:pt x="2012" y="110"/>
                    <a:pt x="2016" y="109"/>
                    <a:pt x="2019" y="108"/>
                  </a:cubicBezTo>
                  <a:cubicBezTo>
                    <a:pt x="2021" y="107"/>
                    <a:pt x="2023" y="106"/>
                    <a:pt x="2023" y="104"/>
                  </a:cubicBezTo>
                  <a:close/>
                  <a:moveTo>
                    <a:pt x="2120" y="123"/>
                  </a:moveTo>
                  <a:cubicBezTo>
                    <a:pt x="2030" y="123"/>
                    <a:pt x="2030" y="123"/>
                    <a:pt x="2030" y="123"/>
                  </a:cubicBezTo>
                  <a:cubicBezTo>
                    <a:pt x="2030" y="110"/>
                    <a:pt x="2030" y="110"/>
                    <a:pt x="2030" y="110"/>
                  </a:cubicBezTo>
                  <a:cubicBezTo>
                    <a:pt x="2094" y="110"/>
                    <a:pt x="2094" y="110"/>
                    <a:pt x="2094" y="110"/>
                  </a:cubicBezTo>
                  <a:cubicBezTo>
                    <a:pt x="2088" y="105"/>
                    <a:pt x="2084" y="102"/>
                    <a:pt x="2080" y="100"/>
                  </a:cubicBezTo>
                  <a:cubicBezTo>
                    <a:pt x="2076" y="97"/>
                    <a:pt x="2072" y="95"/>
                    <a:pt x="2068" y="94"/>
                  </a:cubicBezTo>
                  <a:cubicBezTo>
                    <a:pt x="2064" y="92"/>
                    <a:pt x="2059" y="91"/>
                    <a:pt x="2055" y="91"/>
                  </a:cubicBezTo>
                  <a:cubicBezTo>
                    <a:pt x="2052" y="91"/>
                    <a:pt x="2050" y="92"/>
                    <a:pt x="2047" y="92"/>
                  </a:cubicBezTo>
                  <a:cubicBezTo>
                    <a:pt x="2049" y="88"/>
                    <a:pt x="2050" y="85"/>
                    <a:pt x="2053" y="83"/>
                  </a:cubicBezTo>
                  <a:cubicBezTo>
                    <a:pt x="2056" y="79"/>
                    <a:pt x="2061" y="78"/>
                    <a:pt x="2066" y="78"/>
                  </a:cubicBezTo>
                  <a:cubicBezTo>
                    <a:pt x="2072" y="78"/>
                    <a:pt x="2078" y="80"/>
                    <a:pt x="2085" y="85"/>
                  </a:cubicBezTo>
                  <a:cubicBezTo>
                    <a:pt x="2089" y="88"/>
                    <a:pt x="2095" y="93"/>
                    <a:pt x="2103" y="100"/>
                  </a:cubicBezTo>
                  <a:cubicBezTo>
                    <a:pt x="2109" y="106"/>
                    <a:pt x="2113" y="109"/>
                    <a:pt x="2116" y="110"/>
                  </a:cubicBezTo>
                  <a:cubicBezTo>
                    <a:pt x="2120" y="110"/>
                    <a:pt x="2120" y="110"/>
                    <a:pt x="2120" y="110"/>
                  </a:cubicBezTo>
                  <a:lnTo>
                    <a:pt x="2120" y="123"/>
                  </a:lnTo>
                  <a:close/>
                  <a:moveTo>
                    <a:pt x="2083" y="50"/>
                  </a:moveTo>
                  <a:cubicBezTo>
                    <a:pt x="2077" y="62"/>
                    <a:pt x="2077" y="62"/>
                    <a:pt x="2077" y="62"/>
                  </a:cubicBezTo>
                  <a:cubicBezTo>
                    <a:pt x="2064" y="55"/>
                    <a:pt x="2064" y="55"/>
                    <a:pt x="2064" y="55"/>
                  </a:cubicBezTo>
                  <a:cubicBezTo>
                    <a:pt x="2070" y="44"/>
                    <a:pt x="2070" y="44"/>
                    <a:pt x="2070" y="44"/>
                  </a:cubicBezTo>
                  <a:lnTo>
                    <a:pt x="2083" y="50"/>
                  </a:lnTo>
                  <a:close/>
                  <a:moveTo>
                    <a:pt x="2205" y="123"/>
                  </a:moveTo>
                  <a:cubicBezTo>
                    <a:pt x="2199" y="123"/>
                    <a:pt x="2199" y="123"/>
                    <a:pt x="2199" y="123"/>
                  </a:cubicBezTo>
                  <a:cubicBezTo>
                    <a:pt x="2196" y="123"/>
                    <a:pt x="2193" y="123"/>
                    <a:pt x="2191" y="122"/>
                  </a:cubicBezTo>
                  <a:cubicBezTo>
                    <a:pt x="2188" y="121"/>
                    <a:pt x="2186" y="120"/>
                    <a:pt x="2184" y="118"/>
                  </a:cubicBezTo>
                  <a:cubicBezTo>
                    <a:pt x="2182" y="120"/>
                    <a:pt x="2179" y="121"/>
                    <a:pt x="2178" y="122"/>
                  </a:cubicBezTo>
                  <a:cubicBezTo>
                    <a:pt x="2175" y="123"/>
                    <a:pt x="2171" y="123"/>
                    <a:pt x="2167" y="123"/>
                  </a:cubicBezTo>
                  <a:cubicBezTo>
                    <a:pt x="2162" y="123"/>
                    <a:pt x="2162" y="123"/>
                    <a:pt x="2162" y="123"/>
                  </a:cubicBezTo>
                  <a:cubicBezTo>
                    <a:pt x="2159" y="123"/>
                    <a:pt x="2156" y="123"/>
                    <a:pt x="2153" y="122"/>
                  </a:cubicBezTo>
                  <a:cubicBezTo>
                    <a:pt x="2152" y="121"/>
                    <a:pt x="2150" y="120"/>
                    <a:pt x="2147" y="118"/>
                  </a:cubicBezTo>
                  <a:cubicBezTo>
                    <a:pt x="2144" y="120"/>
                    <a:pt x="2142" y="121"/>
                    <a:pt x="2140" y="122"/>
                  </a:cubicBezTo>
                  <a:cubicBezTo>
                    <a:pt x="2138" y="123"/>
                    <a:pt x="2135" y="123"/>
                    <a:pt x="2130" y="123"/>
                  </a:cubicBezTo>
                  <a:cubicBezTo>
                    <a:pt x="2115" y="123"/>
                    <a:pt x="2115" y="123"/>
                    <a:pt x="2115" y="123"/>
                  </a:cubicBezTo>
                  <a:cubicBezTo>
                    <a:pt x="2115" y="110"/>
                    <a:pt x="2115" y="110"/>
                    <a:pt x="2115" y="110"/>
                  </a:cubicBezTo>
                  <a:cubicBezTo>
                    <a:pt x="2130" y="110"/>
                    <a:pt x="2130" y="110"/>
                    <a:pt x="2130" y="110"/>
                  </a:cubicBezTo>
                  <a:cubicBezTo>
                    <a:pt x="2134" y="110"/>
                    <a:pt x="2137" y="109"/>
                    <a:pt x="2139" y="108"/>
                  </a:cubicBezTo>
                  <a:cubicBezTo>
                    <a:pt x="2142" y="107"/>
                    <a:pt x="2143" y="105"/>
                    <a:pt x="2143" y="101"/>
                  </a:cubicBezTo>
                  <a:cubicBezTo>
                    <a:pt x="2143" y="100"/>
                    <a:pt x="2143" y="98"/>
                    <a:pt x="2143" y="97"/>
                  </a:cubicBezTo>
                  <a:cubicBezTo>
                    <a:pt x="2143" y="95"/>
                    <a:pt x="2143" y="94"/>
                    <a:pt x="2142" y="92"/>
                  </a:cubicBezTo>
                  <a:cubicBezTo>
                    <a:pt x="2146" y="87"/>
                    <a:pt x="2146" y="87"/>
                    <a:pt x="2146" y="87"/>
                  </a:cubicBezTo>
                  <a:cubicBezTo>
                    <a:pt x="2147" y="92"/>
                    <a:pt x="2148" y="95"/>
                    <a:pt x="2149" y="97"/>
                  </a:cubicBezTo>
                  <a:cubicBezTo>
                    <a:pt x="2151" y="101"/>
                    <a:pt x="2153" y="104"/>
                    <a:pt x="2155" y="106"/>
                  </a:cubicBezTo>
                  <a:cubicBezTo>
                    <a:pt x="2157" y="108"/>
                    <a:pt x="2160" y="110"/>
                    <a:pt x="2163" y="110"/>
                  </a:cubicBezTo>
                  <a:cubicBezTo>
                    <a:pt x="2168" y="110"/>
                    <a:pt x="2168" y="110"/>
                    <a:pt x="2168" y="110"/>
                  </a:cubicBezTo>
                  <a:cubicBezTo>
                    <a:pt x="2172" y="110"/>
                    <a:pt x="2175" y="109"/>
                    <a:pt x="2177" y="108"/>
                  </a:cubicBezTo>
                  <a:cubicBezTo>
                    <a:pt x="2179" y="106"/>
                    <a:pt x="2180" y="104"/>
                    <a:pt x="2180" y="101"/>
                  </a:cubicBezTo>
                  <a:cubicBezTo>
                    <a:pt x="2180" y="100"/>
                    <a:pt x="2180" y="98"/>
                    <a:pt x="2180" y="97"/>
                  </a:cubicBezTo>
                  <a:cubicBezTo>
                    <a:pt x="2180" y="95"/>
                    <a:pt x="2179" y="93"/>
                    <a:pt x="2179" y="92"/>
                  </a:cubicBezTo>
                  <a:cubicBezTo>
                    <a:pt x="2182" y="87"/>
                    <a:pt x="2182" y="87"/>
                    <a:pt x="2182" y="87"/>
                  </a:cubicBezTo>
                  <a:cubicBezTo>
                    <a:pt x="2184" y="94"/>
                    <a:pt x="2184" y="94"/>
                    <a:pt x="2184" y="94"/>
                  </a:cubicBezTo>
                  <a:cubicBezTo>
                    <a:pt x="2185" y="100"/>
                    <a:pt x="2187" y="104"/>
                    <a:pt x="2189" y="106"/>
                  </a:cubicBezTo>
                  <a:cubicBezTo>
                    <a:pt x="2191" y="108"/>
                    <a:pt x="2193" y="109"/>
                    <a:pt x="2196" y="109"/>
                  </a:cubicBezTo>
                  <a:cubicBezTo>
                    <a:pt x="2198" y="109"/>
                    <a:pt x="2199" y="109"/>
                    <a:pt x="2200" y="108"/>
                  </a:cubicBezTo>
                  <a:cubicBezTo>
                    <a:pt x="2201" y="107"/>
                    <a:pt x="2201" y="106"/>
                    <a:pt x="2201" y="105"/>
                  </a:cubicBezTo>
                  <a:cubicBezTo>
                    <a:pt x="2201" y="102"/>
                    <a:pt x="2200" y="99"/>
                    <a:pt x="2198" y="95"/>
                  </a:cubicBezTo>
                  <a:cubicBezTo>
                    <a:pt x="2197" y="95"/>
                    <a:pt x="2196" y="93"/>
                    <a:pt x="2194" y="90"/>
                  </a:cubicBezTo>
                  <a:cubicBezTo>
                    <a:pt x="2199" y="82"/>
                    <a:pt x="2199" y="82"/>
                    <a:pt x="2199" y="82"/>
                  </a:cubicBezTo>
                  <a:cubicBezTo>
                    <a:pt x="2201" y="85"/>
                    <a:pt x="2203" y="88"/>
                    <a:pt x="2203" y="90"/>
                  </a:cubicBezTo>
                  <a:cubicBezTo>
                    <a:pt x="2205" y="94"/>
                    <a:pt x="2205" y="99"/>
                    <a:pt x="2205" y="104"/>
                  </a:cubicBezTo>
                  <a:lnTo>
                    <a:pt x="2205" y="123"/>
                  </a:lnTo>
                  <a:close/>
                  <a:moveTo>
                    <a:pt x="2180" y="59"/>
                  </a:moveTo>
                  <a:cubicBezTo>
                    <a:pt x="2174" y="71"/>
                    <a:pt x="2174" y="71"/>
                    <a:pt x="2174" y="71"/>
                  </a:cubicBezTo>
                  <a:cubicBezTo>
                    <a:pt x="2162" y="64"/>
                    <a:pt x="2162" y="64"/>
                    <a:pt x="2162" y="64"/>
                  </a:cubicBezTo>
                  <a:cubicBezTo>
                    <a:pt x="2167" y="53"/>
                    <a:pt x="2167" y="53"/>
                    <a:pt x="2167" y="53"/>
                  </a:cubicBezTo>
                  <a:lnTo>
                    <a:pt x="2180" y="59"/>
                  </a:lnTo>
                  <a:close/>
                  <a:moveTo>
                    <a:pt x="2183" y="38"/>
                  </a:moveTo>
                  <a:cubicBezTo>
                    <a:pt x="2177" y="50"/>
                    <a:pt x="2177" y="50"/>
                    <a:pt x="2177" y="50"/>
                  </a:cubicBezTo>
                  <a:cubicBezTo>
                    <a:pt x="2164" y="43"/>
                    <a:pt x="2164" y="43"/>
                    <a:pt x="2164" y="43"/>
                  </a:cubicBezTo>
                  <a:cubicBezTo>
                    <a:pt x="2170" y="32"/>
                    <a:pt x="2170" y="32"/>
                    <a:pt x="2170" y="32"/>
                  </a:cubicBezTo>
                  <a:lnTo>
                    <a:pt x="2183" y="38"/>
                  </a:lnTo>
                  <a:close/>
                  <a:moveTo>
                    <a:pt x="2198" y="52"/>
                  </a:moveTo>
                  <a:cubicBezTo>
                    <a:pt x="2192" y="63"/>
                    <a:pt x="2192" y="63"/>
                    <a:pt x="2192" y="63"/>
                  </a:cubicBezTo>
                  <a:cubicBezTo>
                    <a:pt x="2179" y="57"/>
                    <a:pt x="2179" y="57"/>
                    <a:pt x="2179" y="57"/>
                  </a:cubicBezTo>
                  <a:cubicBezTo>
                    <a:pt x="2185" y="46"/>
                    <a:pt x="2185" y="46"/>
                    <a:pt x="2185" y="46"/>
                  </a:cubicBezTo>
                  <a:lnTo>
                    <a:pt x="2198" y="52"/>
                  </a:lnTo>
                  <a:close/>
                  <a:moveTo>
                    <a:pt x="2323" y="123"/>
                  </a:moveTo>
                  <a:cubicBezTo>
                    <a:pt x="2323" y="129"/>
                    <a:pt x="2321" y="135"/>
                    <a:pt x="2316" y="141"/>
                  </a:cubicBezTo>
                  <a:cubicBezTo>
                    <a:pt x="2312" y="146"/>
                    <a:pt x="2306" y="151"/>
                    <a:pt x="2300" y="155"/>
                  </a:cubicBezTo>
                  <a:cubicBezTo>
                    <a:pt x="2294" y="159"/>
                    <a:pt x="2289" y="161"/>
                    <a:pt x="2285" y="161"/>
                  </a:cubicBezTo>
                  <a:cubicBezTo>
                    <a:pt x="2282" y="161"/>
                    <a:pt x="2278" y="160"/>
                    <a:pt x="2274" y="159"/>
                  </a:cubicBezTo>
                  <a:cubicBezTo>
                    <a:pt x="2270" y="158"/>
                    <a:pt x="2267" y="157"/>
                    <a:pt x="2262" y="155"/>
                  </a:cubicBezTo>
                  <a:cubicBezTo>
                    <a:pt x="2258" y="154"/>
                    <a:pt x="2255" y="153"/>
                    <a:pt x="2251" y="151"/>
                  </a:cubicBezTo>
                  <a:cubicBezTo>
                    <a:pt x="2252" y="148"/>
                    <a:pt x="2252" y="148"/>
                    <a:pt x="2252" y="148"/>
                  </a:cubicBezTo>
                  <a:cubicBezTo>
                    <a:pt x="2256" y="149"/>
                    <a:pt x="2259" y="149"/>
                    <a:pt x="2263" y="150"/>
                  </a:cubicBezTo>
                  <a:cubicBezTo>
                    <a:pt x="2267" y="151"/>
                    <a:pt x="2270" y="151"/>
                    <a:pt x="2273" y="151"/>
                  </a:cubicBezTo>
                  <a:cubicBezTo>
                    <a:pt x="2280" y="151"/>
                    <a:pt x="2287" y="149"/>
                    <a:pt x="2294" y="145"/>
                  </a:cubicBezTo>
                  <a:cubicBezTo>
                    <a:pt x="2301" y="141"/>
                    <a:pt x="2306" y="136"/>
                    <a:pt x="2311" y="130"/>
                  </a:cubicBezTo>
                  <a:cubicBezTo>
                    <a:pt x="2315" y="124"/>
                    <a:pt x="2318" y="119"/>
                    <a:pt x="2318" y="114"/>
                  </a:cubicBezTo>
                  <a:cubicBezTo>
                    <a:pt x="2318" y="110"/>
                    <a:pt x="2317" y="105"/>
                    <a:pt x="2314" y="101"/>
                  </a:cubicBezTo>
                  <a:cubicBezTo>
                    <a:pt x="2312" y="97"/>
                    <a:pt x="2310" y="93"/>
                    <a:pt x="2306" y="90"/>
                  </a:cubicBezTo>
                  <a:cubicBezTo>
                    <a:pt x="2311" y="77"/>
                    <a:pt x="2311" y="77"/>
                    <a:pt x="2311" y="77"/>
                  </a:cubicBezTo>
                  <a:cubicBezTo>
                    <a:pt x="2315" y="81"/>
                    <a:pt x="2318" y="85"/>
                    <a:pt x="2320" y="89"/>
                  </a:cubicBezTo>
                  <a:cubicBezTo>
                    <a:pt x="2322" y="94"/>
                    <a:pt x="2323" y="99"/>
                    <a:pt x="2323" y="104"/>
                  </a:cubicBezTo>
                  <a:lnTo>
                    <a:pt x="2323" y="123"/>
                  </a:lnTo>
                  <a:close/>
                  <a:moveTo>
                    <a:pt x="2393" y="118"/>
                  </a:moveTo>
                  <a:cubicBezTo>
                    <a:pt x="2393" y="127"/>
                    <a:pt x="2389" y="136"/>
                    <a:pt x="2383" y="144"/>
                  </a:cubicBezTo>
                  <a:cubicBezTo>
                    <a:pt x="2376" y="154"/>
                    <a:pt x="2368" y="158"/>
                    <a:pt x="2358" y="158"/>
                  </a:cubicBezTo>
                  <a:cubicBezTo>
                    <a:pt x="2355" y="158"/>
                    <a:pt x="2351" y="158"/>
                    <a:pt x="2348" y="157"/>
                  </a:cubicBezTo>
                  <a:cubicBezTo>
                    <a:pt x="2345" y="157"/>
                    <a:pt x="2342" y="156"/>
                    <a:pt x="2337" y="154"/>
                  </a:cubicBezTo>
                  <a:cubicBezTo>
                    <a:pt x="2334" y="153"/>
                    <a:pt x="2331" y="152"/>
                    <a:pt x="2327" y="151"/>
                  </a:cubicBezTo>
                  <a:cubicBezTo>
                    <a:pt x="2329" y="148"/>
                    <a:pt x="2329" y="148"/>
                    <a:pt x="2329" y="148"/>
                  </a:cubicBezTo>
                  <a:cubicBezTo>
                    <a:pt x="2332" y="149"/>
                    <a:pt x="2335" y="149"/>
                    <a:pt x="2338" y="150"/>
                  </a:cubicBezTo>
                  <a:cubicBezTo>
                    <a:pt x="2341" y="151"/>
                    <a:pt x="2344" y="151"/>
                    <a:pt x="2346" y="151"/>
                  </a:cubicBezTo>
                  <a:cubicBezTo>
                    <a:pt x="2353" y="151"/>
                    <a:pt x="2359" y="150"/>
                    <a:pt x="2364" y="146"/>
                  </a:cubicBezTo>
                  <a:cubicBezTo>
                    <a:pt x="2369" y="144"/>
                    <a:pt x="2373" y="140"/>
                    <a:pt x="2378" y="135"/>
                  </a:cubicBezTo>
                  <a:cubicBezTo>
                    <a:pt x="2380" y="133"/>
                    <a:pt x="2383" y="129"/>
                    <a:pt x="2387" y="123"/>
                  </a:cubicBezTo>
                  <a:cubicBezTo>
                    <a:pt x="2380" y="123"/>
                    <a:pt x="2375" y="122"/>
                    <a:pt x="2372" y="120"/>
                  </a:cubicBezTo>
                  <a:cubicBezTo>
                    <a:pt x="2368" y="117"/>
                    <a:pt x="2366" y="113"/>
                    <a:pt x="2366" y="107"/>
                  </a:cubicBezTo>
                  <a:cubicBezTo>
                    <a:pt x="2366" y="102"/>
                    <a:pt x="2367" y="97"/>
                    <a:pt x="2369" y="92"/>
                  </a:cubicBezTo>
                  <a:cubicBezTo>
                    <a:pt x="2372" y="87"/>
                    <a:pt x="2376" y="84"/>
                    <a:pt x="2380" y="84"/>
                  </a:cubicBezTo>
                  <a:cubicBezTo>
                    <a:pt x="2385" y="84"/>
                    <a:pt x="2388" y="87"/>
                    <a:pt x="2390" y="92"/>
                  </a:cubicBezTo>
                  <a:cubicBezTo>
                    <a:pt x="2392" y="96"/>
                    <a:pt x="2393" y="102"/>
                    <a:pt x="2393" y="110"/>
                  </a:cubicBezTo>
                  <a:lnTo>
                    <a:pt x="2393" y="118"/>
                  </a:lnTo>
                  <a:close/>
                  <a:moveTo>
                    <a:pt x="2388" y="110"/>
                  </a:moveTo>
                  <a:cubicBezTo>
                    <a:pt x="2386" y="105"/>
                    <a:pt x="2385" y="101"/>
                    <a:pt x="2383" y="100"/>
                  </a:cubicBezTo>
                  <a:cubicBezTo>
                    <a:pt x="2382" y="98"/>
                    <a:pt x="2380" y="97"/>
                    <a:pt x="2378" y="97"/>
                  </a:cubicBezTo>
                  <a:cubicBezTo>
                    <a:pt x="2377" y="97"/>
                    <a:pt x="2376" y="98"/>
                    <a:pt x="2375" y="98"/>
                  </a:cubicBezTo>
                  <a:cubicBezTo>
                    <a:pt x="2373" y="99"/>
                    <a:pt x="2373" y="101"/>
                    <a:pt x="2373" y="102"/>
                  </a:cubicBezTo>
                  <a:cubicBezTo>
                    <a:pt x="2373" y="105"/>
                    <a:pt x="2374" y="107"/>
                    <a:pt x="2376" y="108"/>
                  </a:cubicBezTo>
                  <a:cubicBezTo>
                    <a:pt x="2379" y="109"/>
                    <a:pt x="2382" y="110"/>
                    <a:pt x="2388" y="110"/>
                  </a:cubicBezTo>
                  <a:close/>
                  <a:moveTo>
                    <a:pt x="2528" y="123"/>
                  </a:moveTo>
                  <a:cubicBezTo>
                    <a:pt x="2434" y="123"/>
                    <a:pt x="2434" y="123"/>
                    <a:pt x="2434" y="123"/>
                  </a:cubicBezTo>
                  <a:cubicBezTo>
                    <a:pt x="2431" y="123"/>
                    <a:pt x="2429" y="123"/>
                    <a:pt x="2426" y="122"/>
                  </a:cubicBezTo>
                  <a:cubicBezTo>
                    <a:pt x="2424" y="121"/>
                    <a:pt x="2422" y="120"/>
                    <a:pt x="2419" y="118"/>
                  </a:cubicBezTo>
                  <a:cubicBezTo>
                    <a:pt x="2417" y="120"/>
                    <a:pt x="2415" y="121"/>
                    <a:pt x="2413" y="122"/>
                  </a:cubicBezTo>
                  <a:cubicBezTo>
                    <a:pt x="2410" y="123"/>
                    <a:pt x="2407" y="123"/>
                    <a:pt x="2402" y="123"/>
                  </a:cubicBezTo>
                  <a:cubicBezTo>
                    <a:pt x="2387" y="123"/>
                    <a:pt x="2387" y="123"/>
                    <a:pt x="2387" y="123"/>
                  </a:cubicBezTo>
                  <a:cubicBezTo>
                    <a:pt x="2387" y="110"/>
                    <a:pt x="2387" y="110"/>
                    <a:pt x="2387" y="110"/>
                  </a:cubicBezTo>
                  <a:cubicBezTo>
                    <a:pt x="2402" y="110"/>
                    <a:pt x="2402" y="110"/>
                    <a:pt x="2402" y="110"/>
                  </a:cubicBezTo>
                  <a:cubicBezTo>
                    <a:pt x="2406" y="110"/>
                    <a:pt x="2409" y="109"/>
                    <a:pt x="2411" y="108"/>
                  </a:cubicBezTo>
                  <a:cubicBezTo>
                    <a:pt x="2414" y="107"/>
                    <a:pt x="2416" y="105"/>
                    <a:pt x="2416" y="101"/>
                  </a:cubicBezTo>
                  <a:cubicBezTo>
                    <a:pt x="2416" y="100"/>
                    <a:pt x="2416" y="98"/>
                    <a:pt x="2415" y="97"/>
                  </a:cubicBezTo>
                  <a:cubicBezTo>
                    <a:pt x="2415" y="95"/>
                    <a:pt x="2415" y="93"/>
                    <a:pt x="2415" y="92"/>
                  </a:cubicBezTo>
                  <a:cubicBezTo>
                    <a:pt x="2418" y="87"/>
                    <a:pt x="2418" y="87"/>
                    <a:pt x="2418" y="87"/>
                  </a:cubicBezTo>
                  <a:cubicBezTo>
                    <a:pt x="2420" y="94"/>
                    <a:pt x="2422" y="100"/>
                    <a:pt x="2425" y="103"/>
                  </a:cubicBezTo>
                  <a:cubicBezTo>
                    <a:pt x="2429" y="107"/>
                    <a:pt x="2433" y="110"/>
                    <a:pt x="2437" y="110"/>
                  </a:cubicBezTo>
                  <a:cubicBezTo>
                    <a:pt x="2442" y="110"/>
                    <a:pt x="2447" y="109"/>
                    <a:pt x="2453" y="107"/>
                  </a:cubicBezTo>
                  <a:cubicBezTo>
                    <a:pt x="2459" y="104"/>
                    <a:pt x="2465" y="102"/>
                    <a:pt x="2469" y="98"/>
                  </a:cubicBezTo>
                  <a:cubicBezTo>
                    <a:pt x="2477" y="93"/>
                    <a:pt x="2481" y="90"/>
                    <a:pt x="2483" y="89"/>
                  </a:cubicBezTo>
                  <a:cubicBezTo>
                    <a:pt x="2487" y="86"/>
                    <a:pt x="2491" y="84"/>
                    <a:pt x="2494" y="83"/>
                  </a:cubicBezTo>
                  <a:cubicBezTo>
                    <a:pt x="2498" y="82"/>
                    <a:pt x="2502" y="81"/>
                    <a:pt x="2507" y="81"/>
                  </a:cubicBezTo>
                  <a:cubicBezTo>
                    <a:pt x="2514" y="81"/>
                    <a:pt x="2519" y="83"/>
                    <a:pt x="2523" y="87"/>
                  </a:cubicBezTo>
                  <a:cubicBezTo>
                    <a:pt x="2526" y="91"/>
                    <a:pt x="2528" y="96"/>
                    <a:pt x="2528" y="103"/>
                  </a:cubicBezTo>
                  <a:lnTo>
                    <a:pt x="2528" y="123"/>
                  </a:lnTo>
                  <a:close/>
                  <a:moveTo>
                    <a:pt x="2478" y="58"/>
                  </a:moveTo>
                  <a:cubicBezTo>
                    <a:pt x="2472" y="70"/>
                    <a:pt x="2472" y="70"/>
                    <a:pt x="2472" y="70"/>
                  </a:cubicBezTo>
                  <a:cubicBezTo>
                    <a:pt x="2460" y="63"/>
                    <a:pt x="2460" y="63"/>
                    <a:pt x="2460" y="63"/>
                  </a:cubicBezTo>
                  <a:cubicBezTo>
                    <a:pt x="2465" y="52"/>
                    <a:pt x="2465" y="52"/>
                    <a:pt x="2465" y="52"/>
                  </a:cubicBezTo>
                  <a:lnTo>
                    <a:pt x="2478" y="58"/>
                  </a:lnTo>
                  <a:close/>
                  <a:moveTo>
                    <a:pt x="2515" y="104"/>
                  </a:moveTo>
                  <a:cubicBezTo>
                    <a:pt x="2515" y="101"/>
                    <a:pt x="2514" y="99"/>
                    <a:pt x="2510" y="98"/>
                  </a:cubicBezTo>
                  <a:cubicBezTo>
                    <a:pt x="2507" y="96"/>
                    <a:pt x="2504" y="95"/>
                    <a:pt x="2499" y="95"/>
                  </a:cubicBezTo>
                  <a:cubicBezTo>
                    <a:pt x="2494" y="95"/>
                    <a:pt x="2488" y="97"/>
                    <a:pt x="2480" y="101"/>
                  </a:cubicBezTo>
                  <a:cubicBezTo>
                    <a:pt x="2475" y="104"/>
                    <a:pt x="2469" y="107"/>
                    <a:pt x="2463" y="110"/>
                  </a:cubicBezTo>
                  <a:cubicBezTo>
                    <a:pt x="2499" y="110"/>
                    <a:pt x="2499" y="110"/>
                    <a:pt x="2499" y="110"/>
                  </a:cubicBezTo>
                  <a:cubicBezTo>
                    <a:pt x="2505" y="110"/>
                    <a:pt x="2509" y="109"/>
                    <a:pt x="2511" y="108"/>
                  </a:cubicBezTo>
                  <a:cubicBezTo>
                    <a:pt x="2514" y="107"/>
                    <a:pt x="2515" y="106"/>
                    <a:pt x="2515" y="104"/>
                  </a:cubicBezTo>
                  <a:close/>
                  <a:moveTo>
                    <a:pt x="2613" y="123"/>
                  </a:moveTo>
                  <a:cubicBezTo>
                    <a:pt x="2522" y="123"/>
                    <a:pt x="2522" y="123"/>
                    <a:pt x="2522" y="123"/>
                  </a:cubicBezTo>
                  <a:cubicBezTo>
                    <a:pt x="2522" y="110"/>
                    <a:pt x="2522" y="110"/>
                    <a:pt x="2522" y="110"/>
                  </a:cubicBezTo>
                  <a:cubicBezTo>
                    <a:pt x="2586" y="110"/>
                    <a:pt x="2586" y="110"/>
                    <a:pt x="2586" y="110"/>
                  </a:cubicBezTo>
                  <a:cubicBezTo>
                    <a:pt x="2581" y="105"/>
                    <a:pt x="2576" y="102"/>
                    <a:pt x="2573" y="100"/>
                  </a:cubicBezTo>
                  <a:cubicBezTo>
                    <a:pt x="2568" y="97"/>
                    <a:pt x="2564" y="95"/>
                    <a:pt x="2560" y="94"/>
                  </a:cubicBezTo>
                  <a:cubicBezTo>
                    <a:pt x="2556" y="92"/>
                    <a:pt x="2552" y="91"/>
                    <a:pt x="2547" y="91"/>
                  </a:cubicBezTo>
                  <a:cubicBezTo>
                    <a:pt x="2545" y="91"/>
                    <a:pt x="2542" y="92"/>
                    <a:pt x="2539" y="92"/>
                  </a:cubicBezTo>
                  <a:cubicBezTo>
                    <a:pt x="2541" y="88"/>
                    <a:pt x="2543" y="85"/>
                    <a:pt x="2545" y="83"/>
                  </a:cubicBezTo>
                  <a:cubicBezTo>
                    <a:pt x="2549" y="79"/>
                    <a:pt x="2553" y="78"/>
                    <a:pt x="2559" y="78"/>
                  </a:cubicBezTo>
                  <a:cubicBezTo>
                    <a:pt x="2564" y="78"/>
                    <a:pt x="2570" y="80"/>
                    <a:pt x="2578" y="85"/>
                  </a:cubicBezTo>
                  <a:cubicBezTo>
                    <a:pt x="2581" y="88"/>
                    <a:pt x="2587" y="93"/>
                    <a:pt x="2595" y="100"/>
                  </a:cubicBezTo>
                  <a:cubicBezTo>
                    <a:pt x="2601" y="106"/>
                    <a:pt x="2606" y="109"/>
                    <a:pt x="2608" y="110"/>
                  </a:cubicBezTo>
                  <a:cubicBezTo>
                    <a:pt x="2613" y="110"/>
                    <a:pt x="2613" y="110"/>
                    <a:pt x="2613" y="110"/>
                  </a:cubicBezTo>
                  <a:lnTo>
                    <a:pt x="2613" y="123"/>
                  </a:lnTo>
                  <a:close/>
                  <a:moveTo>
                    <a:pt x="2646" y="123"/>
                  </a:moveTo>
                  <a:cubicBezTo>
                    <a:pt x="2607" y="123"/>
                    <a:pt x="2607" y="123"/>
                    <a:pt x="2607" y="123"/>
                  </a:cubicBezTo>
                  <a:cubicBezTo>
                    <a:pt x="2607" y="110"/>
                    <a:pt x="2607" y="110"/>
                    <a:pt x="2607" y="110"/>
                  </a:cubicBezTo>
                  <a:cubicBezTo>
                    <a:pt x="2638" y="110"/>
                    <a:pt x="2638" y="110"/>
                    <a:pt x="2638" y="110"/>
                  </a:cubicBezTo>
                  <a:cubicBezTo>
                    <a:pt x="2629" y="43"/>
                    <a:pt x="2629" y="43"/>
                    <a:pt x="2629" y="43"/>
                  </a:cubicBezTo>
                  <a:cubicBezTo>
                    <a:pt x="2625" y="41"/>
                    <a:pt x="2625" y="41"/>
                    <a:pt x="2625" y="41"/>
                  </a:cubicBezTo>
                  <a:cubicBezTo>
                    <a:pt x="2625" y="38"/>
                    <a:pt x="2625" y="34"/>
                    <a:pt x="2626" y="31"/>
                  </a:cubicBezTo>
                  <a:cubicBezTo>
                    <a:pt x="2626" y="28"/>
                    <a:pt x="2627" y="25"/>
                    <a:pt x="2628" y="22"/>
                  </a:cubicBezTo>
                  <a:cubicBezTo>
                    <a:pt x="2629" y="23"/>
                    <a:pt x="2629" y="23"/>
                    <a:pt x="2629" y="23"/>
                  </a:cubicBezTo>
                  <a:cubicBezTo>
                    <a:pt x="2629" y="26"/>
                    <a:pt x="2631" y="28"/>
                    <a:pt x="2635" y="30"/>
                  </a:cubicBezTo>
                  <a:cubicBezTo>
                    <a:pt x="2637" y="31"/>
                    <a:pt x="2640" y="32"/>
                    <a:pt x="2642" y="33"/>
                  </a:cubicBezTo>
                  <a:cubicBezTo>
                    <a:pt x="2642" y="35"/>
                    <a:pt x="2642" y="38"/>
                    <a:pt x="2642" y="41"/>
                  </a:cubicBezTo>
                  <a:cubicBezTo>
                    <a:pt x="2641" y="44"/>
                    <a:pt x="2641" y="46"/>
                    <a:pt x="2640" y="48"/>
                  </a:cubicBezTo>
                  <a:cubicBezTo>
                    <a:pt x="2637" y="47"/>
                    <a:pt x="2637" y="47"/>
                    <a:pt x="2637" y="47"/>
                  </a:cubicBezTo>
                  <a:cubicBezTo>
                    <a:pt x="2646" y="108"/>
                    <a:pt x="2646" y="108"/>
                    <a:pt x="2646" y="108"/>
                  </a:cubicBezTo>
                  <a:lnTo>
                    <a:pt x="2646" y="123"/>
                  </a:lnTo>
                  <a:close/>
                  <a:moveTo>
                    <a:pt x="2671" y="80"/>
                  </a:moveTo>
                  <a:cubicBezTo>
                    <a:pt x="2672" y="90"/>
                    <a:pt x="2672" y="98"/>
                    <a:pt x="2672" y="103"/>
                  </a:cubicBezTo>
                  <a:cubicBezTo>
                    <a:pt x="2672" y="107"/>
                    <a:pt x="2671" y="111"/>
                    <a:pt x="2670" y="115"/>
                  </a:cubicBezTo>
                  <a:cubicBezTo>
                    <a:pt x="2669" y="117"/>
                    <a:pt x="2667" y="121"/>
                    <a:pt x="2665" y="125"/>
                  </a:cubicBezTo>
                  <a:cubicBezTo>
                    <a:pt x="2663" y="124"/>
                    <a:pt x="2663" y="124"/>
                    <a:pt x="2663" y="124"/>
                  </a:cubicBezTo>
                  <a:cubicBezTo>
                    <a:pt x="2664" y="123"/>
                    <a:pt x="2664" y="121"/>
                    <a:pt x="2664" y="119"/>
                  </a:cubicBezTo>
                  <a:cubicBezTo>
                    <a:pt x="2664" y="117"/>
                    <a:pt x="2664" y="116"/>
                    <a:pt x="2664" y="115"/>
                  </a:cubicBezTo>
                  <a:cubicBezTo>
                    <a:pt x="2664" y="110"/>
                    <a:pt x="2664" y="102"/>
                    <a:pt x="2663" y="93"/>
                  </a:cubicBezTo>
                  <a:cubicBezTo>
                    <a:pt x="2662" y="83"/>
                    <a:pt x="2661" y="73"/>
                    <a:pt x="2660" y="62"/>
                  </a:cubicBezTo>
                  <a:cubicBezTo>
                    <a:pt x="2659" y="56"/>
                    <a:pt x="2658" y="49"/>
                    <a:pt x="2657" y="43"/>
                  </a:cubicBezTo>
                  <a:cubicBezTo>
                    <a:pt x="2658" y="40"/>
                    <a:pt x="2660" y="38"/>
                    <a:pt x="2661" y="35"/>
                  </a:cubicBezTo>
                  <a:cubicBezTo>
                    <a:pt x="2662" y="32"/>
                    <a:pt x="2663" y="30"/>
                    <a:pt x="2665" y="28"/>
                  </a:cubicBezTo>
                  <a:cubicBezTo>
                    <a:pt x="2665" y="34"/>
                    <a:pt x="2667" y="42"/>
                    <a:pt x="2668" y="52"/>
                  </a:cubicBezTo>
                  <a:cubicBezTo>
                    <a:pt x="2669" y="62"/>
                    <a:pt x="2670" y="72"/>
                    <a:pt x="2671" y="80"/>
                  </a:cubicBezTo>
                  <a:close/>
                  <a:moveTo>
                    <a:pt x="2788" y="118"/>
                  </a:moveTo>
                  <a:cubicBezTo>
                    <a:pt x="2788" y="127"/>
                    <a:pt x="2785" y="136"/>
                    <a:pt x="2779" y="144"/>
                  </a:cubicBezTo>
                  <a:cubicBezTo>
                    <a:pt x="2771" y="154"/>
                    <a:pt x="2763" y="158"/>
                    <a:pt x="2754" y="158"/>
                  </a:cubicBezTo>
                  <a:cubicBezTo>
                    <a:pt x="2751" y="158"/>
                    <a:pt x="2747" y="158"/>
                    <a:pt x="2743" y="157"/>
                  </a:cubicBezTo>
                  <a:cubicBezTo>
                    <a:pt x="2741" y="157"/>
                    <a:pt x="2737" y="156"/>
                    <a:pt x="2733" y="154"/>
                  </a:cubicBezTo>
                  <a:cubicBezTo>
                    <a:pt x="2730" y="153"/>
                    <a:pt x="2726" y="152"/>
                    <a:pt x="2723" y="151"/>
                  </a:cubicBezTo>
                  <a:cubicBezTo>
                    <a:pt x="2724" y="148"/>
                    <a:pt x="2724" y="148"/>
                    <a:pt x="2724" y="148"/>
                  </a:cubicBezTo>
                  <a:cubicBezTo>
                    <a:pt x="2727" y="149"/>
                    <a:pt x="2730" y="149"/>
                    <a:pt x="2733" y="150"/>
                  </a:cubicBezTo>
                  <a:cubicBezTo>
                    <a:pt x="2737" y="151"/>
                    <a:pt x="2739" y="151"/>
                    <a:pt x="2742" y="151"/>
                  </a:cubicBezTo>
                  <a:cubicBezTo>
                    <a:pt x="2748" y="151"/>
                    <a:pt x="2754" y="150"/>
                    <a:pt x="2760" y="146"/>
                  </a:cubicBezTo>
                  <a:cubicBezTo>
                    <a:pt x="2764" y="144"/>
                    <a:pt x="2769" y="140"/>
                    <a:pt x="2773" y="135"/>
                  </a:cubicBezTo>
                  <a:cubicBezTo>
                    <a:pt x="2776" y="133"/>
                    <a:pt x="2779" y="129"/>
                    <a:pt x="2783" y="123"/>
                  </a:cubicBezTo>
                  <a:cubicBezTo>
                    <a:pt x="2776" y="123"/>
                    <a:pt x="2771" y="122"/>
                    <a:pt x="2767" y="120"/>
                  </a:cubicBezTo>
                  <a:cubicBezTo>
                    <a:pt x="2763" y="117"/>
                    <a:pt x="2761" y="113"/>
                    <a:pt x="2761" y="107"/>
                  </a:cubicBezTo>
                  <a:cubicBezTo>
                    <a:pt x="2761" y="102"/>
                    <a:pt x="2762" y="97"/>
                    <a:pt x="2765" y="92"/>
                  </a:cubicBezTo>
                  <a:cubicBezTo>
                    <a:pt x="2768" y="87"/>
                    <a:pt x="2771" y="84"/>
                    <a:pt x="2776" y="84"/>
                  </a:cubicBezTo>
                  <a:cubicBezTo>
                    <a:pt x="2781" y="84"/>
                    <a:pt x="2784" y="87"/>
                    <a:pt x="2786" y="92"/>
                  </a:cubicBezTo>
                  <a:cubicBezTo>
                    <a:pt x="2787" y="96"/>
                    <a:pt x="2788" y="102"/>
                    <a:pt x="2788" y="110"/>
                  </a:cubicBezTo>
                  <a:lnTo>
                    <a:pt x="2788" y="118"/>
                  </a:lnTo>
                  <a:close/>
                  <a:moveTo>
                    <a:pt x="2783" y="110"/>
                  </a:moveTo>
                  <a:cubicBezTo>
                    <a:pt x="2782" y="105"/>
                    <a:pt x="2781" y="101"/>
                    <a:pt x="2779" y="100"/>
                  </a:cubicBezTo>
                  <a:cubicBezTo>
                    <a:pt x="2778" y="98"/>
                    <a:pt x="2776" y="97"/>
                    <a:pt x="2774" y="97"/>
                  </a:cubicBezTo>
                  <a:cubicBezTo>
                    <a:pt x="2772" y="97"/>
                    <a:pt x="2771" y="98"/>
                    <a:pt x="2770" y="98"/>
                  </a:cubicBezTo>
                  <a:cubicBezTo>
                    <a:pt x="2769" y="99"/>
                    <a:pt x="2768" y="101"/>
                    <a:pt x="2768" y="102"/>
                  </a:cubicBezTo>
                  <a:cubicBezTo>
                    <a:pt x="2768" y="105"/>
                    <a:pt x="2770" y="107"/>
                    <a:pt x="2772" y="108"/>
                  </a:cubicBezTo>
                  <a:cubicBezTo>
                    <a:pt x="2774" y="109"/>
                    <a:pt x="2778" y="110"/>
                    <a:pt x="2783" y="110"/>
                  </a:cubicBezTo>
                  <a:close/>
                  <a:moveTo>
                    <a:pt x="2817" y="18"/>
                  </a:moveTo>
                  <a:cubicBezTo>
                    <a:pt x="2817" y="19"/>
                    <a:pt x="2816" y="21"/>
                    <a:pt x="2814" y="22"/>
                  </a:cubicBezTo>
                  <a:cubicBezTo>
                    <a:pt x="2813" y="22"/>
                    <a:pt x="2812" y="23"/>
                    <a:pt x="2809" y="24"/>
                  </a:cubicBezTo>
                  <a:cubicBezTo>
                    <a:pt x="2795" y="29"/>
                    <a:pt x="2795" y="29"/>
                    <a:pt x="2795" y="29"/>
                  </a:cubicBezTo>
                  <a:cubicBezTo>
                    <a:pt x="2795" y="26"/>
                    <a:pt x="2797" y="24"/>
                    <a:pt x="2803" y="22"/>
                  </a:cubicBezTo>
                  <a:cubicBezTo>
                    <a:pt x="2801" y="22"/>
                    <a:pt x="2800" y="21"/>
                    <a:pt x="2799" y="20"/>
                  </a:cubicBezTo>
                  <a:cubicBezTo>
                    <a:pt x="2798" y="19"/>
                    <a:pt x="2797" y="18"/>
                    <a:pt x="2797" y="17"/>
                  </a:cubicBezTo>
                  <a:cubicBezTo>
                    <a:pt x="2797" y="15"/>
                    <a:pt x="2799" y="13"/>
                    <a:pt x="2801" y="10"/>
                  </a:cubicBezTo>
                  <a:cubicBezTo>
                    <a:pt x="2805" y="7"/>
                    <a:pt x="2807" y="5"/>
                    <a:pt x="2810" y="5"/>
                  </a:cubicBezTo>
                  <a:cubicBezTo>
                    <a:pt x="2811" y="5"/>
                    <a:pt x="2812" y="6"/>
                    <a:pt x="2812" y="6"/>
                  </a:cubicBezTo>
                  <a:cubicBezTo>
                    <a:pt x="2813" y="7"/>
                    <a:pt x="2813" y="8"/>
                    <a:pt x="2813" y="9"/>
                  </a:cubicBezTo>
                  <a:cubicBezTo>
                    <a:pt x="2813" y="10"/>
                    <a:pt x="2813" y="11"/>
                    <a:pt x="2813" y="11"/>
                  </a:cubicBezTo>
                  <a:cubicBezTo>
                    <a:pt x="2813" y="12"/>
                    <a:pt x="2812" y="13"/>
                    <a:pt x="2812" y="14"/>
                  </a:cubicBezTo>
                  <a:cubicBezTo>
                    <a:pt x="2810" y="12"/>
                    <a:pt x="2808" y="12"/>
                    <a:pt x="2806" y="12"/>
                  </a:cubicBezTo>
                  <a:cubicBezTo>
                    <a:pt x="2805" y="12"/>
                    <a:pt x="2804" y="12"/>
                    <a:pt x="2803" y="12"/>
                  </a:cubicBezTo>
                  <a:cubicBezTo>
                    <a:pt x="2802" y="13"/>
                    <a:pt x="2801" y="13"/>
                    <a:pt x="2801" y="14"/>
                  </a:cubicBezTo>
                  <a:cubicBezTo>
                    <a:pt x="2801" y="15"/>
                    <a:pt x="2802" y="16"/>
                    <a:pt x="2805" y="17"/>
                  </a:cubicBezTo>
                  <a:cubicBezTo>
                    <a:pt x="2807" y="19"/>
                    <a:pt x="2809" y="19"/>
                    <a:pt x="2811" y="19"/>
                  </a:cubicBezTo>
                  <a:cubicBezTo>
                    <a:pt x="2812" y="19"/>
                    <a:pt x="2813" y="19"/>
                    <a:pt x="2814" y="19"/>
                  </a:cubicBezTo>
                  <a:cubicBezTo>
                    <a:pt x="2814" y="19"/>
                    <a:pt x="2815" y="19"/>
                    <a:pt x="2817" y="18"/>
                  </a:cubicBezTo>
                  <a:close/>
                  <a:moveTo>
                    <a:pt x="2813" y="80"/>
                  </a:moveTo>
                  <a:cubicBezTo>
                    <a:pt x="2814" y="90"/>
                    <a:pt x="2814" y="98"/>
                    <a:pt x="2814" y="103"/>
                  </a:cubicBezTo>
                  <a:cubicBezTo>
                    <a:pt x="2814" y="107"/>
                    <a:pt x="2814" y="111"/>
                    <a:pt x="2812" y="115"/>
                  </a:cubicBezTo>
                  <a:cubicBezTo>
                    <a:pt x="2811" y="117"/>
                    <a:pt x="2810" y="121"/>
                    <a:pt x="2807" y="125"/>
                  </a:cubicBezTo>
                  <a:cubicBezTo>
                    <a:pt x="2806" y="124"/>
                    <a:pt x="2806" y="124"/>
                    <a:pt x="2806" y="124"/>
                  </a:cubicBezTo>
                  <a:cubicBezTo>
                    <a:pt x="2806" y="123"/>
                    <a:pt x="2806" y="121"/>
                    <a:pt x="2806" y="119"/>
                  </a:cubicBezTo>
                  <a:cubicBezTo>
                    <a:pt x="2806" y="117"/>
                    <a:pt x="2806" y="116"/>
                    <a:pt x="2806" y="115"/>
                  </a:cubicBezTo>
                  <a:cubicBezTo>
                    <a:pt x="2806" y="110"/>
                    <a:pt x="2806" y="102"/>
                    <a:pt x="2805" y="93"/>
                  </a:cubicBezTo>
                  <a:cubicBezTo>
                    <a:pt x="2804" y="83"/>
                    <a:pt x="2803" y="73"/>
                    <a:pt x="2802" y="62"/>
                  </a:cubicBezTo>
                  <a:cubicBezTo>
                    <a:pt x="2801" y="56"/>
                    <a:pt x="2800" y="49"/>
                    <a:pt x="2800" y="43"/>
                  </a:cubicBezTo>
                  <a:cubicBezTo>
                    <a:pt x="2801" y="40"/>
                    <a:pt x="2802" y="38"/>
                    <a:pt x="2803" y="35"/>
                  </a:cubicBezTo>
                  <a:cubicBezTo>
                    <a:pt x="2804" y="32"/>
                    <a:pt x="2806" y="30"/>
                    <a:pt x="2807" y="28"/>
                  </a:cubicBezTo>
                  <a:cubicBezTo>
                    <a:pt x="2808" y="34"/>
                    <a:pt x="2809" y="42"/>
                    <a:pt x="2810" y="52"/>
                  </a:cubicBezTo>
                  <a:cubicBezTo>
                    <a:pt x="2811" y="62"/>
                    <a:pt x="2812" y="72"/>
                    <a:pt x="2813" y="80"/>
                  </a:cubicBezTo>
                  <a:close/>
                </a:path>
              </a:pathLst>
            </a:cu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9D11C89A-FD3B-45C1-A6D6-AADFAFCBE2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1" y="6859"/>
              <a:ext cx="3707" cy="466"/>
            </a:xfrm>
            <a:custGeom>
              <a:avLst/>
              <a:gdLst>
                <a:gd name="T0" fmla="*/ 82 w 1390"/>
                <a:gd name="T1" fmla="*/ 130 h 175"/>
                <a:gd name="T2" fmla="*/ 8 w 1390"/>
                <a:gd name="T3" fmla="*/ 126 h 175"/>
                <a:gd name="T4" fmla="*/ 49 w 1390"/>
                <a:gd name="T5" fmla="*/ 133 h 175"/>
                <a:gd name="T6" fmla="*/ 27 w 1390"/>
                <a:gd name="T7" fmla="*/ 169 h 175"/>
                <a:gd name="T8" fmla="*/ 86 w 1390"/>
                <a:gd name="T9" fmla="*/ 118 h 175"/>
                <a:gd name="T10" fmla="*/ 121 w 1390"/>
                <a:gd name="T11" fmla="*/ 28 h 175"/>
                <a:gd name="T12" fmla="*/ 138 w 1390"/>
                <a:gd name="T13" fmla="*/ 103 h 175"/>
                <a:gd name="T14" fmla="*/ 146 w 1390"/>
                <a:gd name="T15" fmla="*/ 101 h 175"/>
                <a:gd name="T16" fmla="*/ 185 w 1390"/>
                <a:gd name="T17" fmla="*/ 81 h 175"/>
                <a:gd name="T18" fmla="*/ 182 w 1390"/>
                <a:gd name="T19" fmla="*/ 48 h 175"/>
                <a:gd name="T20" fmla="*/ 226 w 1390"/>
                <a:gd name="T21" fmla="*/ 105 h 175"/>
                <a:gd name="T22" fmla="*/ 228 w 1390"/>
                <a:gd name="T23" fmla="*/ 43 h 175"/>
                <a:gd name="T24" fmla="*/ 252 w 1390"/>
                <a:gd name="T25" fmla="*/ 114 h 175"/>
                <a:gd name="T26" fmla="*/ 361 w 1390"/>
                <a:gd name="T27" fmla="*/ 118 h 175"/>
                <a:gd name="T28" fmla="*/ 318 w 1390"/>
                <a:gd name="T29" fmla="*/ 162 h 175"/>
                <a:gd name="T30" fmla="*/ 324 w 1390"/>
                <a:gd name="T31" fmla="*/ 101 h 175"/>
                <a:gd name="T32" fmla="*/ 355 w 1390"/>
                <a:gd name="T33" fmla="*/ 118 h 175"/>
                <a:gd name="T34" fmla="*/ 385 w 1390"/>
                <a:gd name="T35" fmla="*/ 54 h 175"/>
                <a:gd name="T36" fmla="*/ 391 w 1390"/>
                <a:gd name="T37" fmla="*/ 78 h 175"/>
                <a:gd name="T38" fmla="*/ 395 w 1390"/>
                <a:gd name="T39" fmla="*/ 40 h 175"/>
                <a:gd name="T40" fmla="*/ 421 w 1390"/>
                <a:gd name="T41" fmla="*/ 150 h 175"/>
                <a:gd name="T42" fmla="*/ 465 w 1390"/>
                <a:gd name="T43" fmla="*/ 85 h 175"/>
                <a:gd name="T44" fmla="*/ 498 w 1390"/>
                <a:gd name="T45" fmla="*/ 38 h 175"/>
                <a:gd name="T46" fmla="*/ 506 w 1390"/>
                <a:gd name="T47" fmla="*/ 42 h 175"/>
                <a:gd name="T48" fmla="*/ 533 w 1390"/>
                <a:gd name="T49" fmla="*/ 110 h 175"/>
                <a:gd name="T50" fmla="*/ 669 w 1390"/>
                <a:gd name="T51" fmla="*/ 118 h 175"/>
                <a:gd name="T52" fmla="*/ 628 w 1390"/>
                <a:gd name="T53" fmla="*/ 159 h 175"/>
                <a:gd name="T54" fmla="*/ 634 w 1390"/>
                <a:gd name="T55" fmla="*/ 146 h 175"/>
                <a:gd name="T56" fmla="*/ 644 w 1390"/>
                <a:gd name="T57" fmla="*/ 114 h 175"/>
                <a:gd name="T58" fmla="*/ 698 w 1390"/>
                <a:gd name="T59" fmla="*/ 38 h 175"/>
                <a:gd name="T60" fmla="*/ 706 w 1390"/>
                <a:gd name="T61" fmla="*/ 42 h 175"/>
                <a:gd name="T62" fmla="*/ 729 w 1390"/>
                <a:gd name="T63" fmla="*/ 105 h 175"/>
                <a:gd name="T64" fmla="*/ 756 w 1390"/>
                <a:gd name="T65" fmla="*/ 78 h 175"/>
                <a:gd name="T66" fmla="*/ 915 w 1390"/>
                <a:gd name="T67" fmla="*/ 128 h 175"/>
                <a:gd name="T68" fmla="*/ 856 w 1390"/>
                <a:gd name="T69" fmla="*/ 87 h 175"/>
                <a:gd name="T70" fmla="*/ 905 w 1390"/>
                <a:gd name="T71" fmla="*/ 38 h 175"/>
                <a:gd name="T72" fmla="*/ 917 w 1390"/>
                <a:gd name="T73" fmla="*/ 43 h 175"/>
                <a:gd name="T74" fmla="*/ 930 w 1390"/>
                <a:gd name="T75" fmla="*/ 66 h 175"/>
                <a:gd name="T76" fmla="*/ 957 w 1390"/>
                <a:gd name="T77" fmla="*/ 105 h 175"/>
                <a:gd name="T78" fmla="*/ 952 w 1390"/>
                <a:gd name="T79" fmla="*/ 105 h 175"/>
                <a:gd name="T80" fmla="*/ 1017 w 1390"/>
                <a:gd name="T81" fmla="*/ 102 h 175"/>
                <a:gd name="T82" fmla="*/ 1075 w 1390"/>
                <a:gd name="T83" fmla="*/ 93 h 175"/>
                <a:gd name="T84" fmla="*/ 1087 w 1390"/>
                <a:gd name="T85" fmla="*/ 105 h 175"/>
                <a:gd name="T86" fmla="*/ 1107 w 1390"/>
                <a:gd name="T87" fmla="*/ 59 h 175"/>
                <a:gd name="T88" fmla="*/ 1213 w 1390"/>
                <a:gd name="T89" fmla="*/ 36 h 175"/>
                <a:gd name="T90" fmla="*/ 1198 w 1390"/>
                <a:gd name="T91" fmla="*/ 124 h 175"/>
                <a:gd name="T92" fmla="*/ 1161 w 1390"/>
                <a:gd name="T93" fmla="*/ 59 h 175"/>
                <a:gd name="T94" fmla="*/ 1151 w 1390"/>
                <a:gd name="T95" fmla="*/ 33 h 175"/>
                <a:gd name="T96" fmla="*/ 1198 w 1390"/>
                <a:gd name="T97" fmla="*/ 25 h 175"/>
                <a:gd name="T98" fmla="*/ 1166 w 1390"/>
                <a:gd name="T99" fmla="*/ 152 h 175"/>
                <a:gd name="T100" fmla="*/ 1170 w 1390"/>
                <a:gd name="T101" fmla="*/ 142 h 175"/>
                <a:gd name="T102" fmla="*/ 1192 w 1390"/>
                <a:gd name="T103" fmla="*/ 108 h 175"/>
                <a:gd name="T104" fmla="*/ 1236 w 1390"/>
                <a:gd name="T105" fmla="*/ 119 h 175"/>
                <a:gd name="T106" fmla="*/ 1244 w 1390"/>
                <a:gd name="T107" fmla="*/ 75 h 175"/>
                <a:gd name="T108" fmla="*/ 1315 w 1390"/>
                <a:gd name="T109" fmla="*/ 146 h 175"/>
                <a:gd name="T110" fmla="*/ 1361 w 1390"/>
                <a:gd name="T111" fmla="*/ 105 h 175"/>
                <a:gd name="T112" fmla="*/ 1390 w 1390"/>
                <a:gd name="T113" fmla="*/ 13 h 175"/>
                <a:gd name="T114" fmla="*/ 1385 w 1390"/>
                <a:gd name="T115" fmla="*/ 1 h 175"/>
                <a:gd name="T116" fmla="*/ 1387 w 1390"/>
                <a:gd name="T117" fmla="*/ 14 h 175"/>
                <a:gd name="T118" fmla="*/ 1378 w 1390"/>
                <a:gd name="T119" fmla="*/ 8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90" h="175">
                  <a:moveTo>
                    <a:pt x="92" y="118"/>
                  </a:moveTo>
                  <a:cubicBezTo>
                    <a:pt x="78" y="118"/>
                    <a:pt x="78" y="118"/>
                    <a:pt x="78" y="118"/>
                  </a:cubicBezTo>
                  <a:cubicBezTo>
                    <a:pt x="70" y="118"/>
                    <a:pt x="64" y="118"/>
                    <a:pt x="60" y="119"/>
                  </a:cubicBezTo>
                  <a:cubicBezTo>
                    <a:pt x="56" y="119"/>
                    <a:pt x="54" y="120"/>
                    <a:pt x="54" y="121"/>
                  </a:cubicBezTo>
                  <a:cubicBezTo>
                    <a:pt x="54" y="123"/>
                    <a:pt x="56" y="124"/>
                    <a:pt x="61" y="124"/>
                  </a:cubicBezTo>
                  <a:cubicBezTo>
                    <a:pt x="63" y="124"/>
                    <a:pt x="65" y="124"/>
                    <a:pt x="66" y="124"/>
                  </a:cubicBezTo>
                  <a:cubicBezTo>
                    <a:pt x="67" y="124"/>
                    <a:pt x="70" y="124"/>
                    <a:pt x="74" y="125"/>
                  </a:cubicBezTo>
                  <a:cubicBezTo>
                    <a:pt x="77" y="125"/>
                    <a:pt x="79" y="126"/>
                    <a:pt x="80" y="126"/>
                  </a:cubicBezTo>
                  <a:cubicBezTo>
                    <a:pt x="81" y="127"/>
                    <a:pt x="82" y="128"/>
                    <a:pt x="82" y="130"/>
                  </a:cubicBezTo>
                  <a:cubicBezTo>
                    <a:pt x="82" y="140"/>
                    <a:pt x="79" y="147"/>
                    <a:pt x="72" y="151"/>
                  </a:cubicBezTo>
                  <a:cubicBezTo>
                    <a:pt x="65" y="156"/>
                    <a:pt x="54" y="159"/>
                    <a:pt x="38" y="159"/>
                  </a:cubicBezTo>
                  <a:cubicBezTo>
                    <a:pt x="26" y="159"/>
                    <a:pt x="18" y="157"/>
                    <a:pt x="11" y="153"/>
                  </a:cubicBezTo>
                  <a:cubicBezTo>
                    <a:pt x="4" y="149"/>
                    <a:pt x="0" y="143"/>
                    <a:pt x="0" y="136"/>
                  </a:cubicBezTo>
                  <a:cubicBezTo>
                    <a:pt x="0" y="130"/>
                    <a:pt x="2" y="123"/>
                    <a:pt x="5" y="116"/>
                  </a:cubicBezTo>
                  <a:cubicBezTo>
                    <a:pt x="7" y="114"/>
                    <a:pt x="10" y="109"/>
                    <a:pt x="15" y="101"/>
                  </a:cubicBezTo>
                  <a:cubicBezTo>
                    <a:pt x="18" y="102"/>
                    <a:pt x="18" y="102"/>
                    <a:pt x="18" y="102"/>
                  </a:cubicBezTo>
                  <a:cubicBezTo>
                    <a:pt x="16" y="106"/>
                    <a:pt x="14" y="109"/>
                    <a:pt x="12" y="112"/>
                  </a:cubicBezTo>
                  <a:cubicBezTo>
                    <a:pt x="9" y="118"/>
                    <a:pt x="8" y="123"/>
                    <a:pt x="8" y="126"/>
                  </a:cubicBezTo>
                  <a:cubicBezTo>
                    <a:pt x="8" y="133"/>
                    <a:pt x="11" y="138"/>
                    <a:pt x="18" y="141"/>
                  </a:cubicBezTo>
                  <a:cubicBezTo>
                    <a:pt x="24" y="144"/>
                    <a:pt x="33" y="146"/>
                    <a:pt x="44" y="146"/>
                  </a:cubicBezTo>
                  <a:cubicBezTo>
                    <a:pt x="51" y="146"/>
                    <a:pt x="58" y="145"/>
                    <a:pt x="64" y="144"/>
                  </a:cubicBezTo>
                  <a:cubicBezTo>
                    <a:pt x="70" y="143"/>
                    <a:pt x="74" y="141"/>
                    <a:pt x="74" y="138"/>
                  </a:cubicBezTo>
                  <a:cubicBezTo>
                    <a:pt x="74" y="137"/>
                    <a:pt x="74" y="137"/>
                    <a:pt x="73" y="136"/>
                  </a:cubicBezTo>
                  <a:cubicBezTo>
                    <a:pt x="72" y="136"/>
                    <a:pt x="71" y="136"/>
                    <a:pt x="69" y="136"/>
                  </a:cubicBezTo>
                  <a:cubicBezTo>
                    <a:pt x="67" y="135"/>
                    <a:pt x="65" y="135"/>
                    <a:pt x="62" y="135"/>
                  </a:cubicBezTo>
                  <a:cubicBezTo>
                    <a:pt x="59" y="135"/>
                    <a:pt x="57" y="135"/>
                    <a:pt x="56" y="135"/>
                  </a:cubicBezTo>
                  <a:cubicBezTo>
                    <a:pt x="53" y="135"/>
                    <a:pt x="51" y="134"/>
                    <a:pt x="49" y="133"/>
                  </a:cubicBezTo>
                  <a:cubicBezTo>
                    <a:pt x="48" y="133"/>
                    <a:pt x="47" y="131"/>
                    <a:pt x="47" y="130"/>
                  </a:cubicBezTo>
                  <a:cubicBezTo>
                    <a:pt x="47" y="123"/>
                    <a:pt x="49" y="118"/>
                    <a:pt x="53" y="114"/>
                  </a:cubicBezTo>
                  <a:cubicBezTo>
                    <a:pt x="56" y="110"/>
                    <a:pt x="60" y="108"/>
                    <a:pt x="66" y="106"/>
                  </a:cubicBezTo>
                  <a:cubicBezTo>
                    <a:pt x="69" y="105"/>
                    <a:pt x="74" y="105"/>
                    <a:pt x="78" y="105"/>
                  </a:cubicBezTo>
                  <a:cubicBezTo>
                    <a:pt x="92" y="105"/>
                    <a:pt x="92" y="105"/>
                    <a:pt x="92" y="105"/>
                  </a:cubicBezTo>
                  <a:lnTo>
                    <a:pt x="92" y="118"/>
                  </a:lnTo>
                  <a:close/>
                  <a:moveTo>
                    <a:pt x="43" y="168"/>
                  </a:moveTo>
                  <a:cubicBezTo>
                    <a:pt x="36" y="175"/>
                    <a:pt x="36" y="175"/>
                    <a:pt x="36" y="175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34" y="162"/>
                    <a:pt x="34" y="162"/>
                    <a:pt x="34" y="162"/>
                  </a:cubicBezTo>
                  <a:lnTo>
                    <a:pt x="43" y="168"/>
                  </a:lnTo>
                  <a:close/>
                  <a:moveTo>
                    <a:pt x="59" y="168"/>
                  </a:moveTo>
                  <a:cubicBezTo>
                    <a:pt x="52" y="175"/>
                    <a:pt x="52" y="175"/>
                    <a:pt x="52" y="175"/>
                  </a:cubicBezTo>
                  <a:cubicBezTo>
                    <a:pt x="43" y="169"/>
                    <a:pt x="43" y="169"/>
                    <a:pt x="43" y="169"/>
                  </a:cubicBezTo>
                  <a:cubicBezTo>
                    <a:pt x="50" y="162"/>
                    <a:pt x="50" y="162"/>
                    <a:pt x="50" y="162"/>
                  </a:cubicBezTo>
                  <a:lnTo>
                    <a:pt x="59" y="168"/>
                  </a:lnTo>
                  <a:close/>
                  <a:moveTo>
                    <a:pt x="125" y="118"/>
                  </a:moveTo>
                  <a:cubicBezTo>
                    <a:pt x="86" y="118"/>
                    <a:pt x="86" y="118"/>
                    <a:pt x="86" y="118"/>
                  </a:cubicBezTo>
                  <a:cubicBezTo>
                    <a:pt x="86" y="105"/>
                    <a:pt x="86" y="105"/>
                    <a:pt x="86" y="105"/>
                  </a:cubicBezTo>
                  <a:cubicBezTo>
                    <a:pt x="117" y="105"/>
                    <a:pt x="117" y="105"/>
                    <a:pt x="117" y="105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3"/>
                    <a:pt x="104" y="29"/>
                    <a:pt x="105" y="26"/>
                  </a:cubicBezTo>
                  <a:cubicBezTo>
                    <a:pt x="105" y="23"/>
                    <a:pt x="106" y="20"/>
                    <a:pt x="107" y="17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9" y="21"/>
                    <a:pt x="110" y="23"/>
                    <a:pt x="114" y="25"/>
                  </a:cubicBezTo>
                  <a:cubicBezTo>
                    <a:pt x="116" y="26"/>
                    <a:pt x="119" y="27"/>
                    <a:pt x="121" y="28"/>
                  </a:cubicBezTo>
                  <a:cubicBezTo>
                    <a:pt x="121" y="30"/>
                    <a:pt x="121" y="33"/>
                    <a:pt x="121" y="36"/>
                  </a:cubicBezTo>
                  <a:cubicBezTo>
                    <a:pt x="120" y="39"/>
                    <a:pt x="120" y="41"/>
                    <a:pt x="119" y="43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25" y="103"/>
                    <a:pt x="125" y="103"/>
                    <a:pt x="125" y="103"/>
                  </a:cubicBezTo>
                  <a:lnTo>
                    <a:pt x="125" y="118"/>
                  </a:lnTo>
                  <a:close/>
                  <a:moveTo>
                    <a:pt x="162" y="118"/>
                  </a:moveTo>
                  <a:cubicBezTo>
                    <a:pt x="151" y="118"/>
                    <a:pt x="151" y="118"/>
                    <a:pt x="151" y="118"/>
                  </a:cubicBezTo>
                  <a:cubicBezTo>
                    <a:pt x="147" y="118"/>
                    <a:pt x="144" y="117"/>
                    <a:pt x="142" y="114"/>
                  </a:cubicBezTo>
                  <a:cubicBezTo>
                    <a:pt x="140" y="111"/>
                    <a:pt x="139" y="108"/>
                    <a:pt x="138" y="103"/>
                  </a:cubicBezTo>
                  <a:cubicBezTo>
                    <a:pt x="137" y="98"/>
                    <a:pt x="136" y="92"/>
                    <a:pt x="136" y="84"/>
                  </a:cubicBezTo>
                  <a:cubicBezTo>
                    <a:pt x="135" y="79"/>
                    <a:pt x="135" y="72"/>
                    <a:pt x="135" y="66"/>
                  </a:cubicBezTo>
                  <a:cubicBezTo>
                    <a:pt x="134" y="60"/>
                    <a:pt x="134" y="55"/>
                    <a:pt x="133" y="52"/>
                  </a:cubicBezTo>
                  <a:cubicBezTo>
                    <a:pt x="133" y="49"/>
                    <a:pt x="132" y="46"/>
                    <a:pt x="131" y="44"/>
                  </a:cubicBezTo>
                  <a:cubicBezTo>
                    <a:pt x="130" y="42"/>
                    <a:pt x="128" y="40"/>
                    <a:pt x="126" y="38"/>
                  </a:cubicBezTo>
                  <a:cubicBezTo>
                    <a:pt x="136" y="23"/>
                    <a:pt x="136" y="23"/>
                    <a:pt x="136" y="23"/>
                  </a:cubicBezTo>
                  <a:cubicBezTo>
                    <a:pt x="138" y="29"/>
                    <a:pt x="139" y="36"/>
                    <a:pt x="140" y="45"/>
                  </a:cubicBezTo>
                  <a:cubicBezTo>
                    <a:pt x="141" y="50"/>
                    <a:pt x="141" y="63"/>
                    <a:pt x="142" y="83"/>
                  </a:cubicBezTo>
                  <a:cubicBezTo>
                    <a:pt x="143" y="93"/>
                    <a:pt x="144" y="99"/>
                    <a:pt x="146" y="101"/>
                  </a:cubicBezTo>
                  <a:cubicBezTo>
                    <a:pt x="147" y="103"/>
                    <a:pt x="149" y="105"/>
                    <a:pt x="151" y="105"/>
                  </a:cubicBezTo>
                  <a:cubicBezTo>
                    <a:pt x="162" y="105"/>
                    <a:pt x="162" y="105"/>
                    <a:pt x="162" y="105"/>
                  </a:cubicBezTo>
                  <a:lnTo>
                    <a:pt x="162" y="118"/>
                  </a:lnTo>
                  <a:close/>
                  <a:moveTo>
                    <a:pt x="201" y="118"/>
                  </a:moveTo>
                  <a:cubicBezTo>
                    <a:pt x="156" y="118"/>
                    <a:pt x="156" y="118"/>
                    <a:pt x="156" y="118"/>
                  </a:cubicBezTo>
                  <a:cubicBezTo>
                    <a:pt x="156" y="105"/>
                    <a:pt x="156" y="105"/>
                    <a:pt x="156" y="105"/>
                  </a:cubicBezTo>
                  <a:cubicBezTo>
                    <a:pt x="195" y="105"/>
                    <a:pt x="195" y="105"/>
                    <a:pt x="195" y="105"/>
                  </a:cubicBezTo>
                  <a:cubicBezTo>
                    <a:pt x="195" y="98"/>
                    <a:pt x="194" y="94"/>
                    <a:pt x="193" y="90"/>
                  </a:cubicBezTo>
                  <a:cubicBezTo>
                    <a:pt x="192" y="88"/>
                    <a:pt x="189" y="85"/>
                    <a:pt x="185" y="81"/>
                  </a:cubicBezTo>
                  <a:cubicBezTo>
                    <a:pt x="191" y="68"/>
                    <a:pt x="191" y="68"/>
                    <a:pt x="191" y="68"/>
                  </a:cubicBezTo>
                  <a:cubicBezTo>
                    <a:pt x="195" y="73"/>
                    <a:pt x="198" y="76"/>
                    <a:pt x="199" y="79"/>
                  </a:cubicBezTo>
                  <a:cubicBezTo>
                    <a:pt x="200" y="83"/>
                    <a:pt x="201" y="90"/>
                    <a:pt x="201" y="99"/>
                  </a:cubicBezTo>
                  <a:lnTo>
                    <a:pt x="201" y="118"/>
                  </a:lnTo>
                  <a:close/>
                  <a:moveTo>
                    <a:pt x="182" y="48"/>
                  </a:moveTo>
                  <a:cubicBezTo>
                    <a:pt x="176" y="59"/>
                    <a:pt x="176" y="59"/>
                    <a:pt x="176" y="59"/>
                  </a:cubicBezTo>
                  <a:cubicBezTo>
                    <a:pt x="164" y="53"/>
                    <a:pt x="164" y="53"/>
                    <a:pt x="164" y="53"/>
                  </a:cubicBezTo>
                  <a:cubicBezTo>
                    <a:pt x="169" y="41"/>
                    <a:pt x="169" y="41"/>
                    <a:pt x="169" y="41"/>
                  </a:cubicBezTo>
                  <a:lnTo>
                    <a:pt x="182" y="48"/>
                  </a:lnTo>
                  <a:close/>
                  <a:moveTo>
                    <a:pt x="200" y="41"/>
                  </a:moveTo>
                  <a:cubicBezTo>
                    <a:pt x="194" y="52"/>
                    <a:pt x="194" y="52"/>
                    <a:pt x="194" y="52"/>
                  </a:cubicBezTo>
                  <a:cubicBezTo>
                    <a:pt x="181" y="45"/>
                    <a:pt x="181" y="45"/>
                    <a:pt x="181" y="45"/>
                  </a:cubicBezTo>
                  <a:cubicBezTo>
                    <a:pt x="187" y="34"/>
                    <a:pt x="187" y="34"/>
                    <a:pt x="187" y="34"/>
                  </a:cubicBezTo>
                  <a:lnTo>
                    <a:pt x="200" y="41"/>
                  </a:lnTo>
                  <a:close/>
                  <a:moveTo>
                    <a:pt x="234" y="118"/>
                  </a:moveTo>
                  <a:cubicBezTo>
                    <a:pt x="195" y="118"/>
                    <a:pt x="195" y="118"/>
                    <a:pt x="195" y="118"/>
                  </a:cubicBezTo>
                  <a:cubicBezTo>
                    <a:pt x="195" y="105"/>
                    <a:pt x="195" y="105"/>
                    <a:pt x="195" y="105"/>
                  </a:cubicBezTo>
                  <a:cubicBezTo>
                    <a:pt x="226" y="105"/>
                    <a:pt x="226" y="105"/>
                    <a:pt x="226" y="105"/>
                  </a:cubicBezTo>
                  <a:cubicBezTo>
                    <a:pt x="217" y="38"/>
                    <a:pt x="217" y="38"/>
                    <a:pt x="217" y="38"/>
                  </a:cubicBezTo>
                  <a:cubicBezTo>
                    <a:pt x="212" y="36"/>
                    <a:pt x="212" y="36"/>
                    <a:pt x="212" y="36"/>
                  </a:cubicBezTo>
                  <a:cubicBezTo>
                    <a:pt x="212" y="33"/>
                    <a:pt x="213" y="29"/>
                    <a:pt x="213" y="26"/>
                  </a:cubicBezTo>
                  <a:cubicBezTo>
                    <a:pt x="214" y="23"/>
                    <a:pt x="215" y="20"/>
                    <a:pt x="216" y="17"/>
                  </a:cubicBezTo>
                  <a:cubicBezTo>
                    <a:pt x="217" y="18"/>
                    <a:pt x="217" y="18"/>
                    <a:pt x="217" y="18"/>
                  </a:cubicBezTo>
                  <a:cubicBezTo>
                    <a:pt x="217" y="21"/>
                    <a:pt x="219" y="23"/>
                    <a:pt x="222" y="25"/>
                  </a:cubicBezTo>
                  <a:cubicBezTo>
                    <a:pt x="225" y="26"/>
                    <a:pt x="228" y="27"/>
                    <a:pt x="230" y="28"/>
                  </a:cubicBezTo>
                  <a:cubicBezTo>
                    <a:pt x="230" y="30"/>
                    <a:pt x="230" y="33"/>
                    <a:pt x="230" y="36"/>
                  </a:cubicBezTo>
                  <a:cubicBezTo>
                    <a:pt x="229" y="39"/>
                    <a:pt x="229" y="41"/>
                    <a:pt x="228" y="43"/>
                  </a:cubicBezTo>
                  <a:cubicBezTo>
                    <a:pt x="225" y="42"/>
                    <a:pt x="225" y="42"/>
                    <a:pt x="225" y="42"/>
                  </a:cubicBezTo>
                  <a:cubicBezTo>
                    <a:pt x="234" y="103"/>
                    <a:pt x="234" y="103"/>
                    <a:pt x="234" y="103"/>
                  </a:cubicBezTo>
                  <a:lnTo>
                    <a:pt x="234" y="118"/>
                  </a:lnTo>
                  <a:close/>
                  <a:moveTo>
                    <a:pt x="259" y="75"/>
                  </a:moveTo>
                  <a:cubicBezTo>
                    <a:pt x="260" y="85"/>
                    <a:pt x="260" y="93"/>
                    <a:pt x="260" y="98"/>
                  </a:cubicBezTo>
                  <a:cubicBezTo>
                    <a:pt x="260" y="102"/>
                    <a:pt x="259" y="106"/>
                    <a:pt x="258" y="110"/>
                  </a:cubicBezTo>
                  <a:cubicBezTo>
                    <a:pt x="257" y="112"/>
                    <a:pt x="255" y="116"/>
                    <a:pt x="253" y="120"/>
                  </a:cubicBezTo>
                  <a:cubicBezTo>
                    <a:pt x="251" y="119"/>
                    <a:pt x="251" y="119"/>
                    <a:pt x="251" y="119"/>
                  </a:cubicBezTo>
                  <a:cubicBezTo>
                    <a:pt x="252" y="118"/>
                    <a:pt x="252" y="116"/>
                    <a:pt x="252" y="114"/>
                  </a:cubicBezTo>
                  <a:cubicBezTo>
                    <a:pt x="252" y="112"/>
                    <a:pt x="252" y="111"/>
                    <a:pt x="252" y="110"/>
                  </a:cubicBezTo>
                  <a:cubicBezTo>
                    <a:pt x="252" y="105"/>
                    <a:pt x="252" y="97"/>
                    <a:pt x="251" y="88"/>
                  </a:cubicBezTo>
                  <a:cubicBezTo>
                    <a:pt x="250" y="78"/>
                    <a:pt x="249" y="68"/>
                    <a:pt x="248" y="57"/>
                  </a:cubicBezTo>
                  <a:cubicBezTo>
                    <a:pt x="247" y="51"/>
                    <a:pt x="246" y="44"/>
                    <a:pt x="245" y="38"/>
                  </a:cubicBezTo>
                  <a:cubicBezTo>
                    <a:pt x="246" y="35"/>
                    <a:pt x="247" y="33"/>
                    <a:pt x="249" y="30"/>
                  </a:cubicBezTo>
                  <a:cubicBezTo>
                    <a:pt x="250" y="27"/>
                    <a:pt x="251" y="25"/>
                    <a:pt x="253" y="23"/>
                  </a:cubicBezTo>
                  <a:cubicBezTo>
                    <a:pt x="253" y="29"/>
                    <a:pt x="254" y="37"/>
                    <a:pt x="256" y="47"/>
                  </a:cubicBezTo>
                  <a:cubicBezTo>
                    <a:pt x="257" y="57"/>
                    <a:pt x="258" y="67"/>
                    <a:pt x="259" y="75"/>
                  </a:cubicBezTo>
                  <a:close/>
                  <a:moveTo>
                    <a:pt x="361" y="118"/>
                  </a:moveTo>
                  <a:cubicBezTo>
                    <a:pt x="352" y="118"/>
                    <a:pt x="352" y="118"/>
                    <a:pt x="352" y="118"/>
                  </a:cubicBezTo>
                  <a:cubicBezTo>
                    <a:pt x="343" y="118"/>
                    <a:pt x="335" y="119"/>
                    <a:pt x="329" y="121"/>
                  </a:cubicBezTo>
                  <a:cubicBezTo>
                    <a:pt x="321" y="123"/>
                    <a:pt x="317" y="126"/>
                    <a:pt x="317" y="129"/>
                  </a:cubicBezTo>
                  <a:cubicBezTo>
                    <a:pt x="317" y="133"/>
                    <a:pt x="317" y="136"/>
                    <a:pt x="318" y="140"/>
                  </a:cubicBezTo>
                  <a:cubicBezTo>
                    <a:pt x="320" y="144"/>
                    <a:pt x="321" y="148"/>
                    <a:pt x="322" y="152"/>
                  </a:cubicBezTo>
                  <a:cubicBezTo>
                    <a:pt x="323" y="156"/>
                    <a:pt x="324" y="160"/>
                    <a:pt x="324" y="163"/>
                  </a:cubicBezTo>
                  <a:cubicBezTo>
                    <a:pt x="324" y="165"/>
                    <a:pt x="324" y="167"/>
                    <a:pt x="323" y="169"/>
                  </a:cubicBezTo>
                  <a:cubicBezTo>
                    <a:pt x="323" y="170"/>
                    <a:pt x="323" y="172"/>
                    <a:pt x="322" y="175"/>
                  </a:cubicBezTo>
                  <a:cubicBezTo>
                    <a:pt x="321" y="171"/>
                    <a:pt x="319" y="166"/>
                    <a:pt x="318" y="162"/>
                  </a:cubicBezTo>
                  <a:cubicBezTo>
                    <a:pt x="315" y="154"/>
                    <a:pt x="314" y="148"/>
                    <a:pt x="312" y="143"/>
                  </a:cubicBezTo>
                  <a:cubicBezTo>
                    <a:pt x="311" y="137"/>
                    <a:pt x="310" y="133"/>
                    <a:pt x="310" y="131"/>
                  </a:cubicBezTo>
                  <a:cubicBezTo>
                    <a:pt x="310" y="125"/>
                    <a:pt x="311" y="119"/>
                    <a:pt x="314" y="116"/>
                  </a:cubicBezTo>
                  <a:cubicBezTo>
                    <a:pt x="317" y="112"/>
                    <a:pt x="321" y="110"/>
                    <a:pt x="327" y="108"/>
                  </a:cubicBezTo>
                  <a:cubicBezTo>
                    <a:pt x="331" y="107"/>
                    <a:pt x="338" y="105"/>
                    <a:pt x="347" y="105"/>
                  </a:cubicBezTo>
                  <a:cubicBezTo>
                    <a:pt x="344" y="101"/>
                    <a:pt x="342" y="99"/>
                    <a:pt x="341" y="99"/>
                  </a:cubicBezTo>
                  <a:cubicBezTo>
                    <a:pt x="339" y="97"/>
                    <a:pt x="336" y="95"/>
                    <a:pt x="333" y="95"/>
                  </a:cubicBezTo>
                  <a:cubicBezTo>
                    <a:pt x="331" y="95"/>
                    <a:pt x="330" y="96"/>
                    <a:pt x="328" y="97"/>
                  </a:cubicBezTo>
                  <a:cubicBezTo>
                    <a:pt x="327" y="98"/>
                    <a:pt x="326" y="99"/>
                    <a:pt x="324" y="101"/>
                  </a:cubicBezTo>
                  <a:cubicBezTo>
                    <a:pt x="320" y="99"/>
                    <a:pt x="320" y="99"/>
                    <a:pt x="320" y="99"/>
                  </a:cubicBezTo>
                  <a:cubicBezTo>
                    <a:pt x="322" y="95"/>
                    <a:pt x="323" y="92"/>
                    <a:pt x="325" y="90"/>
                  </a:cubicBezTo>
                  <a:cubicBezTo>
                    <a:pt x="329" y="86"/>
                    <a:pt x="333" y="84"/>
                    <a:pt x="337" y="84"/>
                  </a:cubicBezTo>
                  <a:cubicBezTo>
                    <a:pt x="340" y="84"/>
                    <a:pt x="344" y="85"/>
                    <a:pt x="347" y="88"/>
                  </a:cubicBezTo>
                  <a:cubicBezTo>
                    <a:pt x="349" y="89"/>
                    <a:pt x="352" y="92"/>
                    <a:pt x="355" y="96"/>
                  </a:cubicBezTo>
                  <a:cubicBezTo>
                    <a:pt x="356" y="98"/>
                    <a:pt x="358" y="100"/>
                    <a:pt x="361" y="105"/>
                  </a:cubicBezTo>
                  <a:lnTo>
                    <a:pt x="361" y="118"/>
                  </a:lnTo>
                  <a:close/>
                  <a:moveTo>
                    <a:pt x="404" y="118"/>
                  </a:moveTo>
                  <a:cubicBezTo>
                    <a:pt x="355" y="118"/>
                    <a:pt x="355" y="118"/>
                    <a:pt x="355" y="118"/>
                  </a:cubicBezTo>
                  <a:cubicBezTo>
                    <a:pt x="355" y="105"/>
                    <a:pt x="355" y="105"/>
                    <a:pt x="355" y="105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7" y="100"/>
                    <a:pt x="397" y="96"/>
                    <a:pt x="395" y="91"/>
                  </a:cubicBezTo>
                  <a:cubicBezTo>
                    <a:pt x="393" y="92"/>
                    <a:pt x="391" y="93"/>
                    <a:pt x="389" y="93"/>
                  </a:cubicBezTo>
                  <a:cubicBezTo>
                    <a:pt x="387" y="94"/>
                    <a:pt x="385" y="94"/>
                    <a:pt x="383" y="94"/>
                  </a:cubicBezTo>
                  <a:cubicBezTo>
                    <a:pt x="379" y="94"/>
                    <a:pt x="376" y="93"/>
                    <a:pt x="374" y="91"/>
                  </a:cubicBezTo>
                  <a:cubicBezTo>
                    <a:pt x="371" y="89"/>
                    <a:pt x="369" y="86"/>
                    <a:pt x="369" y="82"/>
                  </a:cubicBezTo>
                  <a:cubicBezTo>
                    <a:pt x="369" y="75"/>
                    <a:pt x="371" y="68"/>
                    <a:pt x="373" y="63"/>
                  </a:cubicBezTo>
                  <a:cubicBezTo>
                    <a:pt x="376" y="57"/>
                    <a:pt x="380" y="54"/>
                    <a:pt x="385" y="54"/>
                  </a:cubicBezTo>
                  <a:cubicBezTo>
                    <a:pt x="391" y="54"/>
                    <a:pt x="396" y="59"/>
                    <a:pt x="399" y="69"/>
                  </a:cubicBezTo>
                  <a:cubicBezTo>
                    <a:pt x="402" y="77"/>
                    <a:pt x="404" y="87"/>
                    <a:pt x="404" y="98"/>
                  </a:cubicBezTo>
                  <a:lnTo>
                    <a:pt x="404" y="118"/>
                  </a:lnTo>
                  <a:close/>
                  <a:moveTo>
                    <a:pt x="383" y="36"/>
                  </a:moveTo>
                  <a:cubicBezTo>
                    <a:pt x="377" y="48"/>
                    <a:pt x="377" y="48"/>
                    <a:pt x="377" y="48"/>
                  </a:cubicBezTo>
                  <a:cubicBezTo>
                    <a:pt x="365" y="41"/>
                    <a:pt x="365" y="41"/>
                    <a:pt x="365" y="41"/>
                  </a:cubicBezTo>
                  <a:cubicBezTo>
                    <a:pt x="370" y="30"/>
                    <a:pt x="370" y="30"/>
                    <a:pt x="370" y="30"/>
                  </a:cubicBezTo>
                  <a:lnTo>
                    <a:pt x="383" y="36"/>
                  </a:lnTo>
                  <a:close/>
                  <a:moveTo>
                    <a:pt x="391" y="78"/>
                  </a:moveTo>
                  <a:cubicBezTo>
                    <a:pt x="390" y="76"/>
                    <a:pt x="389" y="74"/>
                    <a:pt x="387" y="72"/>
                  </a:cubicBezTo>
                  <a:cubicBezTo>
                    <a:pt x="385" y="69"/>
                    <a:pt x="383" y="68"/>
                    <a:pt x="381" y="68"/>
                  </a:cubicBezTo>
                  <a:cubicBezTo>
                    <a:pt x="380" y="68"/>
                    <a:pt x="379" y="68"/>
                    <a:pt x="378" y="70"/>
                  </a:cubicBezTo>
                  <a:cubicBezTo>
                    <a:pt x="377" y="71"/>
                    <a:pt x="376" y="72"/>
                    <a:pt x="376" y="74"/>
                  </a:cubicBezTo>
                  <a:cubicBezTo>
                    <a:pt x="376" y="78"/>
                    <a:pt x="379" y="80"/>
                    <a:pt x="383" y="80"/>
                  </a:cubicBezTo>
                  <a:cubicBezTo>
                    <a:pt x="384" y="80"/>
                    <a:pt x="386" y="80"/>
                    <a:pt x="387" y="79"/>
                  </a:cubicBezTo>
                  <a:cubicBezTo>
                    <a:pt x="388" y="79"/>
                    <a:pt x="390" y="78"/>
                    <a:pt x="391" y="78"/>
                  </a:cubicBezTo>
                  <a:close/>
                  <a:moveTo>
                    <a:pt x="401" y="29"/>
                  </a:moveTo>
                  <a:cubicBezTo>
                    <a:pt x="395" y="40"/>
                    <a:pt x="395" y="40"/>
                    <a:pt x="395" y="40"/>
                  </a:cubicBezTo>
                  <a:cubicBezTo>
                    <a:pt x="382" y="34"/>
                    <a:pt x="382" y="34"/>
                    <a:pt x="382" y="34"/>
                  </a:cubicBezTo>
                  <a:cubicBezTo>
                    <a:pt x="388" y="23"/>
                    <a:pt x="388" y="23"/>
                    <a:pt x="388" y="23"/>
                  </a:cubicBezTo>
                  <a:lnTo>
                    <a:pt x="401" y="29"/>
                  </a:lnTo>
                  <a:close/>
                  <a:moveTo>
                    <a:pt x="482" y="118"/>
                  </a:moveTo>
                  <a:cubicBezTo>
                    <a:pt x="482" y="124"/>
                    <a:pt x="479" y="130"/>
                    <a:pt x="475" y="136"/>
                  </a:cubicBezTo>
                  <a:cubicBezTo>
                    <a:pt x="470" y="141"/>
                    <a:pt x="465" y="146"/>
                    <a:pt x="459" y="150"/>
                  </a:cubicBezTo>
                  <a:cubicBezTo>
                    <a:pt x="453" y="154"/>
                    <a:pt x="448" y="156"/>
                    <a:pt x="444" y="156"/>
                  </a:cubicBezTo>
                  <a:cubicBezTo>
                    <a:pt x="440" y="156"/>
                    <a:pt x="436" y="155"/>
                    <a:pt x="432" y="154"/>
                  </a:cubicBezTo>
                  <a:cubicBezTo>
                    <a:pt x="429" y="153"/>
                    <a:pt x="425" y="152"/>
                    <a:pt x="421" y="150"/>
                  </a:cubicBezTo>
                  <a:cubicBezTo>
                    <a:pt x="417" y="149"/>
                    <a:pt x="413" y="148"/>
                    <a:pt x="410" y="146"/>
                  </a:cubicBezTo>
                  <a:cubicBezTo>
                    <a:pt x="411" y="143"/>
                    <a:pt x="411" y="143"/>
                    <a:pt x="411" y="143"/>
                  </a:cubicBezTo>
                  <a:cubicBezTo>
                    <a:pt x="414" y="144"/>
                    <a:pt x="418" y="144"/>
                    <a:pt x="422" y="145"/>
                  </a:cubicBezTo>
                  <a:cubicBezTo>
                    <a:pt x="425" y="146"/>
                    <a:pt x="429" y="146"/>
                    <a:pt x="432" y="146"/>
                  </a:cubicBezTo>
                  <a:cubicBezTo>
                    <a:pt x="438" y="146"/>
                    <a:pt x="445" y="144"/>
                    <a:pt x="453" y="140"/>
                  </a:cubicBezTo>
                  <a:cubicBezTo>
                    <a:pt x="459" y="136"/>
                    <a:pt x="465" y="131"/>
                    <a:pt x="469" y="125"/>
                  </a:cubicBezTo>
                  <a:cubicBezTo>
                    <a:pt x="474" y="119"/>
                    <a:pt x="476" y="114"/>
                    <a:pt x="476" y="109"/>
                  </a:cubicBezTo>
                  <a:cubicBezTo>
                    <a:pt x="476" y="105"/>
                    <a:pt x="475" y="100"/>
                    <a:pt x="473" y="96"/>
                  </a:cubicBezTo>
                  <a:cubicBezTo>
                    <a:pt x="471" y="92"/>
                    <a:pt x="468" y="88"/>
                    <a:pt x="465" y="85"/>
                  </a:cubicBezTo>
                  <a:cubicBezTo>
                    <a:pt x="469" y="72"/>
                    <a:pt x="469" y="72"/>
                    <a:pt x="469" y="72"/>
                  </a:cubicBezTo>
                  <a:cubicBezTo>
                    <a:pt x="473" y="76"/>
                    <a:pt x="476" y="80"/>
                    <a:pt x="479" y="84"/>
                  </a:cubicBezTo>
                  <a:cubicBezTo>
                    <a:pt x="481" y="89"/>
                    <a:pt x="482" y="94"/>
                    <a:pt x="482" y="99"/>
                  </a:cubicBezTo>
                  <a:lnTo>
                    <a:pt x="482" y="118"/>
                  </a:lnTo>
                  <a:close/>
                  <a:moveTo>
                    <a:pt x="515" y="118"/>
                  </a:moveTo>
                  <a:cubicBezTo>
                    <a:pt x="476" y="118"/>
                    <a:pt x="476" y="118"/>
                    <a:pt x="476" y="118"/>
                  </a:cubicBezTo>
                  <a:cubicBezTo>
                    <a:pt x="476" y="105"/>
                    <a:pt x="476" y="105"/>
                    <a:pt x="476" y="105"/>
                  </a:cubicBezTo>
                  <a:cubicBezTo>
                    <a:pt x="507" y="105"/>
                    <a:pt x="507" y="105"/>
                    <a:pt x="507" y="105"/>
                  </a:cubicBezTo>
                  <a:cubicBezTo>
                    <a:pt x="498" y="38"/>
                    <a:pt x="498" y="38"/>
                    <a:pt x="498" y="38"/>
                  </a:cubicBezTo>
                  <a:cubicBezTo>
                    <a:pt x="494" y="36"/>
                    <a:pt x="494" y="36"/>
                    <a:pt x="494" y="36"/>
                  </a:cubicBezTo>
                  <a:cubicBezTo>
                    <a:pt x="494" y="33"/>
                    <a:pt x="494" y="29"/>
                    <a:pt x="495" y="26"/>
                  </a:cubicBezTo>
                  <a:cubicBezTo>
                    <a:pt x="495" y="23"/>
                    <a:pt x="496" y="20"/>
                    <a:pt x="498" y="17"/>
                  </a:cubicBezTo>
                  <a:cubicBezTo>
                    <a:pt x="499" y="18"/>
                    <a:pt x="499" y="18"/>
                    <a:pt x="499" y="18"/>
                  </a:cubicBezTo>
                  <a:cubicBezTo>
                    <a:pt x="499" y="21"/>
                    <a:pt x="500" y="23"/>
                    <a:pt x="504" y="25"/>
                  </a:cubicBezTo>
                  <a:cubicBezTo>
                    <a:pt x="506" y="26"/>
                    <a:pt x="509" y="27"/>
                    <a:pt x="512" y="28"/>
                  </a:cubicBezTo>
                  <a:cubicBezTo>
                    <a:pt x="512" y="30"/>
                    <a:pt x="512" y="33"/>
                    <a:pt x="511" y="36"/>
                  </a:cubicBezTo>
                  <a:cubicBezTo>
                    <a:pt x="511" y="39"/>
                    <a:pt x="510" y="41"/>
                    <a:pt x="510" y="43"/>
                  </a:cubicBezTo>
                  <a:cubicBezTo>
                    <a:pt x="506" y="42"/>
                    <a:pt x="506" y="42"/>
                    <a:pt x="506" y="42"/>
                  </a:cubicBezTo>
                  <a:cubicBezTo>
                    <a:pt x="515" y="103"/>
                    <a:pt x="515" y="103"/>
                    <a:pt x="515" y="103"/>
                  </a:cubicBezTo>
                  <a:lnTo>
                    <a:pt x="515" y="118"/>
                  </a:lnTo>
                  <a:close/>
                  <a:moveTo>
                    <a:pt x="540" y="75"/>
                  </a:moveTo>
                  <a:cubicBezTo>
                    <a:pt x="541" y="85"/>
                    <a:pt x="541" y="93"/>
                    <a:pt x="541" y="98"/>
                  </a:cubicBezTo>
                  <a:cubicBezTo>
                    <a:pt x="541" y="102"/>
                    <a:pt x="541" y="106"/>
                    <a:pt x="539" y="110"/>
                  </a:cubicBezTo>
                  <a:cubicBezTo>
                    <a:pt x="538" y="112"/>
                    <a:pt x="537" y="116"/>
                    <a:pt x="534" y="120"/>
                  </a:cubicBezTo>
                  <a:cubicBezTo>
                    <a:pt x="533" y="119"/>
                    <a:pt x="533" y="119"/>
                    <a:pt x="533" y="119"/>
                  </a:cubicBezTo>
                  <a:cubicBezTo>
                    <a:pt x="533" y="118"/>
                    <a:pt x="533" y="116"/>
                    <a:pt x="533" y="114"/>
                  </a:cubicBezTo>
                  <a:cubicBezTo>
                    <a:pt x="533" y="112"/>
                    <a:pt x="533" y="111"/>
                    <a:pt x="533" y="110"/>
                  </a:cubicBezTo>
                  <a:cubicBezTo>
                    <a:pt x="533" y="105"/>
                    <a:pt x="533" y="97"/>
                    <a:pt x="532" y="88"/>
                  </a:cubicBezTo>
                  <a:cubicBezTo>
                    <a:pt x="531" y="78"/>
                    <a:pt x="530" y="68"/>
                    <a:pt x="529" y="57"/>
                  </a:cubicBezTo>
                  <a:cubicBezTo>
                    <a:pt x="528" y="51"/>
                    <a:pt x="527" y="44"/>
                    <a:pt x="527" y="38"/>
                  </a:cubicBezTo>
                  <a:cubicBezTo>
                    <a:pt x="528" y="35"/>
                    <a:pt x="529" y="33"/>
                    <a:pt x="530" y="30"/>
                  </a:cubicBezTo>
                  <a:cubicBezTo>
                    <a:pt x="531" y="27"/>
                    <a:pt x="533" y="25"/>
                    <a:pt x="534" y="23"/>
                  </a:cubicBezTo>
                  <a:cubicBezTo>
                    <a:pt x="535" y="29"/>
                    <a:pt x="536" y="37"/>
                    <a:pt x="537" y="47"/>
                  </a:cubicBezTo>
                  <a:cubicBezTo>
                    <a:pt x="538" y="57"/>
                    <a:pt x="539" y="67"/>
                    <a:pt x="540" y="75"/>
                  </a:cubicBezTo>
                  <a:close/>
                  <a:moveTo>
                    <a:pt x="682" y="118"/>
                  </a:moveTo>
                  <a:cubicBezTo>
                    <a:pt x="669" y="118"/>
                    <a:pt x="669" y="118"/>
                    <a:pt x="669" y="118"/>
                  </a:cubicBezTo>
                  <a:cubicBezTo>
                    <a:pt x="661" y="118"/>
                    <a:pt x="655" y="118"/>
                    <a:pt x="651" y="119"/>
                  </a:cubicBezTo>
                  <a:cubicBezTo>
                    <a:pt x="647" y="119"/>
                    <a:pt x="645" y="120"/>
                    <a:pt x="645" y="121"/>
                  </a:cubicBezTo>
                  <a:cubicBezTo>
                    <a:pt x="645" y="123"/>
                    <a:pt x="647" y="124"/>
                    <a:pt x="652" y="124"/>
                  </a:cubicBezTo>
                  <a:cubicBezTo>
                    <a:pt x="654" y="124"/>
                    <a:pt x="656" y="124"/>
                    <a:pt x="657" y="124"/>
                  </a:cubicBezTo>
                  <a:cubicBezTo>
                    <a:pt x="658" y="124"/>
                    <a:pt x="661" y="124"/>
                    <a:pt x="665" y="125"/>
                  </a:cubicBezTo>
                  <a:cubicBezTo>
                    <a:pt x="668" y="125"/>
                    <a:pt x="669" y="126"/>
                    <a:pt x="670" y="126"/>
                  </a:cubicBezTo>
                  <a:cubicBezTo>
                    <a:pt x="672" y="127"/>
                    <a:pt x="672" y="128"/>
                    <a:pt x="672" y="130"/>
                  </a:cubicBezTo>
                  <a:cubicBezTo>
                    <a:pt x="672" y="140"/>
                    <a:pt x="669" y="147"/>
                    <a:pt x="663" y="151"/>
                  </a:cubicBezTo>
                  <a:cubicBezTo>
                    <a:pt x="656" y="156"/>
                    <a:pt x="644" y="159"/>
                    <a:pt x="628" y="159"/>
                  </a:cubicBezTo>
                  <a:cubicBezTo>
                    <a:pt x="617" y="159"/>
                    <a:pt x="608" y="157"/>
                    <a:pt x="602" y="153"/>
                  </a:cubicBezTo>
                  <a:cubicBezTo>
                    <a:pt x="595" y="149"/>
                    <a:pt x="591" y="143"/>
                    <a:pt x="591" y="136"/>
                  </a:cubicBezTo>
                  <a:cubicBezTo>
                    <a:pt x="591" y="130"/>
                    <a:pt x="593" y="123"/>
                    <a:pt x="596" y="116"/>
                  </a:cubicBezTo>
                  <a:cubicBezTo>
                    <a:pt x="597" y="114"/>
                    <a:pt x="600" y="109"/>
                    <a:pt x="605" y="101"/>
                  </a:cubicBezTo>
                  <a:cubicBezTo>
                    <a:pt x="609" y="102"/>
                    <a:pt x="609" y="102"/>
                    <a:pt x="609" y="102"/>
                  </a:cubicBezTo>
                  <a:cubicBezTo>
                    <a:pt x="607" y="106"/>
                    <a:pt x="605" y="109"/>
                    <a:pt x="603" y="112"/>
                  </a:cubicBezTo>
                  <a:cubicBezTo>
                    <a:pt x="600" y="118"/>
                    <a:pt x="598" y="123"/>
                    <a:pt x="598" y="126"/>
                  </a:cubicBezTo>
                  <a:cubicBezTo>
                    <a:pt x="598" y="133"/>
                    <a:pt x="602" y="138"/>
                    <a:pt x="608" y="141"/>
                  </a:cubicBezTo>
                  <a:cubicBezTo>
                    <a:pt x="615" y="144"/>
                    <a:pt x="623" y="146"/>
                    <a:pt x="634" y="146"/>
                  </a:cubicBezTo>
                  <a:cubicBezTo>
                    <a:pt x="642" y="146"/>
                    <a:pt x="648" y="145"/>
                    <a:pt x="654" y="144"/>
                  </a:cubicBezTo>
                  <a:cubicBezTo>
                    <a:pt x="661" y="143"/>
                    <a:pt x="665" y="141"/>
                    <a:pt x="665" y="138"/>
                  </a:cubicBezTo>
                  <a:cubicBezTo>
                    <a:pt x="665" y="137"/>
                    <a:pt x="664" y="137"/>
                    <a:pt x="663" y="136"/>
                  </a:cubicBezTo>
                  <a:cubicBezTo>
                    <a:pt x="663" y="136"/>
                    <a:pt x="661" y="136"/>
                    <a:pt x="660" y="136"/>
                  </a:cubicBezTo>
                  <a:cubicBezTo>
                    <a:pt x="658" y="135"/>
                    <a:pt x="656" y="135"/>
                    <a:pt x="653" y="135"/>
                  </a:cubicBezTo>
                  <a:cubicBezTo>
                    <a:pt x="650" y="135"/>
                    <a:pt x="648" y="135"/>
                    <a:pt x="647" y="135"/>
                  </a:cubicBezTo>
                  <a:cubicBezTo>
                    <a:pt x="644" y="135"/>
                    <a:pt x="641" y="134"/>
                    <a:pt x="640" y="133"/>
                  </a:cubicBezTo>
                  <a:cubicBezTo>
                    <a:pt x="639" y="133"/>
                    <a:pt x="638" y="131"/>
                    <a:pt x="638" y="130"/>
                  </a:cubicBezTo>
                  <a:cubicBezTo>
                    <a:pt x="638" y="123"/>
                    <a:pt x="640" y="118"/>
                    <a:pt x="644" y="114"/>
                  </a:cubicBezTo>
                  <a:cubicBezTo>
                    <a:pt x="647" y="110"/>
                    <a:pt x="651" y="108"/>
                    <a:pt x="656" y="106"/>
                  </a:cubicBezTo>
                  <a:cubicBezTo>
                    <a:pt x="660" y="105"/>
                    <a:pt x="664" y="105"/>
                    <a:pt x="669" y="105"/>
                  </a:cubicBezTo>
                  <a:cubicBezTo>
                    <a:pt x="682" y="105"/>
                    <a:pt x="682" y="105"/>
                    <a:pt x="682" y="105"/>
                  </a:cubicBezTo>
                  <a:lnTo>
                    <a:pt x="682" y="118"/>
                  </a:lnTo>
                  <a:close/>
                  <a:moveTo>
                    <a:pt x="715" y="118"/>
                  </a:moveTo>
                  <a:cubicBezTo>
                    <a:pt x="677" y="118"/>
                    <a:pt x="677" y="118"/>
                    <a:pt x="677" y="118"/>
                  </a:cubicBezTo>
                  <a:cubicBezTo>
                    <a:pt x="677" y="105"/>
                    <a:pt x="677" y="105"/>
                    <a:pt x="677" y="105"/>
                  </a:cubicBezTo>
                  <a:cubicBezTo>
                    <a:pt x="708" y="105"/>
                    <a:pt x="708" y="105"/>
                    <a:pt x="708" y="105"/>
                  </a:cubicBezTo>
                  <a:cubicBezTo>
                    <a:pt x="698" y="38"/>
                    <a:pt x="698" y="38"/>
                    <a:pt x="698" y="38"/>
                  </a:cubicBezTo>
                  <a:cubicBezTo>
                    <a:pt x="694" y="36"/>
                    <a:pt x="694" y="36"/>
                    <a:pt x="694" y="36"/>
                  </a:cubicBezTo>
                  <a:cubicBezTo>
                    <a:pt x="694" y="33"/>
                    <a:pt x="695" y="29"/>
                    <a:pt x="695" y="26"/>
                  </a:cubicBezTo>
                  <a:cubicBezTo>
                    <a:pt x="696" y="23"/>
                    <a:pt x="697" y="20"/>
                    <a:pt x="698" y="17"/>
                  </a:cubicBezTo>
                  <a:cubicBezTo>
                    <a:pt x="699" y="18"/>
                    <a:pt x="699" y="18"/>
                    <a:pt x="699" y="18"/>
                  </a:cubicBezTo>
                  <a:cubicBezTo>
                    <a:pt x="699" y="21"/>
                    <a:pt x="701" y="23"/>
                    <a:pt x="704" y="25"/>
                  </a:cubicBezTo>
                  <a:cubicBezTo>
                    <a:pt x="707" y="26"/>
                    <a:pt x="709" y="27"/>
                    <a:pt x="712" y="28"/>
                  </a:cubicBezTo>
                  <a:cubicBezTo>
                    <a:pt x="712" y="30"/>
                    <a:pt x="712" y="33"/>
                    <a:pt x="711" y="36"/>
                  </a:cubicBezTo>
                  <a:cubicBezTo>
                    <a:pt x="711" y="39"/>
                    <a:pt x="711" y="41"/>
                    <a:pt x="710" y="43"/>
                  </a:cubicBezTo>
                  <a:cubicBezTo>
                    <a:pt x="706" y="42"/>
                    <a:pt x="706" y="42"/>
                    <a:pt x="706" y="42"/>
                  </a:cubicBezTo>
                  <a:cubicBezTo>
                    <a:pt x="715" y="103"/>
                    <a:pt x="715" y="103"/>
                    <a:pt x="715" y="103"/>
                  </a:cubicBezTo>
                  <a:lnTo>
                    <a:pt x="715" y="118"/>
                  </a:lnTo>
                  <a:close/>
                  <a:moveTo>
                    <a:pt x="791" y="94"/>
                  </a:moveTo>
                  <a:cubicBezTo>
                    <a:pt x="785" y="108"/>
                    <a:pt x="785" y="108"/>
                    <a:pt x="785" y="108"/>
                  </a:cubicBezTo>
                  <a:cubicBezTo>
                    <a:pt x="777" y="111"/>
                    <a:pt x="768" y="113"/>
                    <a:pt x="758" y="115"/>
                  </a:cubicBezTo>
                  <a:cubicBezTo>
                    <a:pt x="748" y="117"/>
                    <a:pt x="738" y="118"/>
                    <a:pt x="729" y="118"/>
                  </a:cubicBezTo>
                  <a:cubicBezTo>
                    <a:pt x="710" y="118"/>
                    <a:pt x="710" y="118"/>
                    <a:pt x="710" y="118"/>
                  </a:cubicBezTo>
                  <a:cubicBezTo>
                    <a:pt x="710" y="105"/>
                    <a:pt x="710" y="105"/>
                    <a:pt x="710" y="105"/>
                  </a:cubicBezTo>
                  <a:cubicBezTo>
                    <a:pt x="729" y="105"/>
                    <a:pt x="729" y="105"/>
                    <a:pt x="729" y="105"/>
                  </a:cubicBezTo>
                  <a:cubicBezTo>
                    <a:pt x="727" y="102"/>
                    <a:pt x="726" y="99"/>
                    <a:pt x="725" y="96"/>
                  </a:cubicBezTo>
                  <a:cubicBezTo>
                    <a:pt x="724" y="93"/>
                    <a:pt x="724" y="90"/>
                    <a:pt x="724" y="87"/>
                  </a:cubicBezTo>
                  <a:cubicBezTo>
                    <a:pt x="724" y="81"/>
                    <a:pt x="726" y="76"/>
                    <a:pt x="731" y="72"/>
                  </a:cubicBezTo>
                  <a:cubicBezTo>
                    <a:pt x="736" y="68"/>
                    <a:pt x="743" y="65"/>
                    <a:pt x="751" y="65"/>
                  </a:cubicBezTo>
                  <a:cubicBezTo>
                    <a:pt x="758" y="65"/>
                    <a:pt x="763" y="67"/>
                    <a:pt x="767" y="70"/>
                  </a:cubicBezTo>
                  <a:cubicBezTo>
                    <a:pt x="769" y="71"/>
                    <a:pt x="772" y="75"/>
                    <a:pt x="776" y="80"/>
                  </a:cubicBezTo>
                  <a:cubicBezTo>
                    <a:pt x="775" y="81"/>
                    <a:pt x="775" y="81"/>
                    <a:pt x="775" y="81"/>
                  </a:cubicBezTo>
                  <a:cubicBezTo>
                    <a:pt x="771" y="80"/>
                    <a:pt x="768" y="79"/>
                    <a:pt x="765" y="79"/>
                  </a:cubicBezTo>
                  <a:cubicBezTo>
                    <a:pt x="762" y="78"/>
                    <a:pt x="759" y="78"/>
                    <a:pt x="756" y="78"/>
                  </a:cubicBezTo>
                  <a:cubicBezTo>
                    <a:pt x="749" y="78"/>
                    <a:pt x="743" y="79"/>
                    <a:pt x="739" y="81"/>
                  </a:cubicBezTo>
                  <a:cubicBezTo>
                    <a:pt x="735" y="82"/>
                    <a:pt x="733" y="84"/>
                    <a:pt x="733" y="87"/>
                  </a:cubicBezTo>
                  <a:cubicBezTo>
                    <a:pt x="733" y="89"/>
                    <a:pt x="734" y="92"/>
                    <a:pt x="737" y="95"/>
                  </a:cubicBezTo>
                  <a:cubicBezTo>
                    <a:pt x="739" y="99"/>
                    <a:pt x="743" y="101"/>
                    <a:pt x="747" y="104"/>
                  </a:cubicBezTo>
                  <a:cubicBezTo>
                    <a:pt x="755" y="102"/>
                    <a:pt x="762" y="101"/>
                    <a:pt x="768" y="100"/>
                  </a:cubicBezTo>
                  <a:cubicBezTo>
                    <a:pt x="773" y="99"/>
                    <a:pt x="781" y="97"/>
                    <a:pt x="791" y="94"/>
                  </a:cubicBezTo>
                  <a:close/>
                  <a:moveTo>
                    <a:pt x="919" y="84"/>
                  </a:moveTo>
                  <a:cubicBezTo>
                    <a:pt x="920" y="94"/>
                    <a:pt x="921" y="103"/>
                    <a:pt x="921" y="108"/>
                  </a:cubicBezTo>
                  <a:cubicBezTo>
                    <a:pt x="921" y="117"/>
                    <a:pt x="919" y="123"/>
                    <a:pt x="915" y="128"/>
                  </a:cubicBezTo>
                  <a:cubicBezTo>
                    <a:pt x="911" y="133"/>
                    <a:pt x="906" y="136"/>
                    <a:pt x="899" y="138"/>
                  </a:cubicBezTo>
                  <a:cubicBezTo>
                    <a:pt x="894" y="139"/>
                    <a:pt x="886" y="140"/>
                    <a:pt x="878" y="140"/>
                  </a:cubicBezTo>
                  <a:cubicBezTo>
                    <a:pt x="868" y="140"/>
                    <a:pt x="860" y="138"/>
                    <a:pt x="854" y="134"/>
                  </a:cubicBezTo>
                  <a:cubicBezTo>
                    <a:pt x="848" y="130"/>
                    <a:pt x="845" y="124"/>
                    <a:pt x="845" y="116"/>
                  </a:cubicBezTo>
                  <a:cubicBezTo>
                    <a:pt x="845" y="112"/>
                    <a:pt x="846" y="107"/>
                    <a:pt x="847" y="102"/>
                  </a:cubicBezTo>
                  <a:cubicBezTo>
                    <a:pt x="848" y="98"/>
                    <a:pt x="850" y="94"/>
                    <a:pt x="852" y="89"/>
                  </a:cubicBezTo>
                  <a:cubicBezTo>
                    <a:pt x="854" y="85"/>
                    <a:pt x="856" y="81"/>
                    <a:pt x="859" y="76"/>
                  </a:cubicBezTo>
                  <a:cubicBezTo>
                    <a:pt x="861" y="77"/>
                    <a:pt x="861" y="77"/>
                    <a:pt x="861" y="77"/>
                  </a:cubicBezTo>
                  <a:cubicBezTo>
                    <a:pt x="859" y="81"/>
                    <a:pt x="858" y="84"/>
                    <a:pt x="856" y="87"/>
                  </a:cubicBezTo>
                  <a:cubicBezTo>
                    <a:pt x="855" y="90"/>
                    <a:pt x="853" y="94"/>
                    <a:pt x="852" y="97"/>
                  </a:cubicBezTo>
                  <a:cubicBezTo>
                    <a:pt x="852" y="100"/>
                    <a:pt x="851" y="104"/>
                    <a:pt x="851" y="107"/>
                  </a:cubicBezTo>
                  <a:cubicBezTo>
                    <a:pt x="851" y="113"/>
                    <a:pt x="853" y="118"/>
                    <a:pt x="858" y="121"/>
                  </a:cubicBezTo>
                  <a:cubicBezTo>
                    <a:pt x="863" y="125"/>
                    <a:pt x="869" y="126"/>
                    <a:pt x="877" y="126"/>
                  </a:cubicBezTo>
                  <a:cubicBezTo>
                    <a:pt x="886" y="126"/>
                    <a:pt x="894" y="125"/>
                    <a:pt x="902" y="122"/>
                  </a:cubicBezTo>
                  <a:cubicBezTo>
                    <a:pt x="910" y="119"/>
                    <a:pt x="914" y="115"/>
                    <a:pt x="914" y="110"/>
                  </a:cubicBezTo>
                  <a:cubicBezTo>
                    <a:pt x="914" y="105"/>
                    <a:pt x="913" y="96"/>
                    <a:pt x="912" y="84"/>
                  </a:cubicBezTo>
                  <a:cubicBezTo>
                    <a:pt x="911" y="75"/>
                    <a:pt x="909" y="65"/>
                    <a:pt x="907" y="53"/>
                  </a:cubicBezTo>
                  <a:cubicBezTo>
                    <a:pt x="905" y="38"/>
                    <a:pt x="905" y="38"/>
                    <a:pt x="905" y="38"/>
                  </a:cubicBezTo>
                  <a:cubicBezTo>
                    <a:pt x="901" y="36"/>
                    <a:pt x="901" y="36"/>
                    <a:pt x="901" y="36"/>
                  </a:cubicBezTo>
                  <a:cubicBezTo>
                    <a:pt x="901" y="29"/>
                    <a:pt x="902" y="23"/>
                    <a:pt x="905" y="17"/>
                  </a:cubicBezTo>
                  <a:cubicBezTo>
                    <a:pt x="907" y="17"/>
                    <a:pt x="907" y="17"/>
                    <a:pt x="907" y="17"/>
                  </a:cubicBezTo>
                  <a:cubicBezTo>
                    <a:pt x="907" y="19"/>
                    <a:pt x="907" y="20"/>
                    <a:pt x="908" y="21"/>
                  </a:cubicBezTo>
                  <a:cubicBezTo>
                    <a:pt x="908" y="22"/>
                    <a:pt x="909" y="23"/>
                    <a:pt x="910" y="24"/>
                  </a:cubicBezTo>
                  <a:cubicBezTo>
                    <a:pt x="912" y="24"/>
                    <a:pt x="914" y="25"/>
                    <a:pt x="916" y="26"/>
                  </a:cubicBezTo>
                  <a:cubicBezTo>
                    <a:pt x="917" y="27"/>
                    <a:pt x="918" y="27"/>
                    <a:pt x="919" y="28"/>
                  </a:cubicBezTo>
                  <a:cubicBezTo>
                    <a:pt x="919" y="31"/>
                    <a:pt x="919" y="34"/>
                    <a:pt x="919" y="36"/>
                  </a:cubicBezTo>
                  <a:cubicBezTo>
                    <a:pt x="919" y="37"/>
                    <a:pt x="918" y="40"/>
                    <a:pt x="917" y="43"/>
                  </a:cubicBezTo>
                  <a:cubicBezTo>
                    <a:pt x="913" y="41"/>
                    <a:pt x="913" y="41"/>
                    <a:pt x="913" y="41"/>
                  </a:cubicBezTo>
                  <a:cubicBezTo>
                    <a:pt x="913" y="43"/>
                    <a:pt x="914" y="48"/>
                    <a:pt x="915" y="57"/>
                  </a:cubicBezTo>
                  <a:cubicBezTo>
                    <a:pt x="917" y="68"/>
                    <a:pt x="918" y="77"/>
                    <a:pt x="919" y="84"/>
                  </a:cubicBezTo>
                  <a:close/>
                  <a:moveTo>
                    <a:pt x="957" y="118"/>
                  </a:moveTo>
                  <a:cubicBezTo>
                    <a:pt x="946" y="118"/>
                    <a:pt x="946" y="118"/>
                    <a:pt x="946" y="118"/>
                  </a:cubicBezTo>
                  <a:cubicBezTo>
                    <a:pt x="943" y="118"/>
                    <a:pt x="940" y="117"/>
                    <a:pt x="938" y="114"/>
                  </a:cubicBezTo>
                  <a:cubicBezTo>
                    <a:pt x="936" y="111"/>
                    <a:pt x="935" y="108"/>
                    <a:pt x="934" y="103"/>
                  </a:cubicBezTo>
                  <a:cubicBezTo>
                    <a:pt x="933" y="98"/>
                    <a:pt x="932" y="92"/>
                    <a:pt x="931" y="84"/>
                  </a:cubicBezTo>
                  <a:cubicBezTo>
                    <a:pt x="931" y="79"/>
                    <a:pt x="931" y="72"/>
                    <a:pt x="930" y="66"/>
                  </a:cubicBezTo>
                  <a:cubicBezTo>
                    <a:pt x="930" y="60"/>
                    <a:pt x="930" y="55"/>
                    <a:pt x="929" y="52"/>
                  </a:cubicBezTo>
                  <a:cubicBezTo>
                    <a:pt x="929" y="49"/>
                    <a:pt x="928" y="46"/>
                    <a:pt x="927" y="44"/>
                  </a:cubicBezTo>
                  <a:cubicBezTo>
                    <a:pt x="926" y="42"/>
                    <a:pt x="924" y="40"/>
                    <a:pt x="922" y="38"/>
                  </a:cubicBezTo>
                  <a:cubicBezTo>
                    <a:pt x="932" y="23"/>
                    <a:pt x="932" y="23"/>
                    <a:pt x="932" y="23"/>
                  </a:cubicBezTo>
                  <a:cubicBezTo>
                    <a:pt x="934" y="29"/>
                    <a:pt x="935" y="36"/>
                    <a:pt x="936" y="45"/>
                  </a:cubicBezTo>
                  <a:cubicBezTo>
                    <a:pt x="937" y="50"/>
                    <a:pt x="937" y="63"/>
                    <a:pt x="938" y="83"/>
                  </a:cubicBezTo>
                  <a:cubicBezTo>
                    <a:pt x="939" y="93"/>
                    <a:pt x="940" y="99"/>
                    <a:pt x="942" y="101"/>
                  </a:cubicBezTo>
                  <a:cubicBezTo>
                    <a:pt x="943" y="103"/>
                    <a:pt x="945" y="105"/>
                    <a:pt x="946" y="105"/>
                  </a:cubicBezTo>
                  <a:cubicBezTo>
                    <a:pt x="957" y="105"/>
                    <a:pt x="957" y="105"/>
                    <a:pt x="957" y="105"/>
                  </a:cubicBezTo>
                  <a:lnTo>
                    <a:pt x="957" y="118"/>
                  </a:lnTo>
                  <a:close/>
                  <a:moveTo>
                    <a:pt x="1093" y="118"/>
                  </a:moveTo>
                  <a:cubicBezTo>
                    <a:pt x="999" y="118"/>
                    <a:pt x="999" y="118"/>
                    <a:pt x="999" y="118"/>
                  </a:cubicBezTo>
                  <a:cubicBezTo>
                    <a:pt x="996" y="118"/>
                    <a:pt x="993" y="118"/>
                    <a:pt x="991" y="117"/>
                  </a:cubicBezTo>
                  <a:cubicBezTo>
                    <a:pt x="989" y="116"/>
                    <a:pt x="987" y="115"/>
                    <a:pt x="984" y="113"/>
                  </a:cubicBezTo>
                  <a:cubicBezTo>
                    <a:pt x="982" y="115"/>
                    <a:pt x="980" y="116"/>
                    <a:pt x="977" y="117"/>
                  </a:cubicBezTo>
                  <a:cubicBezTo>
                    <a:pt x="975" y="118"/>
                    <a:pt x="972" y="118"/>
                    <a:pt x="967" y="118"/>
                  </a:cubicBezTo>
                  <a:cubicBezTo>
                    <a:pt x="952" y="118"/>
                    <a:pt x="952" y="118"/>
                    <a:pt x="952" y="118"/>
                  </a:cubicBezTo>
                  <a:cubicBezTo>
                    <a:pt x="952" y="105"/>
                    <a:pt x="952" y="105"/>
                    <a:pt x="952" y="105"/>
                  </a:cubicBezTo>
                  <a:cubicBezTo>
                    <a:pt x="967" y="105"/>
                    <a:pt x="967" y="105"/>
                    <a:pt x="967" y="105"/>
                  </a:cubicBezTo>
                  <a:cubicBezTo>
                    <a:pt x="971" y="105"/>
                    <a:pt x="974" y="104"/>
                    <a:pt x="976" y="103"/>
                  </a:cubicBezTo>
                  <a:cubicBezTo>
                    <a:pt x="979" y="102"/>
                    <a:pt x="981" y="100"/>
                    <a:pt x="981" y="96"/>
                  </a:cubicBezTo>
                  <a:cubicBezTo>
                    <a:pt x="981" y="95"/>
                    <a:pt x="980" y="93"/>
                    <a:pt x="980" y="92"/>
                  </a:cubicBezTo>
                  <a:cubicBezTo>
                    <a:pt x="980" y="90"/>
                    <a:pt x="980" y="88"/>
                    <a:pt x="979" y="87"/>
                  </a:cubicBezTo>
                  <a:cubicBezTo>
                    <a:pt x="983" y="82"/>
                    <a:pt x="983" y="82"/>
                    <a:pt x="983" y="82"/>
                  </a:cubicBezTo>
                  <a:cubicBezTo>
                    <a:pt x="984" y="89"/>
                    <a:pt x="987" y="95"/>
                    <a:pt x="990" y="98"/>
                  </a:cubicBezTo>
                  <a:cubicBezTo>
                    <a:pt x="994" y="102"/>
                    <a:pt x="998" y="105"/>
                    <a:pt x="1002" y="105"/>
                  </a:cubicBezTo>
                  <a:cubicBezTo>
                    <a:pt x="1006" y="105"/>
                    <a:pt x="1012" y="104"/>
                    <a:pt x="1017" y="102"/>
                  </a:cubicBezTo>
                  <a:cubicBezTo>
                    <a:pt x="1024" y="99"/>
                    <a:pt x="1029" y="97"/>
                    <a:pt x="1034" y="93"/>
                  </a:cubicBezTo>
                  <a:cubicBezTo>
                    <a:pt x="1041" y="88"/>
                    <a:pt x="1046" y="85"/>
                    <a:pt x="1048" y="84"/>
                  </a:cubicBezTo>
                  <a:cubicBezTo>
                    <a:pt x="1052" y="81"/>
                    <a:pt x="1056" y="79"/>
                    <a:pt x="1059" y="78"/>
                  </a:cubicBezTo>
                  <a:cubicBezTo>
                    <a:pt x="1063" y="77"/>
                    <a:pt x="1067" y="76"/>
                    <a:pt x="1072" y="76"/>
                  </a:cubicBezTo>
                  <a:cubicBezTo>
                    <a:pt x="1079" y="76"/>
                    <a:pt x="1084" y="78"/>
                    <a:pt x="1088" y="82"/>
                  </a:cubicBezTo>
                  <a:cubicBezTo>
                    <a:pt x="1091" y="86"/>
                    <a:pt x="1093" y="91"/>
                    <a:pt x="1093" y="98"/>
                  </a:cubicBezTo>
                  <a:lnTo>
                    <a:pt x="1093" y="118"/>
                  </a:lnTo>
                  <a:close/>
                  <a:moveTo>
                    <a:pt x="1080" y="99"/>
                  </a:moveTo>
                  <a:cubicBezTo>
                    <a:pt x="1080" y="96"/>
                    <a:pt x="1078" y="94"/>
                    <a:pt x="1075" y="93"/>
                  </a:cubicBezTo>
                  <a:cubicBezTo>
                    <a:pt x="1072" y="91"/>
                    <a:pt x="1068" y="90"/>
                    <a:pt x="1064" y="90"/>
                  </a:cubicBezTo>
                  <a:cubicBezTo>
                    <a:pt x="1059" y="90"/>
                    <a:pt x="1053" y="92"/>
                    <a:pt x="1045" y="96"/>
                  </a:cubicBezTo>
                  <a:cubicBezTo>
                    <a:pt x="1039" y="99"/>
                    <a:pt x="1033" y="102"/>
                    <a:pt x="1028" y="105"/>
                  </a:cubicBezTo>
                  <a:cubicBezTo>
                    <a:pt x="1064" y="105"/>
                    <a:pt x="1064" y="105"/>
                    <a:pt x="1064" y="105"/>
                  </a:cubicBezTo>
                  <a:cubicBezTo>
                    <a:pt x="1069" y="105"/>
                    <a:pt x="1073" y="104"/>
                    <a:pt x="1076" y="103"/>
                  </a:cubicBezTo>
                  <a:cubicBezTo>
                    <a:pt x="1079" y="102"/>
                    <a:pt x="1080" y="101"/>
                    <a:pt x="1080" y="99"/>
                  </a:cubicBezTo>
                  <a:close/>
                  <a:moveTo>
                    <a:pt x="1132" y="118"/>
                  </a:moveTo>
                  <a:cubicBezTo>
                    <a:pt x="1087" y="118"/>
                    <a:pt x="1087" y="118"/>
                    <a:pt x="1087" y="118"/>
                  </a:cubicBezTo>
                  <a:cubicBezTo>
                    <a:pt x="1087" y="105"/>
                    <a:pt x="1087" y="105"/>
                    <a:pt x="1087" y="105"/>
                  </a:cubicBezTo>
                  <a:cubicBezTo>
                    <a:pt x="1126" y="105"/>
                    <a:pt x="1126" y="105"/>
                    <a:pt x="1126" y="105"/>
                  </a:cubicBezTo>
                  <a:cubicBezTo>
                    <a:pt x="1126" y="98"/>
                    <a:pt x="1125" y="94"/>
                    <a:pt x="1124" y="90"/>
                  </a:cubicBezTo>
                  <a:cubicBezTo>
                    <a:pt x="1123" y="88"/>
                    <a:pt x="1120" y="85"/>
                    <a:pt x="1117" y="81"/>
                  </a:cubicBezTo>
                  <a:cubicBezTo>
                    <a:pt x="1123" y="68"/>
                    <a:pt x="1123" y="68"/>
                    <a:pt x="1123" y="68"/>
                  </a:cubicBezTo>
                  <a:cubicBezTo>
                    <a:pt x="1126" y="73"/>
                    <a:pt x="1129" y="76"/>
                    <a:pt x="1130" y="79"/>
                  </a:cubicBezTo>
                  <a:cubicBezTo>
                    <a:pt x="1131" y="83"/>
                    <a:pt x="1132" y="90"/>
                    <a:pt x="1132" y="99"/>
                  </a:cubicBezTo>
                  <a:lnTo>
                    <a:pt x="1132" y="118"/>
                  </a:lnTo>
                  <a:close/>
                  <a:moveTo>
                    <a:pt x="1113" y="48"/>
                  </a:moveTo>
                  <a:cubicBezTo>
                    <a:pt x="1107" y="59"/>
                    <a:pt x="1107" y="59"/>
                    <a:pt x="1107" y="59"/>
                  </a:cubicBezTo>
                  <a:cubicBezTo>
                    <a:pt x="1095" y="53"/>
                    <a:pt x="1095" y="53"/>
                    <a:pt x="1095" y="53"/>
                  </a:cubicBezTo>
                  <a:cubicBezTo>
                    <a:pt x="1101" y="41"/>
                    <a:pt x="1101" y="41"/>
                    <a:pt x="1101" y="41"/>
                  </a:cubicBezTo>
                  <a:lnTo>
                    <a:pt x="1113" y="48"/>
                  </a:lnTo>
                  <a:close/>
                  <a:moveTo>
                    <a:pt x="1131" y="41"/>
                  </a:moveTo>
                  <a:cubicBezTo>
                    <a:pt x="1125" y="52"/>
                    <a:pt x="1125" y="52"/>
                    <a:pt x="1125" y="52"/>
                  </a:cubicBezTo>
                  <a:cubicBezTo>
                    <a:pt x="1113" y="45"/>
                    <a:pt x="1113" y="45"/>
                    <a:pt x="1113" y="45"/>
                  </a:cubicBezTo>
                  <a:cubicBezTo>
                    <a:pt x="1119" y="34"/>
                    <a:pt x="1119" y="34"/>
                    <a:pt x="1119" y="34"/>
                  </a:cubicBezTo>
                  <a:lnTo>
                    <a:pt x="1131" y="41"/>
                  </a:lnTo>
                  <a:close/>
                  <a:moveTo>
                    <a:pt x="1213" y="36"/>
                  </a:moveTo>
                  <a:cubicBezTo>
                    <a:pt x="1209" y="50"/>
                    <a:pt x="1209" y="50"/>
                    <a:pt x="1209" y="50"/>
                  </a:cubicBezTo>
                  <a:cubicBezTo>
                    <a:pt x="1205" y="47"/>
                    <a:pt x="1205" y="47"/>
                    <a:pt x="1205" y="47"/>
                  </a:cubicBezTo>
                  <a:cubicBezTo>
                    <a:pt x="1205" y="54"/>
                    <a:pt x="1205" y="54"/>
                    <a:pt x="1205" y="54"/>
                  </a:cubicBezTo>
                  <a:cubicBezTo>
                    <a:pt x="1205" y="61"/>
                    <a:pt x="1204" y="68"/>
                    <a:pt x="1202" y="75"/>
                  </a:cubicBezTo>
                  <a:cubicBezTo>
                    <a:pt x="1200" y="82"/>
                    <a:pt x="1197" y="89"/>
                    <a:pt x="1193" y="96"/>
                  </a:cubicBezTo>
                  <a:cubicBezTo>
                    <a:pt x="1195" y="100"/>
                    <a:pt x="1196" y="103"/>
                    <a:pt x="1197" y="105"/>
                  </a:cubicBezTo>
                  <a:cubicBezTo>
                    <a:pt x="1198" y="108"/>
                    <a:pt x="1199" y="111"/>
                    <a:pt x="1199" y="115"/>
                  </a:cubicBezTo>
                  <a:cubicBezTo>
                    <a:pt x="1199" y="117"/>
                    <a:pt x="1199" y="118"/>
                    <a:pt x="1199" y="120"/>
                  </a:cubicBezTo>
                  <a:cubicBezTo>
                    <a:pt x="1199" y="121"/>
                    <a:pt x="1198" y="123"/>
                    <a:pt x="1198" y="124"/>
                  </a:cubicBezTo>
                  <a:cubicBezTo>
                    <a:pt x="1192" y="126"/>
                    <a:pt x="1187" y="127"/>
                    <a:pt x="1180" y="127"/>
                  </a:cubicBezTo>
                  <a:cubicBezTo>
                    <a:pt x="1174" y="128"/>
                    <a:pt x="1168" y="128"/>
                    <a:pt x="1162" y="128"/>
                  </a:cubicBezTo>
                  <a:cubicBezTo>
                    <a:pt x="1162" y="127"/>
                    <a:pt x="1162" y="127"/>
                    <a:pt x="1162" y="126"/>
                  </a:cubicBezTo>
                  <a:cubicBezTo>
                    <a:pt x="1162" y="122"/>
                    <a:pt x="1163" y="118"/>
                    <a:pt x="1164" y="115"/>
                  </a:cubicBezTo>
                  <a:cubicBezTo>
                    <a:pt x="1173" y="110"/>
                    <a:pt x="1180" y="104"/>
                    <a:pt x="1186" y="96"/>
                  </a:cubicBezTo>
                  <a:cubicBezTo>
                    <a:pt x="1183" y="90"/>
                    <a:pt x="1180" y="85"/>
                    <a:pt x="1178" y="82"/>
                  </a:cubicBezTo>
                  <a:cubicBezTo>
                    <a:pt x="1177" y="79"/>
                    <a:pt x="1173" y="74"/>
                    <a:pt x="1169" y="67"/>
                  </a:cubicBezTo>
                  <a:cubicBezTo>
                    <a:pt x="1167" y="65"/>
                    <a:pt x="1166" y="63"/>
                    <a:pt x="1165" y="62"/>
                  </a:cubicBezTo>
                  <a:cubicBezTo>
                    <a:pt x="1163" y="60"/>
                    <a:pt x="1162" y="59"/>
                    <a:pt x="1161" y="59"/>
                  </a:cubicBezTo>
                  <a:cubicBezTo>
                    <a:pt x="1160" y="59"/>
                    <a:pt x="1159" y="59"/>
                    <a:pt x="1157" y="60"/>
                  </a:cubicBezTo>
                  <a:cubicBezTo>
                    <a:pt x="1157" y="61"/>
                    <a:pt x="1156" y="61"/>
                    <a:pt x="1155" y="61"/>
                  </a:cubicBezTo>
                  <a:cubicBezTo>
                    <a:pt x="1154" y="61"/>
                    <a:pt x="1152" y="60"/>
                    <a:pt x="1150" y="57"/>
                  </a:cubicBezTo>
                  <a:cubicBezTo>
                    <a:pt x="1148" y="55"/>
                    <a:pt x="1145" y="53"/>
                    <a:pt x="1143" y="50"/>
                  </a:cubicBezTo>
                  <a:cubicBezTo>
                    <a:pt x="1141" y="48"/>
                    <a:pt x="1140" y="46"/>
                    <a:pt x="1139" y="44"/>
                  </a:cubicBezTo>
                  <a:cubicBezTo>
                    <a:pt x="1139" y="42"/>
                    <a:pt x="1138" y="40"/>
                    <a:pt x="1138" y="38"/>
                  </a:cubicBezTo>
                  <a:cubicBezTo>
                    <a:pt x="1138" y="35"/>
                    <a:pt x="1138" y="32"/>
                    <a:pt x="1139" y="31"/>
                  </a:cubicBezTo>
                  <a:cubicBezTo>
                    <a:pt x="1140" y="28"/>
                    <a:pt x="1141" y="26"/>
                    <a:pt x="1142" y="26"/>
                  </a:cubicBezTo>
                  <a:cubicBezTo>
                    <a:pt x="1144" y="26"/>
                    <a:pt x="1147" y="29"/>
                    <a:pt x="1151" y="33"/>
                  </a:cubicBezTo>
                  <a:cubicBezTo>
                    <a:pt x="1155" y="36"/>
                    <a:pt x="1159" y="41"/>
                    <a:pt x="1163" y="47"/>
                  </a:cubicBezTo>
                  <a:cubicBezTo>
                    <a:pt x="1167" y="52"/>
                    <a:pt x="1171" y="58"/>
                    <a:pt x="1175" y="64"/>
                  </a:cubicBezTo>
                  <a:cubicBezTo>
                    <a:pt x="1183" y="77"/>
                    <a:pt x="1183" y="77"/>
                    <a:pt x="1183" y="77"/>
                  </a:cubicBezTo>
                  <a:cubicBezTo>
                    <a:pt x="1185" y="81"/>
                    <a:pt x="1188" y="85"/>
                    <a:pt x="1190" y="90"/>
                  </a:cubicBezTo>
                  <a:cubicBezTo>
                    <a:pt x="1194" y="83"/>
                    <a:pt x="1196" y="76"/>
                    <a:pt x="1197" y="69"/>
                  </a:cubicBezTo>
                  <a:cubicBezTo>
                    <a:pt x="1198" y="62"/>
                    <a:pt x="1199" y="54"/>
                    <a:pt x="1199" y="45"/>
                  </a:cubicBezTo>
                  <a:cubicBezTo>
                    <a:pt x="1195" y="42"/>
                    <a:pt x="1195" y="42"/>
                    <a:pt x="1195" y="42"/>
                  </a:cubicBezTo>
                  <a:cubicBezTo>
                    <a:pt x="1195" y="39"/>
                    <a:pt x="1195" y="36"/>
                    <a:pt x="1195" y="33"/>
                  </a:cubicBezTo>
                  <a:cubicBezTo>
                    <a:pt x="1196" y="30"/>
                    <a:pt x="1197" y="27"/>
                    <a:pt x="1198" y="25"/>
                  </a:cubicBezTo>
                  <a:cubicBezTo>
                    <a:pt x="1200" y="26"/>
                    <a:pt x="1200" y="26"/>
                    <a:pt x="1200" y="26"/>
                  </a:cubicBezTo>
                  <a:cubicBezTo>
                    <a:pt x="1200" y="28"/>
                    <a:pt x="1201" y="30"/>
                    <a:pt x="1204" y="31"/>
                  </a:cubicBezTo>
                  <a:cubicBezTo>
                    <a:pt x="1205" y="32"/>
                    <a:pt x="1206" y="33"/>
                    <a:pt x="1208" y="34"/>
                  </a:cubicBezTo>
                  <a:cubicBezTo>
                    <a:pt x="1210" y="34"/>
                    <a:pt x="1212" y="35"/>
                    <a:pt x="1213" y="36"/>
                  </a:cubicBezTo>
                  <a:close/>
                  <a:moveTo>
                    <a:pt x="1180" y="148"/>
                  </a:moveTo>
                  <a:cubicBezTo>
                    <a:pt x="1180" y="149"/>
                    <a:pt x="1180" y="151"/>
                    <a:pt x="1178" y="152"/>
                  </a:cubicBezTo>
                  <a:cubicBezTo>
                    <a:pt x="1177" y="152"/>
                    <a:pt x="1175" y="153"/>
                    <a:pt x="1173" y="154"/>
                  </a:cubicBezTo>
                  <a:cubicBezTo>
                    <a:pt x="1159" y="159"/>
                    <a:pt x="1159" y="159"/>
                    <a:pt x="1159" y="159"/>
                  </a:cubicBezTo>
                  <a:cubicBezTo>
                    <a:pt x="1159" y="156"/>
                    <a:pt x="1161" y="154"/>
                    <a:pt x="1166" y="152"/>
                  </a:cubicBezTo>
                  <a:cubicBezTo>
                    <a:pt x="1165" y="152"/>
                    <a:pt x="1164" y="151"/>
                    <a:pt x="1163" y="150"/>
                  </a:cubicBezTo>
                  <a:cubicBezTo>
                    <a:pt x="1162" y="149"/>
                    <a:pt x="1161" y="148"/>
                    <a:pt x="1161" y="147"/>
                  </a:cubicBezTo>
                  <a:cubicBezTo>
                    <a:pt x="1161" y="145"/>
                    <a:pt x="1162" y="143"/>
                    <a:pt x="1165" y="140"/>
                  </a:cubicBezTo>
                  <a:cubicBezTo>
                    <a:pt x="1168" y="137"/>
                    <a:pt x="1171" y="135"/>
                    <a:pt x="1173" y="135"/>
                  </a:cubicBezTo>
                  <a:cubicBezTo>
                    <a:pt x="1174" y="135"/>
                    <a:pt x="1175" y="136"/>
                    <a:pt x="1176" y="136"/>
                  </a:cubicBezTo>
                  <a:cubicBezTo>
                    <a:pt x="1177" y="137"/>
                    <a:pt x="1177" y="138"/>
                    <a:pt x="1177" y="139"/>
                  </a:cubicBezTo>
                  <a:cubicBezTo>
                    <a:pt x="1177" y="140"/>
                    <a:pt x="1177" y="141"/>
                    <a:pt x="1177" y="141"/>
                  </a:cubicBezTo>
                  <a:cubicBezTo>
                    <a:pt x="1176" y="142"/>
                    <a:pt x="1176" y="143"/>
                    <a:pt x="1175" y="144"/>
                  </a:cubicBezTo>
                  <a:cubicBezTo>
                    <a:pt x="1174" y="142"/>
                    <a:pt x="1172" y="142"/>
                    <a:pt x="1170" y="142"/>
                  </a:cubicBezTo>
                  <a:cubicBezTo>
                    <a:pt x="1169" y="142"/>
                    <a:pt x="1168" y="142"/>
                    <a:pt x="1167" y="142"/>
                  </a:cubicBezTo>
                  <a:cubicBezTo>
                    <a:pt x="1166" y="143"/>
                    <a:pt x="1165" y="143"/>
                    <a:pt x="1165" y="144"/>
                  </a:cubicBezTo>
                  <a:cubicBezTo>
                    <a:pt x="1165" y="145"/>
                    <a:pt x="1166" y="146"/>
                    <a:pt x="1169" y="147"/>
                  </a:cubicBezTo>
                  <a:cubicBezTo>
                    <a:pt x="1171" y="149"/>
                    <a:pt x="1173" y="149"/>
                    <a:pt x="1175" y="149"/>
                  </a:cubicBezTo>
                  <a:cubicBezTo>
                    <a:pt x="1176" y="149"/>
                    <a:pt x="1177" y="149"/>
                    <a:pt x="1177" y="149"/>
                  </a:cubicBezTo>
                  <a:cubicBezTo>
                    <a:pt x="1178" y="149"/>
                    <a:pt x="1179" y="149"/>
                    <a:pt x="1180" y="148"/>
                  </a:cubicBezTo>
                  <a:close/>
                  <a:moveTo>
                    <a:pt x="1186" y="115"/>
                  </a:moveTo>
                  <a:cubicBezTo>
                    <a:pt x="1190" y="115"/>
                    <a:pt x="1193" y="113"/>
                    <a:pt x="1193" y="112"/>
                  </a:cubicBezTo>
                  <a:cubicBezTo>
                    <a:pt x="1193" y="110"/>
                    <a:pt x="1192" y="109"/>
                    <a:pt x="1192" y="108"/>
                  </a:cubicBezTo>
                  <a:cubicBezTo>
                    <a:pt x="1191" y="107"/>
                    <a:pt x="1190" y="105"/>
                    <a:pt x="1189" y="102"/>
                  </a:cubicBezTo>
                  <a:cubicBezTo>
                    <a:pt x="1187" y="104"/>
                    <a:pt x="1185" y="106"/>
                    <a:pt x="1182" y="109"/>
                  </a:cubicBezTo>
                  <a:cubicBezTo>
                    <a:pt x="1179" y="112"/>
                    <a:pt x="1176" y="114"/>
                    <a:pt x="1173" y="116"/>
                  </a:cubicBezTo>
                  <a:cubicBezTo>
                    <a:pt x="1179" y="116"/>
                    <a:pt x="1183" y="116"/>
                    <a:pt x="1186" y="115"/>
                  </a:cubicBezTo>
                  <a:close/>
                  <a:moveTo>
                    <a:pt x="1244" y="75"/>
                  </a:moveTo>
                  <a:cubicBezTo>
                    <a:pt x="1245" y="85"/>
                    <a:pt x="1245" y="93"/>
                    <a:pt x="1245" y="98"/>
                  </a:cubicBezTo>
                  <a:cubicBezTo>
                    <a:pt x="1245" y="102"/>
                    <a:pt x="1244" y="106"/>
                    <a:pt x="1243" y="110"/>
                  </a:cubicBezTo>
                  <a:cubicBezTo>
                    <a:pt x="1242" y="112"/>
                    <a:pt x="1240" y="116"/>
                    <a:pt x="1238" y="120"/>
                  </a:cubicBezTo>
                  <a:cubicBezTo>
                    <a:pt x="1236" y="119"/>
                    <a:pt x="1236" y="119"/>
                    <a:pt x="1236" y="119"/>
                  </a:cubicBezTo>
                  <a:cubicBezTo>
                    <a:pt x="1237" y="118"/>
                    <a:pt x="1237" y="116"/>
                    <a:pt x="1237" y="114"/>
                  </a:cubicBezTo>
                  <a:cubicBezTo>
                    <a:pt x="1237" y="112"/>
                    <a:pt x="1237" y="111"/>
                    <a:pt x="1237" y="110"/>
                  </a:cubicBezTo>
                  <a:cubicBezTo>
                    <a:pt x="1237" y="105"/>
                    <a:pt x="1237" y="97"/>
                    <a:pt x="1236" y="88"/>
                  </a:cubicBezTo>
                  <a:cubicBezTo>
                    <a:pt x="1235" y="78"/>
                    <a:pt x="1234" y="68"/>
                    <a:pt x="1233" y="57"/>
                  </a:cubicBezTo>
                  <a:cubicBezTo>
                    <a:pt x="1232" y="51"/>
                    <a:pt x="1231" y="44"/>
                    <a:pt x="1230" y="38"/>
                  </a:cubicBezTo>
                  <a:cubicBezTo>
                    <a:pt x="1231" y="35"/>
                    <a:pt x="1233" y="33"/>
                    <a:pt x="1234" y="30"/>
                  </a:cubicBezTo>
                  <a:cubicBezTo>
                    <a:pt x="1235" y="27"/>
                    <a:pt x="1236" y="25"/>
                    <a:pt x="1238" y="23"/>
                  </a:cubicBezTo>
                  <a:cubicBezTo>
                    <a:pt x="1238" y="29"/>
                    <a:pt x="1240" y="37"/>
                    <a:pt x="1241" y="47"/>
                  </a:cubicBezTo>
                  <a:cubicBezTo>
                    <a:pt x="1242" y="57"/>
                    <a:pt x="1243" y="67"/>
                    <a:pt x="1244" y="75"/>
                  </a:cubicBezTo>
                  <a:close/>
                  <a:moveTo>
                    <a:pt x="1361" y="113"/>
                  </a:moveTo>
                  <a:cubicBezTo>
                    <a:pt x="1361" y="122"/>
                    <a:pt x="1358" y="131"/>
                    <a:pt x="1352" y="139"/>
                  </a:cubicBezTo>
                  <a:cubicBezTo>
                    <a:pt x="1344" y="149"/>
                    <a:pt x="1336" y="153"/>
                    <a:pt x="1327" y="153"/>
                  </a:cubicBezTo>
                  <a:cubicBezTo>
                    <a:pt x="1324" y="153"/>
                    <a:pt x="1320" y="153"/>
                    <a:pt x="1316" y="152"/>
                  </a:cubicBezTo>
                  <a:cubicBezTo>
                    <a:pt x="1314" y="152"/>
                    <a:pt x="1310" y="151"/>
                    <a:pt x="1306" y="149"/>
                  </a:cubicBezTo>
                  <a:cubicBezTo>
                    <a:pt x="1303" y="148"/>
                    <a:pt x="1299" y="147"/>
                    <a:pt x="1296" y="146"/>
                  </a:cubicBezTo>
                  <a:cubicBezTo>
                    <a:pt x="1297" y="143"/>
                    <a:pt x="1297" y="143"/>
                    <a:pt x="1297" y="143"/>
                  </a:cubicBezTo>
                  <a:cubicBezTo>
                    <a:pt x="1300" y="144"/>
                    <a:pt x="1303" y="144"/>
                    <a:pt x="1306" y="145"/>
                  </a:cubicBezTo>
                  <a:cubicBezTo>
                    <a:pt x="1310" y="146"/>
                    <a:pt x="1312" y="146"/>
                    <a:pt x="1315" y="146"/>
                  </a:cubicBezTo>
                  <a:cubicBezTo>
                    <a:pt x="1321" y="146"/>
                    <a:pt x="1327" y="145"/>
                    <a:pt x="1333" y="141"/>
                  </a:cubicBezTo>
                  <a:cubicBezTo>
                    <a:pt x="1337" y="139"/>
                    <a:pt x="1342" y="135"/>
                    <a:pt x="1346" y="130"/>
                  </a:cubicBezTo>
                  <a:cubicBezTo>
                    <a:pt x="1349" y="128"/>
                    <a:pt x="1352" y="124"/>
                    <a:pt x="1356" y="118"/>
                  </a:cubicBezTo>
                  <a:cubicBezTo>
                    <a:pt x="1349" y="118"/>
                    <a:pt x="1344" y="117"/>
                    <a:pt x="1340" y="115"/>
                  </a:cubicBezTo>
                  <a:cubicBezTo>
                    <a:pt x="1336" y="112"/>
                    <a:pt x="1334" y="108"/>
                    <a:pt x="1334" y="102"/>
                  </a:cubicBezTo>
                  <a:cubicBezTo>
                    <a:pt x="1334" y="97"/>
                    <a:pt x="1335" y="92"/>
                    <a:pt x="1338" y="87"/>
                  </a:cubicBezTo>
                  <a:cubicBezTo>
                    <a:pt x="1341" y="82"/>
                    <a:pt x="1344" y="79"/>
                    <a:pt x="1349" y="79"/>
                  </a:cubicBezTo>
                  <a:cubicBezTo>
                    <a:pt x="1354" y="79"/>
                    <a:pt x="1357" y="82"/>
                    <a:pt x="1359" y="87"/>
                  </a:cubicBezTo>
                  <a:cubicBezTo>
                    <a:pt x="1360" y="91"/>
                    <a:pt x="1361" y="97"/>
                    <a:pt x="1361" y="105"/>
                  </a:cubicBezTo>
                  <a:lnTo>
                    <a:pt x="1361" y="113"/>
                  </a:lnTo>
                  <a:close/>
                  <a:moveTo>
                    <a:pt x="1356" y="105"/>
                  </a:moveTo>
                  <a:cubicBezTo>
                    <a:pt x="1355" y="100"/>
                    <a:pt x="1354" y="96"/>
                    <a:pt x="1352" y="95"/>
                  </a:cubicBezTo>
                  <a:cubicBezTo>
                    <a:pt x="1351" y="93"/>
                    <a:pt x="1349" y="92"/>
                    <a:pt x="1347" y="92"/>
                  </a:cubicBezTo>
                  <a:cubicBezTo>
                    <a:pt x="1345" y="92"/>
                    <a:pt x="1344" y="93"/>
                    <a:pt x="1343" y="93"/>
                  </a:cubicBezTo>
                  <a:cubicBezTo>
                    <a:pt x="1342" y="94"/>
                    <a:pt x="1341" y="96"/>
                    <a:pt x="1341" y="97"/>
                  </a:cubicBezTo>
                  <a:cubicBezTo>
                    <a:pt x="1341" y="100"/>
                    <a:pt x="1343" y="102"/>
                    <a:pt x="1345" y="103"/>
                  </a:cubicBezTo>
                  <a:cubicBezTo>
                    <a:pt x="1347" y="104"/>
                    <a:pt x="1351" y="105"/>
                    <a:pt x="1356" y="105"/>
                  </a:cubicBezTo>
                  <a:close/>
                  <a:moveTo>
                    <a:pt x="1390" y="13"/>
                  </a:moveTo>
                  <a:cubicBezTo>
                    <a:pt x="1390" y="14"/>
                    <a:pt x="1389" y="16"/>
                    <a:pt x="1387" y="17"/>
                  </a:cubicBezTo>
                  <a:cubicBezTo>
                    <a:pt x="1386" y="17"/>
                    <a:pt x="1385" y="18"/>
                    <a:pt x="1382" y="19"/>
                  </a:cubicBezTo>
                  <a:cubicBezTo>
                    <a:pt x="1368" y="24"/>
                    <a:pt x="1368" y="24"/>
                    <a:pt x="1368" y="24"/>
                  </a:cubicBezTo>
                  <a:cubicBezTo>
                    <a:pt x="1368" y="21"/>
                    <a:pt x="1370" y="19"/>
                    <a:pt x="1376" y="17"/>
                  </a:cubicBezTo>
                  <a:cubicBezTo>
                    <a:pt x="1374" y="17"/>
                    <a:pt x="1373" y="16"/>
                    <a:pt x="1372" y="15"/>
                  </a:cubicBezTo>
                  <a:cubicBezTo>
                    <a:pt x="1371" y="14"/>
                    <a:pt x="1370" y="13"/>
                    <a:pt x="1370" y="12"/>
                  </a:cubicBezTo>
                  <a:cubicBezTo>
                    <a:pt x="1370" y="10"/>
                    <a:pt x="1372" y="8"/>
                    <a:pt x="1374" y="5"/>
                  </a:cubicBezTo>
                  <a:cubicBezTo>
                    <a:pt x="1378" y="2"/>
                    <a:pt x="1380" y="0"/>
                    <a:pt x="1383" y="0"/>
                  </a:cubicBezTo>
                  <a:cubicBezTo>
                    <a:pt x="1384" y="0"/>
                    <a:pt x="1385" y="1"/>
                    <a:pt x="1385" y="1"/>
                  </a:cubicBezTo>
                  <a:cubicBezTo>
                    <a:pt x="1386" y="2"/>
                    <a:pt x="1386" y="3"/>
                    <a:pt x="1386" y="4"/>
                  </a:cubicBezTo>
                  <a:cubicBezTo>
                    <a:pt x="1386" y="5"/>
                    <a:pt x="1386" y="6"/>
                    <a:pt x="1386" y="6"/>
                  </a:cubicBezTo>
                  <a:cubicBezTo>
                    <a:pt x="1386" y="7"/>
                    <a:pt x="1385" y="8"/>
                    <a:pt x="1385" y="9"/>
                  </a:cubicBezTo>
                  <a:cubicBezTo>
                    <a:pt x="1383" y="7"/>
                    <a:pt x="1381" y="7"/>
                    <a:pt x="1379" y="7"/>
                  </a:cubicBezTo>
                  <a:cubicBezTo>
                    <a:pt x="1378" y="7"/>
                    <a:pt x="1377" y="7"/>
                    <a:pt x="1376" y="7"/>
                  </a:cubicBezTo>
                  <a:cubicBezTo>
                    <a:pt x="1375" y="8"/>
                    <a:pt x="1374" y="8"/>
                    <a:pt x="1374" y="9"/>
                  </a:cubicBezTo>
                  <a:cubicBezTo>
                    <a:pt x="1374" y="10"/>
                    <a:pt x="1375" y="11"/>
                    <a:pt x="1378" y="12"/>
                  </a:cubicBezTo>
                  <a:cubicBezTo>
                    <a:pt x="1380" y="14"/>
                    <a:pt x="1382" y="14"/>
                    <a:pt x="1384" y="14"/>
                  </a:cubicBezTo>
                  <a:cubicBezTo>
                    <a:pt x="1385" y="14"/>
                    <a:pt x="1386" y="14"/>
                    <a:pt x="1387" y="14"/>
                  </a:cubicBezTo>
                  <a:cubicBezTo>
                    <a:pt x="1387" y="14"/>
                    <a:pt x="1388" y="14"/>
                    <a:pt x="1390" y="13"/>
                  </a:cubicBezTo>
                  <a:close/>
                  <a:moveTo>
                    <a:pt x="1386" y="75"/>
                  </a:moveTo>
                  <a:cubicBezTo>
                    <a:pt x="1387" y="85"/>
                    <a:pt x="1387" y="93"/>
                    <a:pt x="1387" y="98"/>
                  </a:cubicBezTo>
                  <a:cubicBezTo>
                    <a:pt x="1387" y="102"/>
                    <a:pt x="1387" y="106"/>
                    <a:pt x="1385" y="110"/>
                  </a:cubicBezTo>
                  <a:cubicBezTo>
                    <a:pt x="1384" y="112"/>
                    <a:pt x="1383" y="116"/>
                    <a:pt x="1380" y="120"/>
                  </a:cubicBezTo>
                  <a:cubicBezTo>
                    <a:pt x="1379" y="119"/>
                    <a:pt x="1379" y="119"/>
                    <a:pt x="1379" y="119"/>
                  </a:cubicBezTo>
                  <a:cubicBezTo>
                    <a:pt x="1379" y="118"/>
                    <a:pt x="1379" y="116"/>
                    <a:pt x="1379" y="114"/>
                  </a:cubicBezTo>
                  <a:cubicBezTo>
                    <a:pt x="1379" y="112"/>
                    <a:pt x="1379" y="111"/>
                    <a:pt x="1379" y="110"/>
                  </a:cubicBezTo>
                  <a:cubicBezTo>
                    <a:pt x="1379" y="105"/>
                    <a:pt x="1379" y="97"/>
                    <a:pt x="1378" y="88"/>
                  </a:cubicBezTo>
                  <a:cubicBezTo>
                    <a:pt x="1377" y="78"/>
                    <a:pt x="1376" y="68"/>
                    <a:pt x="1375" y="57"/>
                  </a:cubicBezTo>
                  <a:cubicBezTo>
                    <a:pt x="1374" y="51"/>
                    <a:pt x="1373" y="44"/>
                    <a:pt x="1373" y="38"/>
                  </a:cubicBezTo>
                  <a:cubicBezTo>
                    <a:pt x="1374" y="35"/>
                    <a:pt x="1375" y="33"/>
                    <a:pt x="1376" y="30"/>
                  </a:cubicBezTo>
                  <a:cubicBezTo>
                    <a:pt x="1377" y="27"/>
                    <a:pt x="1379" y="25"/>
                    <a:pt x="1380" y="23"/>
                  </a:cubicBezTo>
                  <a:cubicBezTo>
                    <a:pt x="1381" y="29"/>
                    <a:pt x="1382" y="37"/>
                    <a:pt x="1383" y="47"/>
                  </a:cubicBezTo>
                  <a:cubicBezTo>
                    <a:pt x="1384" y="57"/>
                    <a:pt x="1385" y="67"/>
                    <a:pt x="1386" y="75"/>
                  </a:cubicBezTo>
                  <a:close/>
                </a:path>
              </a:pathLst>
            </a:cu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53FBB1EE-269D-495F-8384-01A4B980D8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6" y="7739"/>
              <a:ext cx="949" cy="450"/>
            </a:xfrm>
            <a:custGeom>
              <a:avLst/>
              <a:gdLst>
                <a:gd name="T0" fmla="*/ 49 w 356"/>
                <a:gd name="T1" fmla="*/ 115 h 169"/>
                <a:gd name="T2" fmla="*/ 26 w 356"/>
                <a:gd name="T3" fmla="*/ 103 h 169"/>
                <a:gd name="T4" fmla="*/ 11 w 356"/>
                <a:gd name="T5" fmla="*/ 79 h 169"/>
                <a:gd name="T6" fmla="*/ 36 w 356"/>
                <a:gd name="T7" fmla="*/ 53 h 169"/>
                <a:gd name="T8" fmla="*/ 46 w 356"/>
                <a:gd name="T9" fmla="*/ 50 h 169"/>
                <a:gd name="T10" fmla="*/ 55 w 356"/>
                <a:gd name="T11" fmla="*/ 99 h 169"/>
                <a:gd name="T12" fmla="*/ 76 w 356"/>
                <a:gd name="T13" fmla="*/ 127 h 169"/>
                <a:gd name="T14" fmla="*/ 5 w 356"/>
                <a:gd name="T15" fmla="*/ 25 h 169"/>
                <a:gd name="T16" fmla="*/ 30 w 356"/>
                <a:gd name="T17" fmla="*/ 89 h 169"/>
                <a:gd name="T18" fmla="*/ 26 w 356"/>
                <a:gd name="T19" fmla="*/ 79 h 169"/>
                <a:gd name="T20" fmla="*/ 30 w 356"/>
                <a:gd name="T21" fmla="*/ 89 h 169"/>
                <a:gd name="T22" fmla="*/ 27 w 356"/>
                <a:gd name="T23" fmla="*/ 16 h 169"/>
                <a:gd name="T24" fmla="*/ 124 w 356"/>
                <a:gd name="T25" fmla="*/ 127 h 169"/>
                <a:gd name="T26" fmla="*/ 117 w 356"/>
                <a:gd name="T27" fmla="*/ 110 h 169"/>
                <a:gd name="T28" fmla="*/ 113 w 356"/>
                <a:gd name="T29" fmla="*/ 64 h 169"/>
                <a:gd name="T30" fmla="*/ 124 w 356"/>
                <a:gd name="T31" fmla="*/ 127 h 169"/>
                <a:gd name="T32" fmla="*/ 78 w 356"/>
                <a:gd name="T33" fmla="*/ 161 h 169"/>
                <a:gd name="T34" fmla="*/ 124 w 356"/>
                <a:gd name="T35" fmla="*/ 146 h 169"/>
                <a:gd name="T36" fmla="*/ 108 w 356"/>
                <a:gd name="T37" fmla="*/ 138 h 169"/>
                <a:gd name="T38" fmla="*/ 148 w 356"/>
                <a:gd name="T39" fmla="*/ 127 h 169"/>
                <a:gd name="T40" fmla="*/ 134 w 356"/>
                <a:gd name="T41" fmla="*/ 109 h 169"/>
                <a:gd name="T42" fmla="*/ 142 w 356"/>
                <a:gd name="T43" fmla="*/ 108 h 169"/>
                <a:gd name="T44" fmla="*/ 181 w 356"/>
                <a:gd name="T45" fmla="*/ 81 h 169"/>
                <a:gd name="T46" fmla="*/ 186 w 356"/>
                <a:gd name="T47" fmla="*/ 71 h 169"/>
                <a:gd name="T48" fmla="*/ 233 w 356"/>
                <a:gd name="T49" fmla="*/ 127 h 169"/>
                <a:gd name="T50" fmla="*/ 223 w 356"/>
                <a:gd name="T51" fmla="*/ 110 h 169"/>
                <a:gd name="T52" fmla="*/ 208 w 356"/>
                <a:gd name="T53" fmla="*/ 12 h 169"/>
                <a:gd name="T54" fmla="*/ 219 w 356"/>
                <a:gd name="T55" fmla="*/ 10 h 169"/>
                <a:gd name="T56" fmla="*/ 226 w 356"/>
                <a:gd name="T57" fmla="*/ 32 h 169"/>
                <a:gd name="T58" fmla="*/ 233 w 356"/>
                <a:gd name="T59" fmla="*/ 127 h 169"/>
                <a:gd name="T60" fmla="*/ 226 w 356"/>
                <a:gd name="T61" fmla="*/ 110 h 169"/>
                <a:gd name="T62" fmla="*/ 263 w 356"/>
                <a:gd name="T63" fmla="*/ 80 h 169"/>
                <a:gd name="T64" fmla="*/ 282 w 356"/>
                <a:gd name="T65" fmla="*/ 103 h 169"/>
                <a:gd name="T66" fmla="*/ 264 w 356"/>
                <a:gd name="T67" fmla="*/ 164 h 169"/>
                <a:gd name="T68" fmla="*/ 272 w 356"/>
                <a:gd name="T69" fmla="*/ 150 h 169"/>
                <a:gd name="T70" fmla="*/ 275 w 356"/>
                <a:gd name="T71" fmla="*/ 110 h 169"/>
                <a:gd name="T72" fmla="*/ 297 w 356"/>
                <a:gd name="T73" fmla="*/ 24 h 169"/>
                <a:gd name="T74" fmla="*/ 303 w 356"/>
                <a:gd name="T75" fmla="*/ 1 h 169"/>
                <a:gd name="T76" fmla="*/ 319 w 356"/>
                <a:gd name="T77" fmla="*/ 24 h 169"/>
                <a:gd name="T78" fmla="*/ 323 w 356"/>
                <a:gd name="T79" fmla="*/ 107 h 169"/>
                <a:gd name="T80" fmla="*/ 356 w 356"/>
                <a:gd name="T81" fmla="*/ 102 h 169"/>
                <a:gd name="T82" fmla="*/ 346 w 356"/>
                <a:gd name="T83" fmla="*/ 128 h 169"/>
                <a:gd name="T84" fmla="*/ 345 w 356"/>
                <a:gd name="T85" fmla="*/ 88 h 169"/>
                <a:gd name="T86" fmla="*/ 342 w 356"/>
                <a:gd name="T87" fmla="*/ 17 h 169"/>
                <a:gd name="T88" fmla="*/ 355 w 356"/>
                <a:gd name="T89" fmla="*/ 73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6" h="169">
                  <a:moveTo>
                    <a:pt x="76" y="127"/>
                  </a:moveTo>
                  <a:cubicBezTo>
                    <a:pt x="62" y="127"/>
                    <a:pt x="62" y="127"/>
                    <a:pt x="62" y="127"/>
                  </a:cubicBezTo>
                  <a:cubicBezTo>
                    <a:pt x="57" y="127"/>
                    <a:pt x="53" y="123"/>
                    <a:pt x="49" y="115"/>
                  </a:cubicBezTo>
                  <a:cubicBezTo>
                    <a:pt x="46" y="109"/>
                    <a:pt x="44" y="101"/>
                    <a:pt x="43" y="91"/>
                  </a:cubicBezTo>
                  <a:cubicBezTo>
                    <a:pt x="41" y="95"/>
                    <a:pt x="38" y="98"/>
                    <a:pt x="35" y="100"/>
                  </a:cubicBezTo>
                  <a:cubicBezTo>
                    <a:pt x="32" y="102"/>
                    <a:pt x="29" y="103"/>
                    <a:pt x="26" y="103"/>
                  </a:cubicBezTo>
                  <a:cubicBezTo>
                    <a:pt x="18" y="103"/>
                    <a:pt x="12" y="102"/>
                    <a:pt x="7" y="101"/>
                  </a:cubicBezTo>
                  <a:cubicBezTo>
                    <a:pt x="2" y="100"/>
                    <a:pt x="0" y="99"/>
                    <a:pt x="0" y="98"/>
                  </a:cubicBezTo>
                  <a:cubicBezTo>
                    <a:pt x="0" y="92"/>
                    <a:pt x="3" y="86"/>
                    <a:pt x="11" y="79"/>
                  </a:cubicBezTo>
                  <a:cubicBezTo>
                    <a:pt x="18" y="72"/>
                    <a:pt x="27" y="66"/>
                    <a:pt x="38" y="61"/>
                  </a:cubicBezTo>
                  <a:cubicBezTo>
                    <a:pt x="38" y="61"/>
                    <a:pt x="38" y="59"/>
                    <a:pt x="37" y="57"/>
                  </a:cubicBezTo>
                  <a:cubicBezTo>
                    <a:pt x="37" y="55"/>
                    <a:pt x="36" y="53"/>
                    <a:pt x="36" y="53"/>
                  </a:cubicBezTo>
                  <a:cubicBezTo>
                    <a:pt x="36" y="51"/>
                    <a:pt x="37" y="48"/>
                    <a:pt x="39" y="46"/>
                  </a:cubicBezTo>
                  <a:cubicBezTo>
                    <a:pt x="40" y="43"/>
                    <a:pt x="42" y="41"/>
                    <a:pt x="44" y="39"/>
                  </a:cubicBezTo>
                  <a:cubicBezTo>
                    <a:pt x="44" y="43"/>
                    <a:pt x="45" y="47"/>
                    <a:pt x="46" y="50"/>
                  </a:cubicBezTo>
                  <a:cubicBezTo>
                    <a:pt x="46" y="54"/>
                    <a:pt x="47" y="58"/>
                    <a:pt x="48" y="62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3" y="88"/>
                    <a:pt x="54" y="95"/>
                    <a:pt x="55" y="99"/>
                  </a:cubicBezTo>
                  <a:cubicBezTo>
                    <a:pt x="57" y="106"/>
                    <a:pt x="59" y="110"/>
                    <a:pt x="62" y="110"/>
                  </a:cubicBezTo>
                  <a:cubicBezTo>
                    <a:pt x="76" y="110"/>
                    <a:pt x="76" y="110"/>
                    <a:pt x="76" y="110"/>
                  </a:cubicBezTo>
                  <a:lnTo>
                    <a:pt x="76" y="127"/>
                  </a:lnTo>
                  <a:close/>
                  <a:moveTo>
                    <a:pt x="28" y="19"/>
                  </a:moveTo>
                  <a:cubicBezTo>
                    <a:pt x="21" y="33"/>
                    <a:pt x="21" y="33"/>
                    <a:pt x="21" y="3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12" y="10"/>
                    <a:pt x="12" y="10"/>
                    <a:pt x="12" y="10"/>
                  </a:cubicBezTo>
                  <a:lnTo>
                    <a:pt x="28" y="19"/>
                  </a:lnTo>
                  <a:close/>
                  <a:moveTo>
                    <a:pt x="30" y="89"/>
                  </a:moveTo>
                  <a:cubicBezTo>
                    <a:pt x="34" y="89"/>
                    <a:pt x="38" y="87"/>
                    <a:pt x="41" y="83"/>
                  </a:cubicBezTo>
                  <a:cubicBezTo>
                    <a:pt x="40" y="72"/>
                    <a:pt x="40" y="72"/>
                    <a:pt x="40" y="72"/>
                  </a:cubicBezTo>
                  <a:cubicBezTo>
                    <a:pt x="34" y="74"/>
                    <a:pt x="29" y="76"/>
                    <a:pt x="26" y="79"/>
                  </a:cubicBezTo>
                  <a:cubicBezTo>
                    <a:pt x="23" y="81"/>
                    <a:pt x="20" y="84"/>
                    <a:pt x="18" y="87"/>
                  </a:cubicBezTo>
                  <a:cubicBezTo>
                    <a:pt x="19" y="88"/>
                    <a:pt x="21" y="88"/>
                    <a:pt x="23" y="89"/>
                  </a:cubicBezTo>
                  <a:cubicBezTo>
                    <a:pt x="25" y="89"/>
                    <a:pt x="27" y="89"/>
                    <a:pt x="30" y="89"/>
                  </a:cubicBezTo>
                  <a:close/>
                  <a:moveTo>
                    <a:pt x="51" y="10"/>
                  </a:moveTo>
                  <a:cubicBezTo>
                    <a:pt x="43" y="24"/>
                    <a:pt x="43" y="24"/>
                    <a:pt x="43" y="24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5" y="2"/>
                    <a:pt x="35" y="2"/>
                    <a:pt x="35" y="2"/>
                  </a:cubicBezTo>
                  <a:lnTo>
                    <a:pt x="51" y="10"/>
                  </a:lnTo>
                  <a:close/>
                  <a:moveTo>
                    <a:pt x="124" y="127"/>
                  </a:moveTo>
                  <a:cubicBezTo>
                    <a:pt x="69" y="127"/>
                    <a:pt x="69" y="127"/>
                    <a:pt x="69" y="127"/>
                  </a:cubicBezTo>
                  <a:cubicBezTo>
                    <a:pt x="69" y="110"/>
                    <a:pt x="69" y="110"/>
                    <a:pt x="69" y="110"/>
                  </a:cubicBezTo>
                  <a:cubicBezTo>
                    <a:pt x="117" y="110"/>
                    <a:pt x="117" y="110"/>
                    <a:pt x="117" y="110"/>
                  </a:cubicBezTo>
                  <a:cubicBezTo>
                    <a:pt x="117" y="102"/>
                    <a:pt x="116" y="96"/>
                    <a:pt x="114" y="92"/>
                  </a:cubicBezTo>
                  <a:cubicBezTo>
                    <a:pt x="113" y="89"/>
                    <a:pt x="110" y="85"/>
                    <a:pt x="105" y="80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18" y="70"/>
                    <a:pt x="121" y="75"/>
                    <a:pt x="122" y="78"/>
                  </a:cubicBezTo>
                  <a:cubicBezTo>
                    <a:pt x="123" y="83"/>
                    <a:pt x="124" y="91"/>
                    <a:pt x="124" y="103"/>
                  </a:cubicBezTo>
                  <a:lnTo>
                    <a:pt x="124" y="127"/>
                  </a:lnTo>
                  <a:close/>
                  <a:moveTo>
                    <a:pt x="101" y="155"/>
                  </a:moveTo>
                  <a:cubicBezTo>
                    <a:pt x="94" y="169"/>
                    <a:pt x="94" y="169"/>
                    <a:pt x="94" y="169"/>
                  </a:cubicBezTo>
                  <a:cubicBezTo>
                    <a:pt x="78" y="161"/>
                    <a:pt x="78" y="161"/>
                    <a:pt x="78" y="161"/>
                  </a:cubicBezTo>
                  <a:cubicBezTo>
                    <a:pt x="85" y="147"/>
                    <a:pt x="85" y="147"/>
                    <a:pt x="85" y="147"/>
                  </a:cubicBezTo>
                  <a:lnTo>
                    <a:pt x="101" y="155"/>
                  </a:lnTo>
                  <a:close/>
                  <a:moveTo>
                    <a:pt x="124" y="146"/>
                  </a:moveTo>
                  <a:cubicBezTo>
                    <a:pt x="116" y="160"/>
                    <a:pt x="116" y="160"/>
                    <a:pt x="116" y="160"/>
                  </a:cubicBezTo>
                  <a:cubicBezTo>
                    <a:pt x="100" y="152"/>
                    <a:pt x="100" y="152"/>
                    <a:pt x="100" y="152"/>
                  </a:cubicBezTo>
                  <a:cubicBezTo>
                    <a:pt x="108" y="138"/>
                    <a:pt x="108" y="138"/>
                    <a:pt x="108" y="138"/>
                  </a:cubicBezTo>
                  <a:lnTo>
                    <a:pt x="124" y="146"/>
                  </a:lnTo>
                  <a:close/>
                  <a:moveTo>
                    <a:pt x="192" y="127"/>
                  </a:moveTo>
                  <a:cubicBezTo>
                    <a:pt x="148" y="127"/>
                    <a:pt x="148" y="127"/>
                    <a:pt x="148" y="127"/>
                  </a:cubicBezTo>
                  <a:cubicBezTo>
                    <a:pt x="144" y="127"/>
                    <a:pt x="141" y="126"/>
                    <a:pt x="138" y="123"/>
                  </a:cubicBezTo>
                  <a:cubicBezTo>
                    <a:pt x="135" y="121"/>
                    <a:pt x="134" y="119"/>
                    <a:pt x="134" y="116"/>
                  </a:cubicBezTo>
                  <a:cubicBezTo>
                    <a:pt x="134" y="113"/>
                    <a:pt x="134" y="111"/>
                    <a:pt x="134" y="109"/>
                  </a:cubicBezTo>
                  <a:cubicBezTo>
                    <a:pt x="134" y="107"/>
                    <a:pt x="135" y="105"/>
                    <a:pt x="135" y="102"/>
                  </a:cubicBezTo>
                  <a:cubicBezTo>
                    <a:pt x="138" y="102"/>
                    <a:pt x="138" y="102"/>
                    <a:pt x="138" y="102"/>
                  </a:cubicBezTo>
                  <a:cubicBezTo>
                    <a:pt x="138" y="105"/>
                    <a:pt x="140" y="107"/>
                    <a:pt x="142" y="108"/>
                  </a:cubicBezTo>
                  <a:cubicBezTo>
                    <a:pt x="143" y="109"/>
                    <a:pt x="145" y="110"/>
                    <a:pt x="148" y="110"/>
                  </a:cubicBezTo>
                  <a:cubicBezTo>
                    <a:pt x="186" y="110"/>
                    <a:pt x="186" y="110"/>
                    <a:pt x="186" y="110"/>
                  </a:cubicBezTo>
                  <a:cubicBezTo>
                    <a:pt x="186" y="98"/>
                    <a:pt x="184" y="89"/>
                    <a:pt x="181" y="81"/>
                  </a:cubicBezTo>
                  <a:cubicBezTo>
                    <a:pt x="177" y="73"/>
                    <a:pt x="170" y="67"/>
                    <a:pt x="161" y="64"/>
                  </a:cubicBezTo>
                  <a:cubicBezTo>
                    <a:pt x="162" y="45"/>
                    <a:pt x="162" y="45"/>
                    <a:pt x="162" y="45"/>
                  </a:cubicBezTo>
                  <a:cubicBezTo>
                    <a:pt x="174" y="50"/>
                    <a:pt x="181" y="59"/>
                    <a:pt x="186" y="71"/>
                  </a:cubicBezTo>
                  <a:cubicBezTo>
                    <a:pt x="190" y="81"/>
                    <a:pt x="192" y="94"/>
                    <a:pt x="192" y="110"/>
                  </a:cubicBezTo>
                  <a:lnTo>
                    <a:pt x="192" y="127"/>
                  </a:lnTo>
                  <a:close/>
                  <a:moveTo>
                    <a:pt x="233" y="127"/>
                  </a:moveTo>
                  <a:cubicBezTo>
                    <a:pt x="185" y="127"/>
                    <a:pt x="185" y="127"/>
                    <a:pt x="185" y="127"/>
                  </a:cubicBezTo>
                  <a:cubicBezTo>
                    <a:pt x="185" y="110"/>
                    <a:pt x="185" y="110"/>
                    <a:pt x="185" y="110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12" y="27"/>
                    <a:pt x="212" y="27"/>
                    <a:pt x="212" y="27"/>
                  </a:cubicBezTo>
                  <a:cubicBezTo>
                    <a:pt x="207" y="24"/>
                    <a:pt x="207" y="24"/>
                    <a:pt x="207" y="24"/>
                  </a:cubicBezTo>
                  <a:cubicBezTo>
                    <a:pt x="207" y="20"/>
                    <a:pt x="207" y="16"/>
                    <a:pt x="208" y="12"/>
                  </a:cubicBezTo>
                  <a:cubicBezTo>
                    <a:pt x="209" y="8"/>
                    <a:pt x="210" y="4"/>
                    <a:pt x="211" y="0"/>
                  </a:cubicBezTo>
                  <a:cubicBezTo>
                    <a:pt x="213" y="1"/>
                    <a:pt x="213" y="1"/>
                    <a:pt x="213" y="1"/>
                  </a:cubicBezTo>
                  <a:cubicBezTo>
                    <a:pt x="213" y="5"/>
                    <a:pt x="215" y="8"/>
                    <a:pt x="219" y="10"/>
                  </a:cubicBezTo>
                  <a:cubicBezTo>
                    <a:pt x="222" y="11"/>
                    <a:pt x="226" y="12"/>
                    <a:pt x="229" y="14"/>
                  </a:cubicBezTo>
                  <a:cubicBezTo>
                    <a:pt x="229" y="17"/>
                    <a:pt x="229" y="20"/>
                    <a:pt x="228" y="24"/>
                  </a:cubicBezTo>
                  <a:cubicBezTo>
                    <a:pt x="228" y="28"/>
                    <a:pt x="227" y="31"/>
                    <a:pt x="226" y="32"/>
                  </a:cubicBezTo>
                  <a:cubicBezTo>
                    <a:pt x="222" y="31"/>
                    <a:pt x="222" y="31"/>
                    <a:pt x="222" y="31"/>
                  </a:cubicBezTo>
                  <a:cubicBezTo>
                    <a:pt x="233" y="107"/>
                    <a:pt x="233" y="107"/>
                    <a:pt x="233" y="107"/>
                  </a:cubicBezTo>
                  <a:lnTo>
                    <a:pt x="233" y="127"/>
                  </a:lnTo>
                  <a:close/>
                  <a:moveTo>
                    <a:pt x="282" y="127"/>
                  </a:moveTo>
                  <a:cubicBezTo>
                    <a:pt x="226" y="127"/>
                    <a:pt x="226" y="127"/>
                    <a:pt x="226" y="127"/>
                  </a:cubicBezTo>
                  <a:cubicBezTo>
                    <a:pt x="226" y="110"/>
                    <a:pt x="226" y="110"/>
                    <a:pt x="226" y="110"/>
                  </a:cubicBezTo>
                  <a:cubicBezTo>
                    <a:pt x="275" y="110"/>
                    <a:pt x="275" y="110"/>
                    <a:pt x="275" y="110"/>
                  </a:cubicBezTo>
                  <a:cubicBezTo>
                    <a:pt x="275" y="102"/>
                    <a:pt x="274" y="96"/>
                    <a:pt x="272" y="92"/>
                  </a:cubicBezTo>
                  <a:cubicBezTo>
                    <a:pt x="271" y="89"/>
                    <a:pt x="268" y="85"/>
                    <a:pt x="263" y="80"/>
                  </a:cubicBezTo>
                  <a:cubicBezTo>
                    <a:pt x="271" y="64"/>
                    <a:pt x="271" y="64"/>
                    <a:pt x="271" y="64"/>
                  </a:cubicBezTo>
                  <a:cubicBezTo>
                    <a:pt x="275" y="70"/>
                    <a:pt x="278" y="75"/>
                    <a:pt x="279" y="78"/>
                  </a:cubicBezTo>
                  <a:cubicBezTo>
                    <a:pt x="281" y="83"/>
                    <a:pt x="282" y="91"/>
                    <a:pt x="282" y="103"/>
                  </a:cubicBezTo>
                  <a:lnTo>
                    <a:pt x="282" y="127"/>
                  </a:lnTo>
                  <a:close/>
                  <a:moveTo>
                    <a:pt x="272" y="150"/>
                  </a:moveTo>
                  <a:cubicBezTo>
                    <a:pt x="264" y="164"/>
                    <a:pt x="264" y="164"/>
                    <a:pt x="264" y="164"/>
                  </a:cubicBezTo>
                  <a:cubicBezTo>
                    <a:pt x="249" y="156"/>
                    <a:pt x="249" y="156"/>
                    <a:pt x="249" y="156"/>
                  </a:cubicBezTo>
                  <a:cubicBezTo>
                    <a:pt x="256" y="142"/>
                    <a:pt x="256" y="142"/>
                    <a:pt x="256" y="142"/>
                  </a:cubicBezTo>
                  <a:lnTo>
                    <a:pt x="272" y="150"/>
                  </a:lnTo>
                  <a:close/>
                  <a:moveTo>
                    <a:pt x="323" y="127"/>
                  </a:moveTo>
                  <a:cubicBezTo>
                    <a:pt x="275" y="127"/>
                    <a:pt x="275" y="127"/>
                    <a:pt x="275" y="127"/>
                  </a:cubicBezTo>
                  <a:cubicBezTo>
                    <a:pt x="275" y="110"/>
                    <a:pt x="275" y="110"/>
                    <a:pt x="275" y="110"/>
                  </a:cubicBezTo>
                  <a:cubicBezTo>
                    <a:pt x="314" y="110"/>
                    <a:pt x="314" y="110"/>
                    <a:pt x="314" y="110"/>
                  </a:cubicBezTo>
                  <a:cubicBezTo>
                    <a:pt x="302" y="27"/>
                    <a:pt x="302" y="27"/>
                    <a:pt x="302" y="27"/>
                  </a:cubicBezTo>
                  <a:cubicBezTo>
                    <a:pt x="297" y="24"/>
                    <a:pt x="297" y="24"/>
                    <a:pt x="297" y="24"/>
                  </a:cubicBezTo>
                  <a:cubicBezTo>
                    <a:pt x="297" y="20"/>
                    <a:pt x="297" y="16"/>
                    <a:pt x="298" y="12"/>
                  </a:cubicBezTo>
                  <a:cubicBezTo>
                    <a:pt x="299" y="8"/>
                    <a:pt x="300" y="4"/>
                    <a:pt x="302" y="0"/>
                  </a:cubicBezTo>
                  <a:cubicBezTo>
                    <a:pt x="303" y="1"/>
                    <a:pt x="303" y="1"/>
                    <a:pt x="303" y="1"/>
                  </a:cubicBezTo>
                  <a:cubicBezTo>
                    <a:pt x="303" y="5"/>
                    <a:pt x="305" y="8"/>
                    <a:pt x="309" y="10"/>
                  </a:cubicBezTo>
                  <a:cubicBezTo>
                    <a:pt x="313" y="11"/>
                    <a:pt x="316" y="12"/>
                    <a:pt x="319" y="14"/>
                  </a:cubicBezTo>
                  <a:cubicBezTo>
                    <a:pt x="319" y="17"/>
                    <a:pt x="319" y="20"/>
                    <a:pt x="319" y="24"/>
                  </a:cubicBezTo>
                  <a:cubicBezTo>
                    <a:pt x="318" y="28"/>
                    <a:pt x="317" y="31"/>
                    <a:pt x="317" y="32"/>
                  </a:cubicBezTo>
                  <a:cubicBezTo>
                    <a:pt x="312" y="31"/>
                    <a:pt x="312" y="31"/>
                    <a:pt x="312" y="31"/>
                  </a:cubicBezTo>
                  <a:cubicBezTo>
                    <a:pt x="323" y="107"/>
                    <a:pt x="323" y="107"/>
                    <a:pt x="323" y="107"/>
                  </a:cubicBezTo>
                  <a:lnTo>
                    <a:pt x="323" y="127"/>
                  </a:lnTo>
                  <a:close/>
                  <a:moveTo>
                    <a:pt x="355" y="73"/>
                  </a:moveTo>
                  <a:cubicBezTo>
                    <a:pt x="356" y="85"/>
                    <a:pt x="356" y="95"/>
                    <a:pt x="356" y="102"/>
                  </a:cubicBezTo>
                  <a:cubicBezTo>
                    <a:pt x="356" y="107"/>
                    <a:pt x="356" y="112"/>
                    <a:pt x="354" y="117"/>
                  </a:cubicBezTo>
                  <a:cubicBezTo>
                    <a:pt x="353" y="119"/>
                    <a:pt x="351" y="124"/>
                    <a:pt x="347" y="129"/>
                  </a:cubicBezTo>
                  <a:cubicBezTo>
                    <a:pt x="346" y="128"/>
                    <a:pt x="346" y="128"/>
                    <a:pt x="346" y="128"/>
                  </a:cubicBezTo>
                  <a:cubicBezTo>
                    <a:pt x="346" y="126"/>
                    <a:pt x="346" y="124"/>
                    <a:pt x="346" y="122"/>
                  </a:cubicBezTo>
                  <a:cubicBezTo>
                    <a:pt x="346" y="119"/>
                    <a:pt x="346" y="118"/>
                    <a:pt x="346" y="117"/>
                  </a:cubicBezTo>
                  <a:cubicBezTo>
                    <a:pt x="346" y="110"/>
                    <a:pt x="346" y="101"/>
                    <a:pt x="345" y="88"/>
                  </a:cubicBezTo>
                  <a:cubicBezTo>
                    <a:pt x="344" y="76"/>
                    <a:pt x="342" y="64"/>
                    <a:pt x="341" y="50"/>
                  </a:cubicBezTo>
                  <a:cubicBezTo>
                    <a:pt x="340" y="42"/>
                    <a:pt x="339" y="34"/>
                    <a:pt x="338" y="26"/>
                  </a:cubicBezTo>
                  <a:cubicBezTo>
                    <a:pt x="339" y="23"/>
                    <a:pt x="341" y="20"/>
                    <a:pt x="342" y="17"/>
                  </a:cubicBezTo>
                  <a:cubicBezTo>
                    <a:pt x="344" y="13"/>
                    <a:pt x="346" y="10"/>
                    <a:pt x="347" y="7"/>
                  </a:cubicBezTo>
                  <a:cubicBezTo>
                    <a:pt x="348" y="15"/>
                    <a:pt x="349" y="25"/>
                    <a:pt x="351" y="38"/>
                  </a:cubicBezTo>
                  <a:cubicBezTo>
                    <a:pt x="353" y="51"/>
                    <a:pt x="354" y="62"/>
                    <a:pt x="355" y="73"/>
                  </a:cubicBezTo>
                  <a:close/>
                </a:path>
              </a:pathLst>
            </a:custGeom>
            <a:solidFill>
              <a:srgbClr val="2127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105A6A84-2C6E-4191-885B-2A3DDB5BB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" y="2059"/>
              <a:ext cx="2877" cy="2866"/>
            </a:xfrm>
            <a:custGeom>
              <a:avLst/>
              <a:gdLst>
                <a:gd name="T0" fmla="*/ 965 w 1079"/>
                <a:gd name="T1" fmla="*/ 727 h 1075"/>
                <a:gd name="T2" fmla="*/ 618 w 1079"/>
                <a:gd name="T3" fmla="*/ 726 h 1075"/>
                <a:gd name="T4" fmla="*/ 495 w 1079"/>
                <a:gd name="T5" fmla="*/ 710 h 1075"/>
                <a:gd name="T6" fmla="*/ 147 w 1079"/>
                <a:gd name="T7" fmla="*/ 14 h 1075"/>
                <a:gd name="T8" fmla="*/ 152 w 1079"/>
                <a:gd name="T9" fmla="*/ 0 h 1075"/>
                <a:gd name="T10" fmla="*/ 144 w 1079"/>
                <a:gd name="T11" fmla="*/ 7 h 1075"/>
                <a:gd name="T12" fmla="*/ 9 w 1079"/>
                <a:gd name="T13" fmla="*/ 262 h 1075"/>
                <a:gd name="T14" fmla="*/ 0 w 1079"/>
                <a:gd name="T15" fmla="*/ 322 h 1075"/>
                <a:gd name="T16" fmla="*/ 0 w 1079"/>
                <a:gd name="T17" fmla="*/ 374 h 1075"/>
                <a:gd name="T18" fmla="*/ 6 w 1079"/>
                <a:gd name="T19" fmla="*/ 416 h 1075"/>
                <a:gd name="T20" fmla="*/ 239 w 1079"/>
                <a:gd name="T21" fmla="*/ 766 h 1075"/>
                <a:gd name="T22" fmla="*/ 246 w 1079"/>
                <a:gd name="T23" fmla="*/ 787 h 1075"/>
                <a:gd name="T24" fmla="*/ 166 w 1079"/>
                <a:gd name="T25" fmla="*/ 1009 h 1075"/>
                <a:gd name="T26" fmla="*/ 142 w 1079"/>
                <a:gd name="T27" fmla="*/ 1075 h 1075"/>
                <a:gd name="T28" fmla="*/ 161 w 1079"/>
                <a:gd name="T29" fmla="*/ 1063 h 1075"/>
                <a:gd name="T30" fmla="*/ 486 w 1079"/>
                <a:gd name="T31" fmla="*/ 845 h 1075"/>
                <a:gd name="T32" fmla="*/ 524 w 1079"/>
                <a:gd name="T33" fmla="*/ 833 h 1075"/>
                <a:gd name="T34" fmla="*/ 851 w 1079"/>
                <a:gd name="T35" fmla="*/ 833 h 1075"/>
                <a:gd name="T36" fmla="*/ 999 w 1079"/>
                <a:gd name="T37" fmla="*/ 817 h 1075"/>
                <a:gd name="T38" fmla="*/ 1079 w 1079"/>
                <a:gd name="T39" fmla="*/ 790 h 1075"/>
                <a:gd name="T40" fmla="*/ 1001 w 1079"/>
                <a:gd name="T41" fmla="*/ 737 h 1075"/>
                <a:gd name="T42" fmla="*/ 965 w 1079"/>
                <a:gd name="T43" fmla="*/ 727 h 10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79" h="1075">
                  <a:moveTo>
                    <a:pt x="965" y="727"/>
                  </a:moveTo>
                  <a:cubicBezTo>
                    <a:pt x="849" y="727"/>
                    <a:pt x="733" y="728"/>
                    <a:pt x="618" y="726"/>
                  </a:cubicBezTo>
                  <a:cubicBezTo>
                    <a:pt x="577" y="725"/>
                    <a:pt x="534" y="720"/>
                    <a:pt x="495" y="710"/>
                  </a:cubicBezTo>
                  <a:cubicBezTo>
                    <a:pt x="190" y="632"/>
                    <a:pt x="27" y="305"/>
                    <a:pt x="147" y="14"/>
                  </a:cubicBezTo>
                  <a:cubicBezTo>
                    <a:pt x="148" y="11"/>
                    <a:pt x="150" y="7"/>
                    <a:pt x="152" y="0"/>
                  </a:cubicBezTo>
                  <a:cubicBezTo>
                    <a:pt x="147" y="4"/>
                    <a:pt x="145" y="6"/>
                    <a:pt x="144" y="7"/>
                  </a:cubicBezTo>
                  <a:cubicBezTo>
                    <a:pt x="73" y="78"/>
                    <a:pt x="28" y="163"/>
                    <a:pt x="9" y="262"/>
                  </a:cubicBezTo>
                  <a:cubicBezTo>
                    <a:pt x="6" y="282"/>
                    <a:pt x="3" y="302"/>
                    <a:pt x="0" y="322"/>
                  </a:cubicBezTo>
                  <a:cubicBezTo>
                    <a:pt x="0" y="339"/>
                    <a:pt x="0" y="356"/>
                    <a:pt x="0" y="374"/>
                  </a:cubicBezTo>
                  <a:cubicBezTo>
                    <a:pt x="2" y="388"/>
                    <a:pt x="4" y="402"/>
                    <a:pt x="6" y="416"/>
                  </a:cubicBezTo>
                  <a:cubicBezTo>
                    <a:pt x="29" y="569"/>
                    <a:pt x="107" y="686"/>
                    <a:pt x="239" y="766"/>
                  </a:cubicBezTo>
                  <a:cubicBezTo>
                    <a:pt x="248" y="772"/>
                    <a:pt x="250" y="777"/>
                    <a:pt x="246" y="787"/>
                  </a:cubicBezTo>
                  <a:cubicBezTo>
                    <a:pt x="219" y="861"/>
                    <a:pt x="192" y="935"/>
                    <a:pt x="166" y="1009"/>
                  </a:cubicBezTo>
                  <a:cubicBezTo>
                    <a:pt x="158" y="1030"/>
                    <a:pt x="151" y="1050"/>
                    <a:pt x="142" y="1075"/>
                  </a:cubicBezTo>
                  <a:cubicBezTo>
                    <a:pt x="151" y="1069"/>
                    <a:pt x="156" y="1066"/>
                    <a:pt x="161" y="1063"/>
                  </a:cubicBezTo>
                  <a:cubicBezTo>
                    <a:pt x="269" y="990"/>
                    <a:pt x="378" y="918"/>
                    <a:pt x="486" y="845"/>
                  </a:cubicBezTo>
                  <a:cubicBezTo>
                    <a:pt x="498" y="837"/>
                    <a:pt x="510" y="833"/>
                    <a:pt x="524" y="833"/>
                  </a:cubicBezTo>
                  <a:cubicBezTo>
                    <a:pt x="633" y="833"/>
                    <a:pt x="742" y="833"/>
                    <a:pt x="851" y="833"/>
                  </a:cubicBezTo>
                  <a:cubicBezTo>
                    <a:pt x="901" y="833"/>
                    <a:pt x="951" y="831"/>
                    <a:pt x="999" y="817"/>
                  </a:cubicBezTo>
                  <a:cubicBezTo>
                    <a:pt x="1025" y="810"/>
                    <a:pt x="1050" y="800"/>
                    <a:pt x="1079" y="790"/>
                  </a:cubicBezTo>
                  <a:cubicBezTo>
                    <a:pt x="1050" y="771"/>
                    <a:pt x="1025" y="755"/>
                    <a:pt x="1001" y="737"/>
                  </a:cubicBezTo>
                  <a:cubicBezTo>
                    <a:pt x="989" y="729"/>
                    <a:pt x="978" y="727"/>
                    <a:pt x="965" y="727"/>
                  </a:cubicBezTo>
                  <a:close/>
                </a:path>
              </a:pathLst>
            </a:custGeom>
            <a:solidFill>
              <a:srgbClr val="BA1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>
              <a:extLst>
                <a:ext uri="{FF2B5EF4-FFF2-40B4-BE49-F238E27FC236}">
                  <a16:creationId xmlns:a16="http://schemas.microsoft.com/office/drawing/2014/main" id="{6971D149-61D3-49AB-9C8F-549B2C185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" y="1976"/>
              <a:ext cx="2965" cy="3013"/>
            </a:xfrm>
            <a:custGeom>
              <a:avLst/>
              <a:gdLst>
                <a:gd name="T0" fmla="*/ 975 w 1112"/>
                <a:gd name="T1" fmla="*/ 748 h 1130"/>
                <a:gd name="T2" fmla="*/ 628 w 1112"/>
                <a:gd name="T3" fmla="*/ 747 h 1130"/>
                <a:gd name="T4" fmla="*/ 230 w 1112"/>
                <a:gd name="T5" fmla="*/ 548 h 1130"/>
                <a:gd name="T6" fmla="*/ 166 w 1112"/>
                <a:gd name="T7" fmla="*/ 49 h 1130"/>
                <a:gd name="T8" fmla="*/ 184 w 1112"/>
                <a:gd name="T9" fmla="*/ 0 h 1130"/>
                <a:gd name="T10" fmla="*/ 150 w 1112"/>
                <a:gd name="T11" fmla="*/ 28 h 1130"/>
                <a:gd name="T12" fmla="*/ 10 w 1112"/>
                <a:gd name="T13" fmla="*/ 291 h 1130"/>
                <a:gd name="T14" fmla="*/ 0 w 1112"/>
                <a:gd name="T15" fmla="*/ 352 h 1130"/>
                <a:gd name="T16" fmla="*/ 0 w 1112"/>
                <a:gd name="T17" fmla="*/ 405 h 1130"/>
                <a:gd name="T18" fmla="*/ 0 w 1112"/>
                <a:gd name="T19" fmla="*/ 406 h 1130"/>
                <a:gd name="T20" fmla="*/ 83 w 1112"/>
                <a:gd name="T21" fmla="*/ 655 h 1130"/>
                <a:gd name="T22" fmla="*/ 248 w 1112"/>
                <a:gd name="T23" fmla="*/ 810 h 1130"/>
                <a:gd name="T24" fmla="*/ 248 w 1112"/>
                <a:gd name="T25" fmla="*/ 810 h 1130"/>
                <a:gd name="T26" fmla="*/ 248 w 1112"/>
                <a:gd name="T27" fmla="*/ 810 h 1130"/>
                <a:gd name="T28" fmla="*/ 248 w 1112"/>
                <a:gd name="T29" fmla="*/ 810 h 1130"/>
                <a:gd name="T30" fmla="*/ 248 w 1112"/>
                <a:gd name="T31" fmla="*/ 810 h 1130"/>
                <a:gd name="T32" fmla="*/ 166 w 1112"/>
                <a:gd name="T33" fmla="*/ 1037 h 1130"/>
                <a:gd name="T34" fmla="*/ 133 w 1112"/>
                <a:gd name="T35" fmla="*/ 1130 h 1130"/>
                <a:gd name="T36" fmla="*/ 177 w 1112"/>
                <a:gd name="T37" fmla="*/ 1102 h 1130"/>
                <a:gd name="T38" fmla="*/ 517 w 1112"/>
                <a:gd name="T39" fmla="*/ 876 h 1130"/>
                <a:gd name="T40" fmla="*/ 534 w 1112"/>
                <a:gd name="T41" fmla="*/ 874 h 1130"/>
                <a:gd name="T42" fmla="*/ 534 w 1112"/>
                <a:gd name="T43" fmla="*/ 874 h 1130"/>
                <a:gd name="T44" fmla="*/ 716 w 1112"/>
                <a:gd name="T45" fmla="*/ 874 h 1130"/>
                <a:gd name="T46" fmla="*/ 866 w 1112"/>
                <a:gd name="T47" fmla="*/ 874 h 1130"/>
                <a:gd name="T48" fmla="*/ 1093 w 1112"/>
                <a:gd name="T49" fmla="*/ 831 h 1130"/>
                <a:gd name="T50" fmla="*/ 1095 w 1112"/>
                <a:gd name="T51" fmla="*/ 813 h 1130"/>
                <a:gd name="T52" fmla="*/ 996 w 1112"/>
                <a:gd name="T53" fmla="*/ 750 h 1130"/>
                <a:gd name="T54" fmla="*/ 975 w 1112"/>
                <a:gd name="T55" fmla="*/ 748 h 1130"/>
                <a:gd name="T56" fmla="*/ 975 w 1112"/>
                <a:gd name="T57" fmla="*/ 758 h 1130"/>
                <a:gd name="T58" fmla="*/ 975 w 1112"/>
                <a:gd name="T59" fmla="*/ 768 h 1130"/>
                <a:gd name="T60" fmla="*/ 1005 w 1112"/>
                <a:gd name="T61" fmla="*/ 777 h 1130"/>
                <a:gd name="T62" fmla="*/ 1089 w 1112"/>
                <a:gd name="T63" fmla="*/ 821 h 1130"/>
                <a:gd name="T64" fmla="*/ 1006 w 1112"/>
                <a:gd name="T65" fmla="*/ 839 h 1130"/>
                <a:gd name="T66" fmla="*/ 861 w 1112"/>
                <a:gd name="T67" fmla="*/ 854 h 1130"/>
                <a:gd name="T68" fmla="*/ 701 w 1112"/>
                <a:gd name="T69" fmla="*/ 854 h 1130"/>
                <a:gd name="T70" fmla="*/ 534 w 1112"/>
                <a:gd name="T71" fmla="*/ 854 h 1130"/>
                <a:gd name="T72" fmla="*/ 511 w 1112"/>
                <a:gd name="T73" fmla="*/ 857 h 1130"/>
                <a:gd name="T74" fmla="*/ 165 w 1112"/>
                <a:gd name="T75" fmla="*/ 1086 h 1130"/>
                <a:gd name="T76" fmla="*/ 152 w 1112"/>
                <a:gd name="T77" fmla="*/ 1106 h 1130"/>
                <a:gd name="T78" fmla="*/ 185 w 1112"/>
                <a:gd name="T79" fmla="*/ 1044 h 1130"/>
                <a:gd name="T80" fmla="*/ 268 w 1112"/>
                <a:gd name="T81" fmla="*/ 810 h 1130"/>
                <a:gd name="T82" fmla="*/ 262 w 1112"/>
                <a:gd name="T83" fmla="*/ 795 h 1130"/>
                <a:gd name="T84" fmla="*/ 100 w 1112"/>
                <a:gd name="T85" fmla="*/ 644 h 1130"/>
                <a:gd name="T86" fmla="*/ 20 w 1112"/>
                <a:gd name="T87" fmla="*/ 403 h 1130"/>
                <a:gd name="T88" fmla="*/ 20 w 1112"/>
                <a:gd name="T89" fmla="*/ 405 h 1130"/>
                <a:gd name="T90" fmla="*/ 10 w 1112"/>
                <a:gd name="T91" fmla="*/ 353 h 1130"/>
                <a:gd name="T92" fmla="*/ 29 w 1112"/>
                <a:gd name="T93" fmla="*/ 294 h 1130"/>
                <a:gd name="T94" fmla="*/ 163 w 1112"/>
                <a:gd name="T95" fmla="*/ 43 h 1130"/>
                <a:gd name="T96" fmla="*/ 162 w 1112"/>
                <a:gd name="T97" fmla="*/ 31 h 1130"/>
                <a:gd name="T98" fmla="*/ 148 w 1112"/>
                <a:gd name="T99" fmla="*/ 41 h 1130"/>
                <a:gd name="T100" fmla="*/ 215 w 1112"/>
                <a:gd name="T101" fmla="*/ 560 h 1130"/>
                <a:gd name="T102" fmla="*/ 627 w 1112"/>
                <a:gd name="T103" fmla="*/ 767 h 1130"/>
                <a:gd name="T104" fmla="*/ 975 w 1112"/>
                <a:gd name="T105" fmla="*/ 768 h 1130"/>
                <a:gd name="T106" fmla="*/ 975 w 1112"/>
                <a:gd name="T107" fmla="*/ 758 h 1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12" h="1130">
                  <a:moveTo>
                    <a:pt x="975" y="758"/>
                  </a:moveTo>
                  <a:cubicBezTo>
                    <a:pt x="975" y="748"/>
                    <a:pt x="975" y="748"/>
                    <a:pt x="975" y="748"/>
                  </a:cubicBezTo>
                  <a:cubicBezTo>
                    <a:pt x="910" y="748"/>
                    <a:pt x="846" y="748"/>
                    <a:pt x="782" y="748"/>
                  </a:cubicBezTo>
                  <a:cubicBezTo>
                    <a:pt x="731" y="748"/>
                    <a:pt x="679" y="748"/>
                    <a:pt x="628" y="747"/>
                  </a:cubicBezTo>
                  <a:cubicBezTo>
                    <a:pt x="587" y="746"/>
                    <a:pt x="546" y="741"/>
                    <a:pt x="507" y="731"/>
                  </a:cubicBezTo>
                  <a:cubicBezTo>
                    <a:pt x="391" y="701"/>
                    <a:pt x="296" y="635"/>
                    <a:pt x="230" y="548"/>
                  </a:cubicBezTo>
                  <a:cubicBezTo>
                    <a:pt x="165" y="462"/>
                    <a:pt x="128" y="354"/>
                    <a:pt x="128" y="243"/>
                  </a:cubicBezTo>
                  <a:cubicBezTo>
                    <a:pt x="128" y="179"/>
                    <a:pt x="140" y="113"/>
                    <a:pt x="166" y="49"/>
                  </a:cubicBezTo>
                  <a:cubicBezTo>
                    <a:pt x="168" y="45"/>
                    <a:pt x="169" y="41"/>
                    <a:pt x="172" y="34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53" y="25"/>
                    <a:pt x="152" y="27"/>
                    <a:pt x="150" y="28"/>
                  </a:cubicBezTo>
                  <a:cubicBezTo>
                    <a:pt x="149" y="29"/>
                    <a:pt x="148" y="30"/>
                    <a:pt x="147" y="31"/>
                  </a:cubicBezTo>
                  <a:cubicBezTo>
                    <a:pt x="75" y="104"/>
                    <a:pt x="28" y="190"/>
                    <a:pt x="10" y="291"/>
                  </a:cubicBezTo>
                  <a:cubicBezTo>
                    <a:pt x="6" y="311"/>
                    <a:pt x="3" y="332"/>
                    <a:pt x="0" y="352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70"/>
                    <a:pt x="0" y="387"/>
                    <a:pt x="0" y="405"/>
                  </a:cubicBezTo>
                  <a:cubicBezTo>
                    <a:pt x="0" y="405"/>
                    <a:pt x="0" y="405"/>
                    <a:pt x="0" y="405"/>
                  </a:cubicBezTo>
                  <a:cubicBezTo>
                    <a:pt x="0" y="406"/>
                    <a:pt x="0" y="406"/>
                    <a:pt x="0" y="406"/>
                  </a:cubicBezTo>
                  <a:cubicBezTo>
                    <a:pt x="2" y="420"/>
                    <a:pt x="4" y="434"/>
                    <a:pt x="6" y="448"/>
                  </a:cubicBezTo>
                  <a:cubicBezTo>
                    <a:pt x="18" y="526"/>
                    <a:pt x="44" y="595"/>
                    <a:pt x="83" y="655"/>
                  </a:cubicBezTo>
                  <a:cubicBezTo>
                    <a:pt x="123" y="714"/>
                    <a:pt x="177" y="765"/>
                    <a:pt x="243" y="806"/>
                  </a:cubicBezTo>
                  <a:cubicBezTo>
                    <a:pt x="246" y="808"/>
                    <a:pt x="248" y="809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0"/>
                    <a:pt x="248" y="810"/>
                    <a:pt x="248" y="810"/>
                  </a:cubicBezTo>
                  <a:cubicBezTo>
                    <a:pt x="248" y="811"/>
                    <a:pt x="248" y="812"/>
                    <a:pt x="247" y="815"/>
                  </a:cubicBezTo>
                  <a:cubicBezTo>
                    <a:pt x="220" y="889"/>
                    <a:pt x="193" y="963"/>
                    <a:pt x="166" y="1037"/>
                  </a:cubicBezTo>
                  <a:cubicBezTo>
                    <a:pt x="159" y="1057"/>
                    <a:pt x="152" y="1078"/>
                    <a:pt x="143" y="1103"/>
                  </a:cubicBezTo>
                  <a:cubicBezTo>
                    <a:pt x="133" y="1130"/>
                    <a:pt x="133" y="1130"/>
                    <a:pt x="133" y="1130"/>
                  </a:cubicBezTo>
                  <a:cubicBezTo>
                    <a:pt x="158" y="1114"/>
                    <a:pt x="158" y="1114"/>
                    <a:pt x="158" y="1114"/>
                  </a:cubicBezTo>
                  <a:cubicBezTo>
                    <a:pt x="166" y="1109"/>
                    <a:pt x="171" y="1106"/>
                    <a:pt x="177" y="1102"/>
                  </a:cubicBezTo>
                  <a:cubicBezTo>
                    <a:pt x="285" y="1030"/>
                    <a:pt x="393" y="957"/>
                    <a:pt x="502" y="884"/>
                  </a:cubicBezTo>
                  <a:cubicBezTo>
                    <a:pt x="507" y="881"/>
                    <a:pt x="512" y="878"/>
                    <a:pt x="517" y="876"/>
                  </a:cubicBezTo>
                  <a:cubicBezTo>
                    <a:pt x="522" y="875"/>
                    <a:pt x="528" y="874"/>
                    <a:pt x="534" y="874"/>
                  </a:cubicBezTo>
                  <a:cubicBezTo>
                    <a:pt x="534" y="874"/>
                    <a:pt x="534" y="874"/>
                    <a:pt x="534" y="874"/>
                  </a:cubicBezTo>
                  <a:cubicBezTo>
                    <a:pt x="534" y="874"/>
                    <a:pt x="534" y="874"/>
                    <a:pt x="534" y="874"/>
                  </a:cubicBezTo>
                  <a:cubicBezTo>
                    <a:pt x="534" y="874"/>
                    <a:pt x="534" y="874"/>
                    <a:pt x="534" y="874"/>
                  </a:cubicBezTo>
                  <a:cubicBezTo>
                    <a:pt x="590" y="874"/>
                    <a:pt x="646" y="874"/>
                    <a:pt x="701" y="874"/>
                  </a:cubicBezTo>
                  <a:cubicBezTo>
                    <a:pt x="706" y="874"/>
                    <a:pt x="711" y="874"/>
                    <a:pt x="716" y="874"/>
                  </a:cubicBezTo>
                  <a:cubicBezTo>
                    <a:pt x="764" y="874"/>
                    <a:pt x="813" y="874"/>
                    <a:pt x="861" y="874"/>
                  </a:cubicBezTo>
                  <a:cubicBezTo>
                    <a:pt x="863" y="874"/>
                    <a:pt x="865" y="874"/>
                    <a:pt x="866" y="874"/>
                  </a:cubicBezTo>
                  <a:cubicBezTo>
                    <a:pt x="915" y="874"/>
                    <a:pt x="964" y="872"/>
                    <a:pt x="1012" y="858"/>
                  </a:cubicBezTo>
                  <a:cubicBezTo>
                    <a:pt x="1038" y="850"/>
                    <a:pt x="1063" y="841"/>
                    <a:pt x="1093" y="831"/>
                  </a:cubicBezTo>
                  <a:cubicBezTo>
                    <a:pt x="1112" y="824"/>
                    <a:pt x="1112" y="824"/>
                    <a:pt x="1112" y="824"/>
                  </a:cubicBezTo>
                  <a:cubicBezTo>
                    <a:pt x="1095" y="813"/>
                    <a:pt x="1095" y="813"/>
                    <a:pt x="1095" y="813"/>
                  </a:cubicBezTo>
                  <a:cubicBezTo>
                    <a:pt x="1066" y="794"/>
                    <a:pt x="1040" y="777"/>
                    <a:pt x="1016" y="760"/>
                  </a:cubicBezTo>
                  <a:cubicBezTo>
                    <a:pt x="1010" y="756"/>
                    <a:pt x="1003" y="752"/>
                    <a:pt x="996" y="750"/>
                  </a:cubicBezTo>
                  <a:cubicBezTo>
                    <a:pt x="989" y="748"/>
                    <a:pt x="982" y="748"/>
                    <a:pt x="975" y="748"/>
                  </a:cubicBezTo>
                  <a:cubicBezTo>
                    <a:pt x="975" y="748"/>
                    <a:pt x="975" y="748"/>
                    <a:pt x="975" y="748"/>
                  </a:cubicBezTo>
                  <a:cubicBezTo>
                    <a:pt x="975" y="748"/>
                    <a:pt x="975" y="748"/>
                    <a:pt x="975" y="748"/>
                  </a:cubicBezTo>
                  <a:cubicBezTo>
                    <a:pt x="975" y="758"/>
                    <a:pt x="975" y="758"/>
                    <a:pt x="975" y="758"/>
                  </a:cubicBezTo>
                  <a:cubicBezTo>
                    <a:pt x="975" y="768"/>
                    <a:pt x="975" y="768"/>
                    <a:pt x="975" y="768"/>
                  </a:cubicBezTo>
                  <a:cubicBezTo>
                    <a:pt x="975" y="768"/>
                    <a:pt x="975" y="768"/>
                    <a:pt x="975" y="768"/>
                  </a:cubicBezTo>
                  <a:cubicBezTo>
                    <a:pt x="981" y="768"/>
                    <a:pt x="986" y="768"/>
                    <a:pt x="991" y="770"/>
                  </a:cubicBezTo>
                  <a:cubicBezTo>
                    <a:pt x="996" y="771"/>
                    <a:pt x="1000" y="773"/>
                    <a:pt x="1005" y="777"/>
                  </a:cubicBezTo>
                  <a:cubicBezTo>
                    <a:pt x="1029" y="794"/>
                    <a:pt x="1055" y="810"/>
                    <a:pt x="1084" y="830"/>
                  </a:cubicBezTo>
                  <a:cubicBezTo>
                    <a:pt x="1089" y="821"/>
                    <a:pt x="1089" y="821"/>
                    <a:pt x="1089" y="821"/>
                  </a:cubicBezTo>
                  <a:cubicBezTo>
                    <a:pt x="1086" y="812"/>
                    <a:pt x="1086" y="812"/>
                    <a:pt x="1086" y="812"/>
                  </a:cubicBezTo>
                  <a:cubicBezTo>
                    <a:pt x="1057" y="822"/>
                    <a:pt x="1031" y="831"/>
                    <a:pt x="1006" y="839"/>
                  </a:cubicBezTo>
                  <a:cubicBezTo>
                    <a:pt x="961" y="852"/>
                    <a:pt x="914" y="854"/>
                    <a:pt x="866" y="854"/>
                  </a:cubicBezTo>
                  <a:cubicBezTo>
                    <a:pt x="865" y="854"/>
                    <a:pt x="863" y="854"/>
                    <a:pt x="861" y="854"/>
                  </a:cubicBezTo>
                  <a:cubicBezTo>
                    <a:pt x="813" y="854"/>
                    <a:pt x="764" y="854"/>
                    <a:pt x="716" y="854"/>
                  </a:cubicBezTo>
                  <a:cubicBezTo>
                    <a:pt x="711" y="854"/>
                    <a:pt x="706" y="854"/>
                    <a:pt x="701" y="854"/>
                  </a:cubicBezTo>
                  <a:cubicBezTo>
                    <a:pt x="646" y="854"/>
                    <a:pt x="590" y="854"/>
                    <a:pt x="534" y="854"/>
                  </a:cubicBezTo>
                  <a:cubicBezTo>
                    <a:pt x="534" y="854"/>
                    <a:pt x="534" y="854"/>
                    <a:pt x="534" y="854"/>
                  </a:cubicBezTo>
                  <a:cubicBezTo>
                    <a:pt x="534" y="854"/>
                    <a:pt x="534" y="854"/>
                    <a:pt x="534" y="854"/>
                  </a:cubicBezTo>
                  <a:cubicBezTo>
                    <a:pt x="526" y="854"/>
                    <a:pt x="518" y="855"/>
                    <a:pt x="511" y="857"/>
                  </a:cubicBezTo>
                  <a:cubicBezTo>
                    <a:pt x="504" y="860"/>
                    <a:pt x="497" y="863"/>
                    <a:pt x="490" y="868"/>
                  </a:cubicBezTo>
                  <a:cubicBezTo>
                    <a:pt x="382" y="941"/>
                    <a:pt x="274" y="1013"/>
                    <a:pt x="165" y="1086"/>
                  </a:cubicBezTo>
                  <a:cubicBezTo>
                    <a:pt x="161" y="1089"/>
                    <a:pt x="156" y="1092"/>
                    <a:pt x="147" y="1098"/>
                  </a:cubicBezTo>
                  <a:cubicBezTo>
                    <a:pt x="152" y="1106"/>
                    <a:pt x="152" y="1106"/>
                    <a:pt x="152" y="1106"/>
                  </a:cubicBezTo>
                  <a:cubicBezTo>
                    <a:pt x="162" y="1109"/>
                    <a:pt x="162" y="1109"/>
                    <a:pt x="162" y="1109"/>
                  </a:cubicBezTo>
                  <a:cubicBezTo>
                    <a:pt x="170" y="1085"/>
                    <a:pt x="178" y="1064"/>
                    <a:pt x="185" y="1044"/>
                  </a:cubicBezTo>
                  <a:cubicBezTo>
                    <a:pt x="212" y="970"/>
                    <a:pt x="239" y="896"/>
                    <a:pt x="266" y="822"/>
                  </a:cubicBezTo>
                  <a:cubicBezTo>
                    <a:pt x="267" y="818"/>
                    <a:pt x="268" y="814"/>
                    <a:pt x="268" y="810"/>
                  </a:cubicBezTo>
                  <a:cubicBezTo>
                    <a:pt x="268" y="808"/>
                    <a:pt x="268" y="805"/>
                    <a:pt x="267" y="803"/>
                  </a:cubicBezTo>
                  <a:cubicBezTo>
                    <a:pt x="266" y="800"/>
                    <a:pt x="264" y="797"/>
                    <a:pt x="262" y="795"/>
                  </a:cubicBezTo>
                  <a:cubicBezTo>
                    <a:pt x="259" y="792"/>
                    <a:pt x="257" y="791"/>
                    <a:pt x="254" y="789"/>
                  </a:cubicBezTo>
                  <a:cubicBezTo>
                    <a:pt x="189" y="749"/>
                    <a:pt x="138" y="701"/>
                    <a:pt x="100" y="644"/>
                  </a:cubicBezTo>
                  <a:cubicBezTo>
                    <a:pt x="62" y="587"/>
                    <a:pt x="37" y="521"/>
                    <a:pt x="26" y="445"/>
                  </a:cubicBezTo>
                  <a:cubicBezTo>
                    <a:pt x="24" y="432"/>
                    <a:pt x="22" y="417"/>
                    <a:pt x="20" y="403"/>
                  </a:cubicBezTo>
                  <a:cubicBezTo>
                    <a:pt x="10" y="405"/>
                    <a:pt x="10" y="405"/>
                    <a:pt x="10" y="405"/>
                  </a:cubicBezTo>
                  <a:cubicBezTo>
                    <a:pt x="20" y="405"/>
                    <a:pt x="20" y="405"/>
                    <a:pt x="20" y="405"/>
                  </a:cubicBezTo>
                  <a:cubicBezTo>
                    <a:pt x="20" y="387"/>
                    <a:pt x="20" y="370"/>
                    <a:pt x="20" y="353"/>
                  </a:cubicBezTo>
                  <a:cubicBezTo>
                    <a:pt x="10" y="353"/>
                    <a:pt x="10" y="353"/>
                    <a:pt x="10" y="353"/>
                  </a:cubicBezTo>
                  <a:cubicBezTo>
                    <a:pt x="20" y="355"/>
                    <a:pt x="20" y="355"/>
                    <a:pt x="20" y="355"/>
                  </a:cubicBezTo>
                  <a:cubicBezTo>
                    <a:pt x="23" y="334"/>
                    <a:pt x="26" y="314"/>
                    <a:pt x="29" y="294"/>
                  </a:cubicBezTo>
                  <a:cubicBezTo>
                    <a:pt x="47" y="198"/>
                    <a:pt x="92" y="115"/>
                    <a:pt x="161" y="45"/>
                  </a:cubicBezTo>
                  <a:cubicBezTo>
                    <a:pt x="161" y="45"/>
                    <a:pt x="162" y="44"/>
                    <a:pt x="163" y="43"/>
                  </a:cubicBezTo>
                  <a:cubicBezTo>
                    <a:pt x="164" y="42"/>
                    <a:pt x="166" y="41"/>
                    <a:pt x="169" y="39"/>
                  </a:cubicBezTo>
                  <a:cubicBezTo>
                    <a:pt x="162" y="31"/>
                    <a:pt x="162" y="31"/>
                    <a:pt x="162" y="31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50" y="35"/>
                    <a:pt x="149" y="39"/>
                    <a:pt x="148" y="41"/>
                  </a:cubicBezTo>
                  <a:cubicBezTo>
                    <a:pt x="120" y="108"/>
                    <a:pt x="108" y="176"/>
                    <a:pt x="108" y="243"/>
                  </a:cubicBezTo>
                  <a:cubicBezTo>
                    <a:pt x="108" y="359"/>
                    <a:pt x="146" y="470"/>
                    <a:pt x="215" y="560"/>
                  </a:cubicBezTo>
                  <a:cubicBezTo>
                    <a:pt x="283" y="651"/>
                    <a:pt x="382" y="720"/>
                    <a:pt x="502" y="750"/>
                  </a:cubicBezTo>
                  <a:cubicBezTo>
                    <a:pt x="543" y="761"/>
                    <a:pt x="586" y="766"/>
                    <a:pt x="627" y="767"/>
                  </a:cubicBezTo>
                  <a:cubicBezTo>
                    <a:pt x="679" y="768"/>
                    <a:pt x="731" y="768"/>
                    <a:pt x="782" y="768"/>
                  </a:cubicBezTo>
                  <a:cubicBezTo>
                    <a:pt x="846" y="768"/>
                    <a:pt x="911" y="768"/>
                    <a:pt x="975" y="768"/>
                  </a:cubicBezTo>
                  <a:cubicBezTo>
                    <a:pt x="975" y="768"/>
                    <a:pt x="975" y="768"/>
                    <a:pt x="975" y="768"/>
                  </a:cubicBezTo>
                  <a:lnTo>
                    <a:pt x="975" y="7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33B8BEC1-F1C9-4F59-9FC5-CF8F6258D2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7" y="1403"/>
              <a:ext cx="3483" cy="2965"/>
            </a:xfrm>
            <a:custGeom>
              <a:avLst/>
              <a:gdLst>
                <a:gd name="T0" fmla="*/ 928 w 1306"/>
                <a:gd name="T1" fmla="*/ 10 h 1112"/>
                <a:gd name="T2" fmla="*/ 438 w 1306"/>
                <a:gd name="T3" fmla="*/ 4 h 1112"/>
                <a:gd name="T4" fmla="*/ 5 w 1306"/>
                <a:gd name="T5" fmla="*/ 481 h 1112"/>
                <a:gd name="T6" fmla="*/ 471 w 1306"/>
                <a:gd name="T7" fmla="*/ 913 h 1112"/>
                <a:gd name="T8" fmla="*/ 851 w 1306"/>
                <a:gd name="T9" fmla="*/ 922 h 1112"/>
                <a:gd name="T10" fmla="*/ 1137 w 1306"/>
                <a:gd name="T11" fmla="*/ 1112 h 1112"/>
                <a:gd name="T12" fmla="*/ 1053 w 1306"/>
                <a:gd name="T13" fmla="*/ 883 h 1112"/>
                <a:gd name="T14" fmla="*/ 1253 w 1306"/>
                <a:gd name="T15" fmla="*/ 671 h 1112"/>
                <a:gd name="T16" fmla="*/ 1306 w 1306"/>
                <a:gd name="T17" fmla="*/ 482 h 1112"/>
                <a:gd name="T18" fmla="*/ 1297 w 1306"/>
                <a:gd name="T19" fmla="*/ 375 h 1112"/>
                <a:gd name="T20" fmla="*/ 638 w 1306"/>
                <a:gd name="T21" fmla="*/ 324 h 1112"/>
                <a:gd name="T22" fmla="*/ 793 w 1306"/>
                <a:gd name="T23" fmla="*/ 446 h 1112"/>
                <a:gd name="T24" fmla="*/ 750 w 1306"/>
                <a:gd name="T25" fmla="*/ 481 h 1112"/>
                <a:gd name="T26" fmla="*/ 748 w 1306"/>
                <a:gd name="T27" fmla="*/ 453 h 1112"/>
                <a:gd name="T28" fmla="*/ 638 w 1306"/>
                <a:gd name="T29" fmla="*/ 364 h 1112"/>
                <a:gd name="T30" fmla="*/ 900 w 1306"/>
                <a:gd name="T31" fmla="*/ 654 h 1112"/>
                <a:gd name="T32" fmla="*/ 802 w 1306"/>
                <a:gd name="T33" fmla="*/ 728 h 1112"/>
                <a:gd name="T34" fmla="*/ 687 w 1306"/>
                <a:gd name="T35" fmla="*/ 709 h 1112"/>
                <a:gd name="T36" fmla="*/ 448 w 1306"/>
                <a:gd name="T37" fmla="*/ 493 h 1112"/>
                <a:gd name="T38" fmla="*/ 379 w 1306"/>
                <a:gd name="T39" fmla="*/ 330 h 1112"/>
                <a:gd name="T40" fmla="*/ 433 w 1306"/>
                <a:gd name="T41" fmla="*/ 253 h 1112"/>
                <a:gd name="T42" fmla="*/ 489 w 1306"/>
                <a:gd name="T43" fmla="*/ 216 h 1112"/>
                <a:gd name="T44" fmla="*/ 559 w 1306"/>
                <a:gd name="T45" fmla="*/ 332 h 1112"/>
                <a:gd name="T46" fmla="*/ 521 w 1306"/>
                <a:gd name="T47" fmla="*/ 379 h 1112"/>
                <a:gd name="T48" fmla="*/ 508 w 1306"/>
                <a:gd name="T49" fmla="*/ 404 h 1112"/>
                <a:gd name="T50" fmla="*/ 628 w 1306"/>
                <a:gd name="T51" fmla="*/ 576 h 1112"/>
                <a:gd name="T52" fmla="*/ 734 w 1306"/>
                <a:gd name="T53" fmla="*/ 600 h 1112"/>
                <a:gd name="T54" fmla="*/ 787 w 1306"/>
                <a:gd name="T55" fmla="*/ 566 h 1112"/>
                <a:gd name="T56" fmla="*/ 900 w 1306"/>
                <a:gd name="T57" fmla="*/ 640 h 1112"/>
                <a:gd name="T58" fmla="*/ 900 w 1306"/>
                <a:gd name="T59" fmla="*/ 460 h 1112"/>
                <a:gd name="T60" fmla="*/ 861 w 1306"/>
                <a:gd name="T61" fmla="*/ 459 h 1112"/>
                <a:gd name="T62" fmla="*/ 670 w 1306"/>
                <a:gd name="T63" fmla="*/ 253 h 1112"/>
                <a:gd name="T64" fmla="*/ 649 w 1306"/>
                <a:gd name="T65" fmla="*/ 246 h 1112"/>
                <a:gd name="T66" fmla="*/ 661 w 1306"/>
                <a:gd name="T67" fmla="*/ 207 h 1112"/>
                <a:gd name="T68" fmla="*/ 895 w 1306"/>
                <a:gd name="T69" fmla="*/ 388 h 1112"/>
                <a:gd name="T70" fmla="*/ 900 w 1306"/>
                <a:gd name="T71" fmla="*/ 460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06" h="1112">
                  <a:moveTo>
                    <a:pt x="1297" y="375"/>
                  </a:moveTo>
                  <a:cubicBezTo>
                    <a:pt x="1266" y="191"/>
                    <a:pt x="1112" y="36"/>
                    <a:pt x="928" y="10"/>
                  </a:cubicBezTo>
                  <a:cubicBezTo>
                    <a:pt x="869" y="2"/>
                    <a:pt x="808" y="3"/>
                    <a:pt x="748" y="2"/>
                  </a:cubicBezTo>
                  <a:cubicBezTo>
                    <a:pt x="645" y="2"/>
                    <a:pt x="541" y="0"/>
                    <a:pt x="438" y="4"/>
                  </a:cubicBezTo>
                  <a:cubicBezTo>
                    <a:pt x="302" y="8"/>
                    <a:pt x="190" y="67"/>
                    <a:pt x="104" y="173"/>
                  </a:cubicBezTo>
                  <a:cubicBezTo>
                    <a:pt x="31" y="262"/>
                    <a:pt x="0" y="366"/>
                    <a:pt x="5" y="481"/>
                  </a:cubicBezTo>
                  <a:cubicBezTo>
                    <a:pt x="13" y="693"/>
                    <a:pt x="171" y="871"/>
                    <a:pt x="381" y="906"/>
                  </a:cubicBezTo>
                  <a:cubicBezTo>
                    <a:pt x="411" y="911"/>
                    <a:pt x="441" y="913"/>
                    <a:pt x="471" y="913"/>
                  </a:cubicBezTo>
                  <a:cubicBezTo>
                    <a:pt x="589" y="914"/>
                    <a:pt x="707" y="914"/>
                    <a:pt x="825" y="914"/>
                  </a:cubicBezTo>
                  <a:cubicBezTo>
                    <a:pt x="834" y="914"/>
                    <a:pt x="844" y="917"/>
                    <a:pt x="851" y="922"/>
                  </a:cubicBezTo>
                  <a:cubicBezTo>
                    <a:pt x="943" y="983"/>
                    <a:pt x="1034" y="1044"/>
                    <a:pt x="1125" y="1105"/>
                  </a:cubicBezTo>
                  <a:cubicBezTo>
                    <a:pt x="1128" y="1107"/>
                    <a:pt x="1131" y="1108"/>
                    <a:pt x="1137" y="1112"/>
                  </a:cubicBezTo>
                  <a:cubicBezTo>
                    <a:pt x="1130" y="1094"/>
                    <a:pt x="1125" y="1079"/>
                    <a:pt x="1119" y="1063"/>
                  </a:cubicBezTo>
                  <a:cubicBezTo>
                    <a:pt x="1097" y="1003"/>
                    <a:pt x="1076" y="943"/>
                    <a:pt x="1053" y="883"/>
                  </a:cubicBezTo>
                  <a:cubicBezTo>
                    <a:pt x="1049" y="872"/>
                    <a:pt x="1051" y="868"/>
                    <a:pt x="1061" y="862"/>
                  </a:cubicBezTo>
                  <a:cubicBezTo>
                    <a:pt x="1144" y="818"/>
                    <a:pt x="1209" y="754"/>
                    <a:pt x="1253" y="671"/>
                  </a:cubicBezTo>
                  <a:cubicBezTo>
                    <a:pt x="1281" y="616"/>
                    <a:pt x="1298" y="559"/>
                    <a:pt x="1303" y="497"/>
                  </a:cubicBezTo>
                  <a:cubicBezTo>
                    <a:pt x="1303" y="492"/>
                    <a:pt x="1305" y="487"/>
                    <a:pt x="1306" y="482"/>
                  </a:cubicBezTo>
                  <a:cubicBezTo>
                    <a:pt x="1306" y="466"/>
                    <a:pt x="1306" y="449"/>
                    <a:pt x="1306" y="433"/>
                  </a:cubicBezTo>
                  <a:cubicBezTo>
                    <a:pt x="1303" y="414"/>
                    <a:pt x="1300" y="395"/>
                    <a:pt x="1297" y="375"/>
                  </a:cubicBezTo>
                  <a:close/>
                  <a:moveTo>
                    <a:pt x="633" y="358"/>
                  </a:moveTo>
                  <a:cubicBezTo>
                    <a:pt x="635" y="347"/>
                    <a:pt x="636" y="335"/>
                    <a:pt x="638" y="324"/>
                  </a:cubicBezTo>
                  <a:cubicBezTo>
                    <a:pt x="638" y="320"/>
                    <a:pt x="640" y="319"/>
                    <a:pt x="643" y="319"/>
                  </a:cubicBezTo>
                  <a:cubicBezTo>
                    <a:pt x="723" y="315"/>
                    <a:pt x="787" y="375"/>
                    <a:pt x="793" y="446"/>
                  </a:cubicBezTo>
                  <a:cubicBezTo>
                    <a:pt x="794" y="455"/>
                    <a:pt x="793" y="465"/>
                    <a:pt x="793" y="475"/>
                  </a:cubicBezTo>
                  <a:cubicBezTo>
                    <a:pt x="779" y="477"/>
                    <a:pt x="765" y="479"/>
                    <a:pt x="750" y="481"/>
                  </a:cubicBezTo>
                  <a:cubicBezTo>
                    <a:pt x="749" y="478"/>
                    <a:pt x="749" y="476"/>
                    <a:pt x="749" y="474"/>
                  </a:cubicBezTo>
                  <a:cubicBezTo>
                    <a:pt x="749" y="467"/>
                    <a:pt x="749" y="460"/>
                    <a:pt x="748" y="453"/>
                  </a:cubicBezTo>
                  <a:cubicBezTo>
                    <a:pt x="747" y="411"/>
                    <a:pt x="709" y="370"/>
                    <a:pt x="666" y="365"/>
                  </a:cubicBezTo>
                  <a:cubicBezTo>
                    <a:pt x="657" y="364"/>
                    <a:pt x="648" y="364"/>
                    <a:pt x="638" y="364"/>
                  </a:cubicBezTo>
                  <a:cubicBezTo>
                    <a:pt x="632" y="364"/>
                    <a:pt x="632" y="364"/>
                    <a:pt x="633" y="358"/>
                  </a:cubicBezTo>
                  <a:close/>
                  <a:moveTo>
                    <a:pt x="900" y="654"/>
                  </a:moveTo>
                  <a:cubicBezTo>
                    <a:pt x="880" y="673"/>
                    <a:pt x="858" y="689"/>
                    <a:pt x="835" y="706"/>
                  </a:cubicBezTo>
                  <a:cubicBezTo>
                    <a:pt x="824" y="713"/>
                    <a:pt x="813" y="720"/>
                    <a:pt x="802" y="728"/>
                  </a:cubicBezTo>
                  <a:cubicBezTo>
                    <a:pt x="795" y="733"/>
                    <a:pt x="786" y="735"/>
                    <a:pt x="780" y="734"/>
                  </a:cubicBezTo>
                  <a:cubicBezTo>
                    <a:pt x="746" y="732"/>
                    <a:pt x="716" y="723"/>
                    <a:pt x="687" y="709"/>
                  </a:cubicBezTo>
                  <a:cubicBezTo>
                    <a:pt x="644" y="689"/>
                    <a:pt x="606" y="661"/>
                    <a:pt x="570" y="630"/>
                  </a:cubicBezTo>
                  <a:cubicBezTo>
                    <a:pt x="524" y="589"/>
                    <a:pt x="483" y="544"/>
                    <a:pt x="448" y="493"/>
                  </a:cubicBezTo>
                  <a:cubicBezTo>
                    <a:pt x="420" y="451"/>
                    <a:pt x="397" y="407"/>
                    <a:pt x="384" y="357"/>
                  </a:cubicBezTo>
                  <a:cubicBezTo>
                    <a:pt x="382" y="348"/>
                    <a:pt x="381" y="339"/>
                    <a:pt x="379" y="330"/>
                  </a:cubicBezTo>
                  <a:cubicBezTo>
                    <a:pt x="378" y="323"/>
                    <a:pt x="382" y="318"/>
                    <a:pt x="385" y="313"/>
                  </a:cubicBezTo>
                  <a:cubicBezTo>
                    <a:pt x="401" y="293"/>
                    <a:pt x="416" y="273"/>
                    <a:pt x="433" y="253"/>
                  </a:cubicBezTo>
                  <a:cubicBezTo>
                    <a:pt x="444" y="240"/>
                    <a:pt x="456" y="227"/>
                    <a:pt x="469" y="215"/>
                  </a:cubicBezTo>
                  <a:cubicBezTo>
                    <a:pt x="479" y="205"/>
                    <a:pt x="480" y="204"/>
                    <a:pt x="489" y="216"/>
                  </a:cubicBezTo>
                  <a:cubicBezTo>
                    <a:pt x="508" y="240"/>
                    <a:pt x="523" y="265"/>
                    <a:pt x="537" y="291"/>
                  </a:cubicBezTo>
                  <a:cubicBezTo>
                    <a:pt x="545" y="305"/>
                    <a:pt x="552" y="319"/>
                    <a:pt x="559" y="332"/>
                  </a:cubicBezTo>
                  <a:cubicBezTo>
                    <a:pt x="563" y="340"/>
                    <a:pt x="562" y="342"/>
                    <a:pt x="556" y="348"/>
                  </a:cubicBezTo>
                  <a:cubicBezTo>
                    <a:pt x="544" y="359"/>
                    <a:pt x="533" y="369"/>
                    <a:pt x="521" y="379"/>
                  </a:cubicBezTo>
                  <a:cubicBezTo>
                    <a:pt x="518" y="382"/>
                    <a:pt x="515" y="385"/>
                    <a:pt x="512" y="388"/>
                  </a:cubicBezTo>
                  <a:cubicBezTo>
                    <a:pt x="507" y="393"/>
                    <a:pt x="506" y="398"/>
                    <a:pt x="508" y="404"/>
                  </a:cubicBezTo>
                  <a:cubicBezTo>
                    <a:pt x="512" y="422"/>
                    <a:pt x="519" y="439"/>
                    <a:pt x="528" y="455"/>
                  </a:cubicBezTo>
                  <a:cubicBezTo>
                    <a:pt x="552" y="503"/>
                    <a:pt x="584" y="545"/>
                    <a:pt x="628" y="576"/>
                  </a:cubicBezTo>
                  <a:cubicBezTo>
                    <a:pt x="651" y="593"/>
                    <a:pt x="676" y="604"/>
                    <a:pt x="705" y="609"/>
                  </a:cubicBezTo>
                  <a:cubicBezTo>
                    <a:pt x="716" y="611"/>
                    <a:pt x="726" y="608"/>
                    <a:pt x="734" y="600"/>
                  </a:cubicBezTo>
                  <a:cubicBezTo>
                    <a:pt x="745" y="589"/>
                    <a:pt x="756" y="579"/>
                    <a:pt x="767" y="568"/>
                  </a:cubicBezTo>
                  <a:cubicBezTo>
                    <a:pt x="773" y="562"/>
                    <a:pt x="780" y="562"/>
                    <a:pt x="787" y="566"/>
                  </a:cubicBezTo>
                  <a:cubicBezTo>
                    <a:pt x="825" y="587"/>
                    <a:pt x="861" y="609"/>
                    <a:pt x="895" y="636"/>
                  </a:cubicBezTo>
                  <a:cubicBezTo>
                    <a:pt x="897" y="637"/>
                    <a:pt x="899" y="638"/>
                    <a:pt x="900" y="640"/>
                  </a:cubicBezTo>
                  <a:cubicBezTo>
                    <a:pt x="907" y="646"/>
                    <a:pt x="907" y="647"/>
                    <a:pt x="900" y="654"/>
                  </a:cubicBezTo>
                  <a:close/>
                  <a:moveTo>
                    <a:pt x="900" y="460"/>
                  </a:moveTo>
                  <a:cubicBezTo>
                    <a:pt x="889" y="461"/>
                    <a:pt x="878" y="463"/>
                    <a:pt x="867" y="464"/>
                  </a:cubicBezTo>
                  <a:cubicBezTo>
                    <a:pt x="861" y="465"/>
                    <a:pt x="861" y="465"/>
                    <a:pt x="861" y="459"/>
                  </a:cubicBezTo>
                  <a:cubicBezTo>
                    <a:pt x="860" y="416"/>
                    <a:pt x="847" y="377"/>
                    <a:pt x="823" y="342"/>
                  </a:cubicBezTo>
                  <a:cubicBezTo>
                    <a:pt x="786" y="290"/>
                    <a:pt x="734" y="261"/>
                    <a:pt x="670" y="253"/>
                  </a:cubicBezTo>
                  <a:cubicBezTo>
                    <a:pt x="665" y="253"/>
                    <a:pt x="660" y="253"/>
                    <a:pt x="654" y="253"/>
                  </a:cubicBezTo>
                  <a:cubicBezTo>
                    <a:pt x="648" y="252"/>
                    <a:pt x="648" y="252"/>
                    <a:pt x="649" y="246"/>
                  </a:cubicBezTo>
                  <a:cubicBezTo>
                    <a:pt x="650" y="235"/>
                    <a:pt x="652" y="224"/>
                    <a:pt x="653" y="214"/>
                  </a:cubicBezTo>
                  <a:cubicBezTo>
                    <a:pt x="654" y="207"/>
                    <a:pt x="654" y="207"/>
                    <a:pt x="661" y="207"/>
                  </a:cubicBezTo>
                  <a:cubicBezTo>
                    <a:pt x="662" y="208"/>
                    <a:pt x="663" y="208"/>
                    <a:pt x="664" y="208"/>
                  </a:cubicBezTo>
                  <a:cubicBezTo>
                    <a:pt x="772" y="214"/>
                    <a:pt x="864" y="286"/>
                    <a:pt x="895" y="388"/>
                  </a:cubicBezTo>
                  <a:cubicBezTo>
                    <a:pt x="901" y="409"/>
                    <a:pt x="904" y="431"/>
                    <a:pt x="906" y="453"/>
                  </a:cubicBezTo>
                  <a:cubicBezTo>
                    <a:pt x="906" y="457"/>
                    <a:pt x="905" y="459"/>
                    <a:pt x="900" y="460"/>
                  </a:cubicBezTo>
                  <a:close/>
                </a:path>
              </a:pathLst>
            </a:custGeom>
            <a:solidFill>
              <a:srgbClr val="BA1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>
              <a:extLst>
                <a:ext uri="{FF2B5EF4-FFF2-40B4-BE49-F238E27FC236}">
                  <a16:creationId xmlns:a16="http://schemas.microsoft.com/office/drawing/2014/main" id="{1F88CBF1-F3F1-4502-BBE9-3BE997FC52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1" y="1379"/>
              <a:ext cx="3526" cy="3053"/>
            </a:xfrm>
            <a:custGeom>
              <a:avLst/>
              <a:gdLst>
                <a:gd name="T0" fmla="*/ 102 w 1322"/>
                <a:gd name="T1" fmla="*/ 175 h 1145"/>
                <a:gd name="T2" fmla="*/ 852 w 1322"/>
                <a:gd name="T3" fmla="*/ 939 h 1145"/>
                <a:gd name="T4" fmla="*/ 1067 w 1322"/>
                <a:gd name="T5" fmla="*/ 883 h 1145"/>
                <a:gd name="T6" fmla="*/ 1067 w 1322"/>
                <a:gd name="T7" fmla="*/ 883 h 1145"/>
                <a:gd name="T8" fmla="*/ 1322 w 1322"/>
                <a:gd name="T9" fmla="*/ 442 h 1145"/>
                <a:gd name="T10" fmla="*/ 1302 w 1322"/>
                <a:gd name="T11" fmla="*/ 491 h 1145"/>
                <a:gd name="T12" fmla="*/ 1050 w 1322"/>
                <a:gd name="T13" fmla="*/ 896 h 1145"/>
                <a:gd name="T14" fmla="*/ 696 w 1322"/>
                <a:gd name="T15" fmla="*/ 913 h 1145"/>
                <a:gd name="T16" fmla="*/ 592 w 1322"/>
                <a:gd name="T17" fmla="*/ 20 h 1145"/>
                <a:gd name="T18" fmla="*/ 654 w 1322"/>
                <a:gd name="T19" fmla="*/ 334 h 1145"/>
                <a:gd name="T20" fmla="*/ 647 w 1322"/>
                <a:gd name="T21" fmla="*/ 332 h 1145"/>
                <a:gd name="T22" fmla="*/ 650 w 1322"/>
                <a:gd name="T23" fmla="*/ 338 h 1145"/>
                <a:gd name="T24" fmla="*/ 789 w 1322"/>
                <a:gd name="T25" fmla="*/ 484 h 1145"/>
                <a:gd name="T26" fmla="*/ 736 w 1322"/>
                <a:gd name="T27" fmla="*/ 397 h 1145"/>
                <a:gd name="T28" fmla="*/ 642 w 1322"/>
                <a:gd name="T29" fmla="*/ 363 h 1145"/>
                <a:gd name="T30" fmla="*/ 646 w 1322"/>
                <a:gd name="T31" fmla="*/ 365 h 1145"/>
                <a:gd name="T32" fmla="*/ 642 w 1322"/>
                <a:gd name="T33" fmla="*/ 371 h 1145"/>
                <a:gd name="T34" fmla="*/ 649 w 1322"/>
                <a:gd name="T35" fmla="*/ 371 h 1145"/>
                <a:gd name="T36" fmla="*/ 638 w 1322"/>
                <a:gd name="T37" fmla="*/ 383 h 1145"/>
                <a:gd name="T38" fmla="*/ 745 w 1322"/>
                <a:gd name="T39" fmla="*/ 483 h 1145"/>
                <a:gd name="T40" fmla="*/ 761 w 1322"/>
                <a:gd name="T41" fmla="*/ 359 h 1145"/>
                <a:gd name="T42" fmla="*/ 906 w 1322"/>
                <a:gd name="T43" fmla="*/ 663 h 1145"/>
                <a:gd name="T44" fmla="*/ 697 w 1322"/>
                <a:gd name="T45" fmla="*/ 709 h 1145"/>
                <a:gd name="T46" fmla="*/ 482 w 1322"/>
                <a:gd name="T47" fmla="*/ 231 h 1145"/>
                <a:gd name="T48" fmla="*/ 485 w 1322"/>
                <a:gd name="T49" fmla="*/ 220 h 1145"/>
                <a:gd name="T50" fmla="*/ 482 w 1322"/>
                <a:gd name="T51" fmla="*/ 226 h 1145"/>
                <a:gd name="T52" fmla="*/ 482 w 1322"/>
                <a:gd name="T53" fmla="*/ 225 h 1145"/>
                <a:gd name="T54" fmla="*/ 557 w 1322"/>
                <a:gd name="T55" fmla="*/ 349 h 1145"/>
                <a:gd name="T56" fmla="*/ 560 w 1322"/>
                <a:gd name="T57" fmla="*/ 348 h 1145"/>
                <a:gd name="T58" fmla="*/ 505 w 1322"/>
                <a:gd name="T59" fmla="*/ 398 h 1145"/>
                <a:gd name="T60" fmla="*/ 780 w 1322"/>
                <a:gd name="T61" fmla="*/ 584 h 1145"/>
                <a:gd name="T62" fmla="*/ 906 w 1322"/>
                <a:gd name="T63" fmla="*/ 657 h 1145"/>
                <a:gd name="T64" fmla="*/ 902 w 1322"/>
                <a:gd name="T65" fmla="*/ 656 h 1145"/>
                <a:gd name="T66" fmla="*/ 905 w 1322"/>
                <a:gd name="T67" fmla="*/ 654 h 1145"/>
                <a:gd name="T68" fmla="*/ 917 w 1322"/>
                <a:gd name="T69" fmla="*/ 645 h 1145"/>
                <a:gd name="T70" fmla="*/ 733 w 1322"/>
                <a:gd name="T71" fmla="*/ 602 h 1145"/>
                <a:gd name="T72" fmla="*/ 525 w 1322"/>
                <a:gd name="T73" fmla="*/ 404 h 1145"/>
                <a:gd name="T74" fmla="*/ 503 w 1322"/>
                <a:gd name="T75" fmla="*/ 219 h 1145"/>
                <a:gd name="T76" fmla="*/ 378 w 1322"/>
                <a:gd name="T77" fmla="*/ 324 h 1145"/>
                <a:gd name="T78" fmla="*/ 785 w 1322"/>
                <a:gd name="T79" fmla="*/ 753 h 1145"/>
                <a:gd name="T80" fmla="*/ 872 w 1322"/>
                <a:gd name="T81" fmla="*/ 463 h 1145"/>
                <a:gd name="T82" fmla="*/ 869 w 1322"/>
                <a:gd name="T83" fmla="*/ 468 h 1145"/>
                <a:gd name="T84" fmla="*/ 872 w 1322"/>
                <a:gd name="T85" fmla="*/ 464 h 1145"/>
                <a:gd name="T86" fmla="*/ 869 w 1322"/>
                <a:gd name="T87" fmla="*/ 472 h 1145"/>
                <a:gd name="T88" fmla="*/ 877 w 1322"/>
                <a:gd name="T89" fmla="*/ 470 h 1145"/>
                <a:gd name="T90" fmla="*/ 659 w 1322"/>
                <a:gd name="T91" fmla="*/ 251 h 1145"/>
                <a:gd name="T92" fmla="*/ 659 w 1322"/>
                <a:gd name="T93" fmla="*/ 251 h 1145"/>
                <a:gd name="T94" fmla="*/ 664 w 1322"/>
                <a:gd name="T95" fmla="*/ 257 h 1145"/>
                <a:gd name="T96" fmla="*/ 665 w 1322"/>
                <a:gd name="T97" fmla="*/ 259 h 1145"/>
                <a:gd name="T98" fmla="*/ 670 w 1322"/>
                <a:gd name="T99" fmla="*/ 222 h 1145"/>
                <a:gd name="T100" fmla="*/ 669 w 1322"/>
                <a:gd name="T101" fmla="*/ 223 h 1145"/>
                <a:gd name="T102" fmla="*/ 664 w 1322"/>
                <a:gd name="T103" fmla="*/ 226 h 1145"/>
                <a:gd name="T104" fmla="*/ 664 w 1322"/>
                <a:gd name="T105" fmla="*/ 226 h 1145"/>
                <a:gd name="T106" fmla="*/ 904 w 1322"/>
                <a:gd name="T107" fmla="*/ 463 h 1145"/>
                <a:gd name="T108" fmla="*/ 903 w 1322"/>
                <a:gd name="T109" fmla="*/ 461 h 1145"/>
                <a:gd name="T110" fmla="*/ 906 w 1322"/>
                <a:gd name="T111" fmla="*/ 461 h 1145"/>
                <a:gd name="T112" fmla="*/ 922 w 1322"/>
                <a:gd name="T113" fmla="*/ 461 h 1145"/>
                <a:gd name="T114" fmla="*/ 651 w 1322"/>
                <a:gd name="T115" fmla="*/ 214 h 1145"/>
                <a:gd name="T116" fmla="*/ 653 w 1322"/>
                <a:gd name="T117" fmla="*/ 271 h 1145"/>
                <a:gd name="T118" fmla="*/ 859 w 1322"/>
                <a:gd name="T119" fmla="*/ 478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2" h="1145">
                  <a:moveTo>
                    <a:pt x="1303" y="384"/>
                  </a:moveTo>
                  <a:cubicBezTo>
                    <a:pt x="1313" y="383"/>
                    <a:pt x="1313" y="383"/>
                    <a:pt x="1313" y="383"/>
                  </a:cubicBezTo>
                  <a:cubicBezTo>
                    <a:pt x="1297" y="288"/>
                    <a:pt x="1250" y="202"/>
                    <a:pt x="1183" y="135"/>
                  </a:cubicBezTo>
                  <a:cubicBezTo>
                    <a:pt x="1116" y="69"/>
                    <a:pt x="1030" y="23"/>
                    <a:pt x="935" y="9"/>
                  </a:cubicBezTo>
                  <a:cubicBezTo>
                    <a:pt x="875" y="1"/>
                    <a:pt x="814" y="2"/>
                    <a:pt x="754" y="1"/>
                  </a:cubicBezTo>
                  <a:cubicBezTo>
                    <a:pt x="700" y="1"/>
                    <a:pt x="646" y="0"/>
                    <a:pt x="592" y="0"/>
                  </a:cubicBezTo>
                  <a:cubicBezTo>
                    <a:pt x="543" y="0"/>
                    <a:pt x="493" y="1"/>
                    <a:pt x="444" y="3"/>
                  </a:cubicBezTo>
                  <a:cubicBezTo>
                    <a:pt x="374" y="5"/>
                    <a:pt x="311" y="21"/>
                    <a:pt x="254" y="50"/>
                  </a:cubicBezTo>
                  <a:cubicBezTo>
                    <a:pt x="196" y="80"/>
                    <a:pt x="146" y="122"/>
                    <a:pt x="102" y="175"/>
                  </a:cubicBezTo>
                  <a:cubicBezTo>
                    <a:pt x="33" y="261"/>
                    <a:pt x="0" y="359"/>
                    <a:pt x="0" y="467"/>
                  </a:cubicBezTo>
                  <a:cubicBezTo>
                    <a:pt x="0" y="475"/>
                    <a:pt x="0" y="482"/>
                    <a:pt x="1" y="490"/>
                  </a:cubicBezTo>
                  <a:cubicBezTo>
                    <a:pt x="10" y="707"/>
                    <a:pt x="171" y="889"/>
                    <a:pt x="385" y="925"/>
                  </a:cubicBezTo>
                  <a:cubicBezTo>
                    <a:pt x="415" y="930"/>
                    <a:pt x="446" y="932"/>
                    <a:pt x="477" y="932"/>
                  </a:cubicBezTo>
                  <a:cubicBezTo>
                    <a:pt x="537" y="933"/>
                    <a:pt x="597" y="933"/>
                    <a:pt x="657" y="933"/>
                  </a:cubicBezTo>
                  <a:cubicBezTo>
                    <a:pt x="670" y="933"/>
                    <a:pt x="683" y="933"/>
                    <a:pt x="696" y="933"/>
                  </a:cubicBezTo>
                  <a:cubicBezTo>
                    <a:pt x="741" y="933"/>
                    <a:pt x="786" y="933"/>
                    <a:pt x="831" y="933"/>
                  </a:cubicBezTo>
                  <a:cubicBezTo>
                    <a:pt x="834" y="933"/>
                    <a:pt x="838" y="934"/>
                    <a:pt x="842" y="935"/>
                  </a:cubicBezTo>
                  <a:cubicBezTo>
                    <a:pt x="846" y="936"/>
                    <a:pt x="849" y="937"/>
                    <a:pt x="852" y="939"/>
                  </a:cubicBezTo>
                  <a:cubicBezTo>
                    <a:pt x="943" y="1000"/>
                    <a:pt x="1034" y="1061"/>
                    <a:pt x="1126" y="1122"/>
                  </a:cubicBezTo>
                  <a:cubicBezTo>
                    <a:pt x="1129" y="1124"/>
                    <a:pt x="1132" y="1126"/>
                    <a:pt x="1137" y="1130"/>
                  </a:cubicBezTo>
                  <a:cubicBezTo>
                    <a:pt x="1162" y="1145"/>
                    <a:pt x="1162" y="1145"/>
                    <a:pt x="1162" y="1145"/>
                  </a:cubicBezTo>
                  <a:cubicBezTo>
                    <a:pt x="1152" y="1118"/>
                    <a:pt x="1152" y="1118"/>
                    <a:pt x="1152" y="1118"/>
                  </a:cubicBezTo>
                  <a:cubicBezTo>
                    <a:pt x="1145" y="1099"/>
                    <a:pt x="1140" y="1084"/>
                    <a:pt x="1134" y="1069"/>
                  </a:cubicBezTo>
                  <a:cubicBezTo>
                    <a:pt x="1113" y="1009"/>
                    <a:pt x="1091" y="949"/>
                    <a:pt x="1069" y="889"/>
                  </a:cubicBezTo>
                  <a:cubicBezTo>
                    <a:pt x="1067" y="886"/>
                    <a:pt x="1067" y="884"/>
                    <a:pt x="1067" y="884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7" y="883"/>
                  </a:cubicBezTo>
                  <a:cubicBezTo>
                    <a:pt x="1067" y="883"/>
                    <a:pt x="1067" y="883"/>
                    <a:pt x="1068" y="882"/>
                  </a:cubicBezTo>
                  <a:cubicBezTo>
                    <a:pt x="1069" y="882"/>
                    <a:pt x="1070" y="881"/>
                    <a:pt x="1072" y="880"/>
                  </a:cubicBezTo>
                  <a:cubicBezTo>
                    <a:pt x="1157" y="835"/>
                    <a:pt x="1223" y="770"/>
                    <a:pt x="1268" y="684"/>
                  </a:cubicBezTo>
                  <a:cubicBezTo>
                    <a:pt x="1297" y="629"/>
                    <a:pt x="1314" y="570"/>
                    <a:pt x="1319" y="507"/>
                  </a:cubicBezTo>
                  <a:cubicBezTo>
                    <a:pt x="1319" y="503"/>
                    <a:pt x="1320" y="499"/>
                    <a:pt x="1322" y="493"/>
                  </a:cubicBezTo>
                  <a:cubicBezTo>
                    <a:pt x="1322" y="492"/>
                    <a:pt x="1322" y="492"/>
                    <a:pt x="1322" y="492"/>
                  </a:cubicBezTo>
                  <a:cubicBezTo>
                    <a:pt x="1322" y="491"/>
                    <a:pt x="1322" y="491"/>
                    <a:pt x="1322" y="491"/>
                  </a:cubicBezTo>
                  <a:cubicBezTo>
                    <a:pt x="1322" y="475"/>
                    <a:pt x="1322" y="458"/>
                    <a:pt x="1322" y="442"/>
                  </a:cubicBezTo>
                  <a:cubicBezTo>
                    <a:pt x="1322" y="441"/>
                    <a:pt x="1322" y="441"/>
                    <a:pt x="1322" y="441"/>
                  </a:cubicBezTo>
                  <a:cubicBezTo>
                    <a:pt x="1322" y="441"/>
                    <a:pt x="1322" y="441"/>
                    <a:pt x="1322" y="441"/>
                  </a:cubicBezTo>
                  <a:cubicBezTo>
                    <a:pt x="1319" y="422"/>
                    <a:pt x="1316" y="402"/>
                    <a:pt x="1313" y="383"/>
                  </a:cubicBezTo>
                  <a:cubicBezTo>
                    <a:pt x="1303" y="384"/>
                    <a:pt x="1303" y="384"/>
                    <a:pt x="1303" y="384"/>
                  </a:cubicBezTo>
                  <a:cubicBezTo>
                    <a:pt x="1293" y="386"/>
                    <a:pt x="1293" y="386"/>
                    <a:pt x="1293" y="386"/>
                  </a:cubicBezTo>
                  <a:cubicBezTo>
                    <a:pt x="1296" y="405"/>
                    <a:pt x="1299" y="424"/>
                    <a:pt x="1302" y="444"/>
                  </a:cubicBezTo>
                  <a:cubicBezTo>
                    <a:pt x="1312" y="442"/>
                    <a:pt x="1312" y="442"/>
                    <a:pt x="1312" y="442"/>
                  </a:cubicBezTo>
                  <a:cubicBezTo>
                    <a:pt x="1302" y="442"/>
                    <a:pt x="1302" y="442"/>
                    <a:pt x="1302" y="442"/>
                  </a:cubicBezTo>
                  <a:cubicBezTo>
                    <a:pt x="1302" y="458"/>
                    <a:pt x="1302" y="475"/>
                    <a:pt x="1302" y="491"/>
                  </a:cubicBezTo>
                  <a:cubicBezTo>
                    <a:pt x="1312" y="491"/>
                    <a:pt x="1312" y="491"/>
                    <a:pt x="1312" y="491"/>
                  </a:cubicBezTo>
                  <a:cubicBezTo>
                    <a:pt x="1302" y="489"/>
                    <a:pt x="1302" y="489"/>
                    <a:pt x="1302" y="489"/>
                  </a:cubicBezTo>
                  <a:cubicBezTo>
                    <a:pt x="1301" y="493"/>
                    <a:pt x="1299" y="499"/>
                    <a:pt x="1299" y="506"/>
                  </a:cubicBezTo>
                  <a:cubicBezTo>
                    <a:pt x="1294" y="565"/>
                    <a:pt x="1278" y="622"/>
                    <a:pt x="1250" y="675"/>
                  </a:cubicBezTo>
                  <a:cubicBezTo>
                    <a:pt x="1207" y="757"/>
                    <a:pt x="1144" y="819"/>
                    <a:pt x="1062" y="862"/>
                  </a:cubicBezTo>
                  <a:cubicBezTo>
                    <a:pt x="1058" y="865"/>
                    <a:pt x="1055" y="867"/>
                    <a:pt x="1052" y="870"/>
                  </a:cubicBezTo>
                  <a:cubicBezTo>
                    <a:pt x="1050" y="872"/>
                    <a:pt x="1049" y="874"/>
                    <a:pt x="1048" y="877"/>
                  </a:cubicBezTo>
                  <a:cubicBezTo>
                    <a:pt x="1048" y="879"/>
                    <a:pt x="1047" y="881"/>
                    <a:pt x="1047" y="884"/>
                  </a:cubicBezTo>
                  <a:cubicBezTo>
                    <a:pt x="1047" y="888"/>
                    <a:pt x="1048" y="892"/>
                    <a:pt x="1050" y="896"/>
                  </a:cubicBezTo>
                  <a:cubicBezTo>
                    <a:pt x="1072" y="956"/>
                    <a:pt x="1094" y="1016"/>
                    <a:pt x="1116" y="1076"/>
                  </a:cubicBezTo>
                  <a:cubicBezTo>
                    <a:pt x="1121" y="1091"/>
                    <a:pt x="1127" y="1106"/>
                    <a:pt x="1133" y="1125"/>
                  </a:cubicBezTo>
                  <a:cubicBezTo>
                    <a:pt x="1143" y="1121"/>
                    <a:pt x="1143" y="1121"/>
                    <a:pt x="1143" y="1121"/>
                  </a:cubicBezTo>
                  <a:cubicBezTo>
                    <a:pt x="1148" y="1113"/>
                    <a:pt x="1148" y="1113"/>
                    <a:pt x="1148" y="1113"/>
                  </a:cubicBezTo>
                  <a:cubicBezTo>
                    <a:pt x="1142" y="1109"/>
                    <a:pt x="1139" y="1107"/>
                    <a:pt x="1137" y="1106"/>
                  </a:cubicBezTo>
                  <a:cubicBezTo>
                    <a:pt x="1046" y="1045"/>
                    <a:pt x="954" y="983"/>
                    <a:pt x="863" y="923"/>
                  </a:cubicBezTo>
                  <a:cubicBezTo>
                    <a:pt x="858" y="919"/>
                    <a:pt x="853" y="917"/>
                    <a:pt x="847" y="916"/>
                  </a:cubicBezTo>
                  <a:cubicBezTo>
                    <a:pt x="842" y="914"/>
                    <a:pt x="836" y="913"/>
                    <a:pt x="831" y="913"/>
                  </a:cubicBezTo>
                  <a:cubicBezTo>
                    <a:pt x="786" y="913"/>
                    <a:pt x="741" y="913"/>
                    <a:pt x="696" y="913"/>
                  </a:cubicBezTo>
                  <a:cubicBezTo>
                    <a:pt x="683" y="913"/>
                    <a:pt x="670" y="913"/>
                    <a:pt x="657" y="913"/>
                  </a:cubicBezTo>
                  <a:cubicBezTo>
                    <a:pt x="597" y="913"/>
                    <a:pt x="537" y="913"/>
                    <a:pt x="477" y="912"/>
                  </a:cubicBezTo>
                  <a:cubicBezTo>
                    <a:pt x="447" y="912"/>
                    <a:pt x="418" y="910"/>
                    <a:pt x="389" y="905"/>
                  </a:cubicBezTo>
                  <a:cubicBezTo>
                    <a:pt x="184" y="871"/>
                    <a:pt x="29" y="697"/>
                    <a:pt x="21" y="489"/>
                  </a:cubicBezTo>
                  <a:cubicBezTo>
                    <a:pt x="20" y="482"/>
                    <a:pt x="20" y="474"/>
                    <a:pt x="20" y="467"/>
                  </a:cubicBezTo>
                  <a:cubicBezTo>
                    <a:pt x="20" y="364"/>
                    <a:pt x="51" y="270"/>
                    <a:pt x="118" y="188"/>
                  </a:cubicBezTo>
                  <a:cubicBezTo>
                    <a:pt x="160" y="136"/>
                    <a:pt x="208" y="96"/>
                    <a:pt x="263" y="68"/>
                  </a:cubicBezTo>
                  <a:cubicBezTo>
                    <a:pt x="317" y="40"/>
                    <a:pt x="378" y="25"/>
                    <a:pt x="445" y="23"/>
                  </a:cubicBezTo>
                  <a:cubicBezTo>
                    <a:pt x="494" y="21"/>
                    <a:pt x="543" y="20"/>
                    <a:pt x="592" y="20"/>
                  </a:cubicBezTo>
                  <a:cubicBezTo>
                    <a:pt x="646" y="20"/>
                    <a:pt x="700" y="21"/>
                    <a:pt x="754" y="21"/>
                  </a:cubicBezTo>
                  <a:cubicBezTo>
                    <a:pt x="814" y="22"/>
                    <a:pt x="874" y="21"/>
                    <a:pt x="932" y="29"/>
                  </a:cubicBezTo>
                  <a:cubicBezTo>
                    <a:pt x="1022" y="42"/>
                    <a:pt x="1105" y="86"/>
                    <a:pt x="1169" y="149"/>
                  </a:cubicBezTo>
                  <a:cubicBezTo>
                    <a:pt x="1233" y="213"/>
                    <a:pt x="1278" y="296"/>
                    <a:pt x="1293" y="386"/>
                  </a:cubicBezTo>
                  <a:lnTo>
                    <a:pt x="1303" y="384"/>
                  </a:lnTo>
                  <a:close/>
                  <a:moveTo>
                    <a:pt x="639" y="367"/>
                  </a:moveTo>
                  <a:cubicBezTo>
                    <a:pt x="649" y="369"/>
                    <a:pt x="649" y="369"/>
                    <a:pt x="649" y="369"/>
                  </a:cubicBezTo>
                  <a:cubicBezTo>
                    <a:pt x="651" y="357"/>
                    <a:pt x="652" y="345"/>
                    <a:pt x="654" y="334"/>
                  </a:cubicBezTo>
                  <a:cubicBezTo>
                    <a:pt x="654" y="334"/>
                    <a:pt x="654" y="334"/>
                    <a:pt x="654" y="334"/>
                  </a:cubicBezTo>
                  <a:cubicBezTo>
                    <a:pt x="650" y="333"/>
                    <a:pt x="650" y="333"/>
                    <a:pt x="650" y="333"/>
                  </a:cubicBezTo>
                  <a:cubicBezTo>
                    <a:pt x="653" y="335"/>
                    <a:pt x="653" y="335"/>
                    <a:pt x="653" y="335"/>
                  </a:cubicBezTo>
                  <a:cubicBezTo>
                    <a:pt x="654" y="334"/>
                    <a:pt x="654" y="334"/>
                    <a:pt x="654" y="334"/>
                  </a:cubicBezTo>
                  <a:cubicBezTo>
                    <a:pt x="650" y="333"/>
                    <a:pt x="650" y="333"/>
                    <a:pt x="650" y="333"/>
                  </a:cubicBezTo>
                  <a:cubicBezTo>
                    <a:pt x="653" y="335"/>
                    <a:pt x="653" y="335"/>
                    <a:pt x="653" y="335"/>
                  </a:cubicBezTo>
                  <a:cubicBezTo>
                    <a:pt x="647" y="332"/>
                    <a:pt x="647" y="332"/>
                    <a:pt x="647" y="332"/>
                  </a:cubicBezTo>
                  <a:cubicBezTo>
                    <a:pt x="652" y="337"/>
                    <a:pt x="652" y="337"/>
                    <a:pt x="652" y="337"/>
                  </a:cubicBezTo>
                  <a:cubicBezTo>
                    <a:pt x="653" y="336"/>
                    <a:pt x="653" y="335"/>
                    <a:pt x="653" y="335"/>
                  </a:cubicBezTo>
                  <a:cubicBezTo>
                    <a:pt x="647" y="332"/>
                    <a:pt x="647" y="332"/>
                    <a:pt x="647" y="332"/>
                  </a:cubicBezTo>
                  <a:cubicBezTo>
                    <a:pt x="652" y="337"/>
                    <a:pt x="652" y="337"/>
                    <a:pt x="652" y="337"/>
                  </a:cubicBezTo>
                  <a:cubicBezTo>
                    <a:pt x="648" y="332"/>
                    <a:pt x="648" y="332"/>
                    <a:pt x="648" y="332"/>
                  </a:cubicBezTo>
                  <a:cubicBezTo>
                    <a:pt x="650" y="338"/>
                    <a:pt x="650" y="338"/>
                    <a:pt x="650" y="338"/>
                  </a:cubicBezTo>
                  <a:cubicBezTo>
                    <a:pt x="650" y="338"/>
                    <a:pt x="651" y="337"/>
                    <a:pt x="652" y="337"/>
                  </a:cubicBezTo>
                  <a:cubicBezTo>
                    <a:pt x="648" y="332"/>
                    <a:pt x="648" y="332"/>
                    <a:pt x="648" y="332"/>
                  </a:cubicBezTo>
                  <a:cubicBezTo>
                    <a:pt x="650" y="338"/>
                    <a:pt x="650" y="338"/>
                    <a:pt x="650" y="338"/>
                  </a:cubicBezTo>
                  <a:cubicBezTo>
                    <a:pt x="649" y="335"/>
                    <a:pt x="649" y="335"/>
                    <a:pt x="649" y="335"/>
                  </a:cubicBezTo>
                  <a:cubicBezTo>
                    <a:pt x="649" y="338"/>
                    <a:pt x="649" y="338"/>
                    <a:pt x="649" y="338"/>
                  </a:cubicBezTo>
                  <a:cubicBezTo>
                    <a:pt x="650" y="338"/>
                    <a:pt x="650" y="338"/>
                    <a:pt x="650" y="338"/>
                  </a:cubicBezTo>
                  <a:cubicBezTo>
                    <a:pt x="649" y="335"/>
                    <a:pt x="649" y="335"/>
                    <a:pt x="649" y="335"/>
                  </a:cubicBezTo>
                  <a:cubicBezTo>
                    <a:pt x="649" y="338"/>
                    <a:pt x="649" y="338"/>
                    <a:pt x="649" y="338"/>
                  </a:cubicBezTo>
                  <a:cubicBezTo>
                    <a:pt x="649" y="338"/>
                    <a:pt x="649" y="338"/>
                    <a:pt x="649" y="338"/>
                  </a:cubicBezTo>
                  <a:cubicBezTo>
                    <a:pt x="649" y="338"/>
                    <a:pt x="649" y="338"/>
                    <a:pt x="649" y="338"/>
                  </a:cubicBezTo>
                  <a:cubicBezTo>
                    <a:pt x="652" y="338"/>
                    <a:pt x="655" y="338"/>
                    <a:pt x="657" y="338"/>
                  </a:cubicBezTo>
                  <a:cubicBezTo>
                    <a:pt x="693" y="338"/>
                    <a:pt x="724" y="352"/>
                    <a:pt x="748" y="373"/>
                  </a:cubicBezTo>
                  <a:cubicBezTo>
                    <a:pt x="771" y="395"/>
                    <a:pt x="786" y="424"/>
                    <a:pt x="789" y="456"/>
                  </a:cubicBezTo>
                  <a:cubicBezTo>
                    <a:pt x="789" y="459"/>
                    <a:pt x="789" y="462"/>
                    <a:pt x="789" y="465"/>
                  </a:cubicBezTo>
                  <a:cubicBezTo>
                    <a:pt x="789" y="471"/>
                    <a:pt x="789" y="477"/>
                    <a:pt x="789" y="484"/>
                  </a:cubicBezTo>
                  <a:cubicBezTo>
                    <a:pt x="799" y="484"/>
                    <a:pt x="799" y="484"/>
                    <a:pt x="799" y="484"/>
                  </a:cubicBezTo>
                  <a:cubicBezTo>
                    <a:pt x="798" y="474"/>
                    <a:pt x="798" y="474"/>
                    <a:pt x="798" y="474"/>
                  </a:cubicBezTo>
                  <a:cubicBezTo>
                    <a:pt x="783" y="476"/>
                    <a:pt x="769" y="478"/>
                    <a:pt x="754" y="480"/>
                  </a:cubicBezTo>
                  <a:cubicBezTo>
                    <a:pt x="756" y="490"/>
                    <a:pt x="756" y="490"/>
                    <a:pt x="756" y="490"/>
                  </a:cubicBezTo>
                  <a:cubicBezTo>
                    <a:pt x="766" y="489"/>
                    <a:pt x="766" y="489"/>
                    <a:pt x="766" y="489"/>
                  </a:cubicBezTo>
                  <a:cubicBezTo>
                    <a:pt x="765" y="486"/>
                    <a:pt x="765" y="484"/>
                    <a:pt x="765" y="482"/>
                  </a:cubicBezTo>
                  <a:cubicBezTo>
                    <a:pt x="765" y="482"/>
                    <a:pt x="765" y="482"/>
                    <a:pt x="765" y="482"/>
                  </a:cubicBezTo>
                  <a:cubicBezTo>
                    <a:pt x="765" y="476"/>
                    <a:pt x="765" y="469"/>
                    <a:pt x="764" y="462"/>
                  </a:cubicBezTo>
                  <a:cubicBezTo>
                    <a:pt x="764" y="438"/>
                    <a:pt x="753" y="415"/>
                    <a:pt x="736" y="397"/>
                  </a:cubicBezTo>
                  <a:cubicBezTo>
                    <a:pt x="720" y="379"/>
                    <a:pt x="698" y="367"/>
                    <a:pt x="674" y="364"/>
                  </a:cubicBezTo>
                  <a:cubicBezTo>
                    <a:pt x="668" y="363"/>
                    <a:pt x="663" y="363"/>
                    <a:pt x="658" y="363"/>
                  </a:cubicBezTo>
                  <a:cubicBezTo>
                    <a:pt x="655" y="363"/>
                    <a:pt x="652" y="363"/>
                    <a:pt x="650" y="363"/>
                  </a:cubicBezTo>
                  <a:cubicBezTo>
                    <a:pt x="648" y="363"/>
                    <a:pt x="646" y="363"/>
                    <a:pt x="644" y="363"/>
                  </a:cubicBezTo>
                  <a:cubicBezTo>
                    <a:pt x="643" y="363"/>
                    <a:pt x="643" y="363"/>
                    <a:pt x="642" y="363"/>
                  </a:cubicBezTo>
                  <a:cubicBezTo>
                    <a:pt x="642" y="363"/>
                    <a:pt x="642" y="363"/>
                    <a:pt x="642" y="363"/>
                  </a:cubicBezTo>
                  <a:cubicBezTo>
                    <a:pt x="642" y="363"/>
                    <a:pt x="642" y="363"/>
                    <a:pt x="642" y="363"/>
                  </a:cubicBezTo>
                  <a:cubicBezTo>
                    <a:pt x="642" y="363"/>
                    <a:pt x="642" y="363"/>
                    <a:pt x="642" y="363"/>
                  </a:cubicBezTo>
                  <a:cubicBezTo>
                    <a:pt x="642" y="363"/>
                    <a:pt x="642" y="363"/>
                    <a:pt x="642" y="363"/>
                  </a:cubicBezTo>
                  <a:cubicBezTo>
                    <a:pt x="642" y="363"/>
                    <a:pt x="642" y="363"/>
                    <a:pt x="642" y="363"/>
                  </a:cubicBezTo>
                  <a:cubicBezTo>
                    <a:pt x="642" y="363"/>
                    <a:pt x="642" y="363"/>
                    <a:pt x="642" y="363"/>
                  </a:cubicBezTo>
                  <a:cubicBezTo>
                    <a:pt x="641" y="369"/>
                    <a:pt x="641" y="369"/>
                    <a:pt x="641" y="369"/>
                  </a:cubicBezTo>
                  <a:cubicBezTo>
                    <a:pt x="643" y="364"/>
                    <a:pt x="643" y="364"/>
                    <a:pt x="643" y="364"/>
                  </a:cubicBezTo>
                  <a:cubicBezTo>
                    <a:pt x="643" y="363"/>
                    <a:pt x="642" y="363"/>
                    <a:pt x="642" y="363"/>
                  </a:cubicBezTo>
                  <a:cubicBezTo>
                    <a:pt x="641" y="369"/>
                    <a:pt x="641" y="369"/>
                    <a:pt x="641" y="369"/>
                  </a:cubicBezTo>
                  <a:cubicBezTo>
                    <a:pt x="643" y="364"/>
                    <a:pt x="643" y="364"/>
                    <a:pt x="643" y="364"/>
                  </a:cubicBezTo>
                  <a:cubicBezTo>
                    <a:pt x="640" y="371"/>
                    <a:pt x="640" y="371"/>
                    <a:pt x="640" y="371"/>
                  </a:cubicBezTo>
                  <a:cubicBezTo>
                    <a:pt x="646" y="365"/>
                    <a:pt x="646" y="365"/>
                    <a:pt x="646" y="365"/>
                  </a:cubicBezTo>
                  <a:cubicBezTo>
                    <a:pt x="645" y="364"/>
                    <a:pt x="644" y="364"/>
                    <a:pt x="643" y="364"/>
                  </a:cubicBezTo>
                  <a:cubicBezTo>
                    <a:pt x="640" y="371"/>
                    <a:pt x="640" y="371"/>
                    <a:pt x="640" y="371"/>
                  </a:cubicBezTo>
                  <a:cubicBezTo>
                    <a:pt x="646" y="365"/>
                    <a:pt x="646" y="365"/>
                    <a:pt x="646" y="365"/>
                  </a:cubicBezTo>
                  <a:cubicBezTo>
                    <a:pt x="640" y="371"/>
                    <a:pt x="640" y="371"/>
                    <a:pt x="640" y="371"/>
                  </a:cubicBezTo>
                  <a:cubicBezTo>
                    <a:pt x="648" y="369"/>
                    <a:pt x="648" y="369"/>
                    <a:pt x="648" y="369"/>
                  </a:cubicBezTo>
                  <a:cubicBezTo>
                    <a:pt x="648" y="367"/>
                    <a:pt x="647" y="366"/>
                    <a:pt x="646" y="365"/>
                  </a:cubicBezTo>
                  <a:cubicBezTo>
                    <a:pt x="640" y="371"/>
                    <a:pt x="640" y="371"/>
                    <a:pt x="640" y="371"/>
                  </a:cubicBezTo>
                  <a:cubicBezTo>
                    <a:pt x="648" y="369"/>
                    <a:pt x="648" y="369"/>
                    <a:pt x="648" y="369"/>
                  </a:cubicBezTo>
                  <a:cubicBezTo>
                    <a:pt x="642" y="371"/>
                    <a:pt x="642" y="371"/>
                    <a:pt x="642" y="371"/>
                  </a:cubicBezTo>
                  <a:cubicBezTo>
                    <a:pt x="649" y="371"/>
                    <a:pt x="649" y="371"/>
                    <a:pt x="649" y="371"/>
                  </a:cubicBezTo>
                  <a:cubicBezTo>
                    <a:pt x="649" y="371"/>
                    <a:pt x="649" y="370"/>
                    <a:pt x="648" y="369"/>
                  </a:cubicBezTo>
                  <a:cubicBezTo>
                    <a:pt x="642" y="371"/>
                    <a:pt x="642" y="371"/>
                    <a:pt x="642" y="371"/>
                  </a:cubicBezTo>
                  <a:cubicBezTo>
                    <a:pt x="649" y="371"/>
                    <a:pt x="649" y="371"/>
                    <a:pt x="649" y="371"/>
                  </a:cubicBezTo>
                  <a:cubicBezTo>
                    <a:pt x="646" y="371"/>
                    <a:pt x="646" y="371"/>
                    <a:pt x="646" y="371"/>
                  </a:cubicBezTo>
                  <a:cubicBezTo>
                    <a:pt x="649" y="371"/>
                    <a:pt x="649" y="371"/>
                    <a:pt x="649" y="371"/>
                  </a:cubicBezTo>
                  <a:cubicBezTo>
                    <a:pt x="649" y="371"/>
                    <a:pt x="649" y="371"/>
                    <a:pt x="649" y="371"/>
                  </a:cubicBezTo>
                  <a:cubicBezTo>
                    <a:pt x="646" y="371"/>
                    <a:pt x="646" y="371"/>
                    <a:pt x="646" y="371"/>
                  </a:cubicBezTo>
                  <a:cubicBezTo>
                    <a:pt x="649" y="371"/>
                    <a:pt x="649" y="371"/>
                    <a:pt x="649" y="371"/>
                  </a:cubicBezTo>
                  <a:cubicBezTo>
                    <a:pt x="649" y="371"/>
                    <a:pt x="649" y="371"/>
                    <a:pt x="649" y="371"/>
                  </a:cubicBezTo>
                  <a:cubicBezTo>
                    <a:pt x="649" y="370"/>
                    <a:pt x="649" y="370"/>
                    <a:pt x="649" y="369"/>
                  </a:cubicBezTo>
                  <a:cubicBezTo>
                    <a:pt x="639" y="367"/>
                    <a:pt x="639" y="367"/>
                    <a:pt x="639" y="367"/>
                  </a:cubicBezTo>
                  <a:cubicBezTo>
                    <a:pt x="629" y="366"/>
                    <a:pt x="629" y="366"/>
                    <a:pt x="629" y="366"/>
                  </a:cubicBezTo>
                  <a:cubicBezTo>
                    <a:pt x="629" y="367"/>
                    <a:pt x="629" y="369"/>
                    <a:pt x="629" y="371"/>
                  </a:cubicBezTo>
                  <a:cubicBezTo>
                    <a:pt x="629" y="371"/>
                    <a:pt x="629" y="372"/>
                    <a:pt x="629" y="373"/>
                  </a:cubicBezTo>
                  <a:cubicBezTo>
                    <a:pt x="629" y="374"/>
                    <a:pt x="629" y="375"/>
                    <a:pt x="630" y="376"/>
                  </a:cubicBezTo>
                  <a:cubicBezTo>
                    <a:pt x="631" y="378"/>
                    <a:pt x="633" y="380"/>
                    <a:pt x="634" y="381"/>
                  </a:cubicBezTo>
                  <a:cubicBezTo>
                    <a:pt x="636" y="382"/>
                    <a:pt x="637" y="382"/>
                    <a:pt x="638" y="383"/>
                  </a:cubicBezTo>
                  <a:cubicBezTo>
                    <a:pt x="639" y="383"/>
                    <a:pt x="640" y="383"/>
                    <a:pt x="641" y="383"/>
                  </a:cubicBezTo>
                  <a:cubicBezTo>
                    <a:pt x="642" y="383"/>
                    <a:pt x="643" y="383"/>
                    <a:pt x="644" y="383"/>
                  </a:cubicBezTo>
                  <a:cubicBezTo>
                    <a:pt x="646" y="383"/>
                    <a:pt x="648" y="383"/>
                    <a:pt x="650" y="383"/>
                  </a:cubicBezTo>
                  <a:cubicBezTo>
                    <a:pt x="652" y="383"/>
                    <a:pt x="655" y="383"/>
                    <a:pt x="658" y="383"/>
                  </a:cubicBezTo>
                  <a:cubicBezTo>
                    <a:pt x="663" y="383"/>
                    <a:pt x="667" y="383"/>
                    <a:pt x="671" y="384"/>
                  </a:cubicBezTo>
                  <a:cubicBezTo>
                    <a:pt x="690" y="386"/>
                    <a:pt x="708" y="396"/>
                    <a:pt x="721" y="411"/>
                  </a:cubicBezTo>
                  <a:cubicBezTo>
                    <a:pt x="735" y="425"/>
                    <a:pt x="744" y="444"/>
                    <a:pt x="744" y="463"/>
                  </a:cubicBezTo>
                  <a:cubicBezTo>
                    <a:pt x="745" y="469"/>
                    <a:pt x="745" y="476"/>
                    <a:pt x="745" y="483"/>
                  </a:cubicBezTo>
                  <a:cubicBezTo>
                    <a:pt x="745" y="483"/>
                    <a:pt x="745" y="483"/>
                    <a:pt x="745" y="483"/>
                  </a:cubicBezTo>
                  <a:cubicBezTo>
                    <a:pt x="745" y="486"/>
                    <a:pt x="745" y="489"/>
                    <a:pt x="746" y="491"/>
                  </a:cubicBezTo>
                  <a:cubicBezTo>
                    <a:pt x="747" y="501"/>
                    <a:pt x="747" y="501"/>
                    <a:pt x="747" y="501"/>
                  </a:cubicBezTo>
                  <a:cubicBezTo>
                    <a:pt x="757" y="500"/>
                    <a:pt x="757" y="500"/>
                    <a:pt x="757" y="500"/>
                  </a:cubicBezTo>
                  <a:cubicBezTo>
                    <a:pt x="772" y="498"/>
                    <a:pt x="786" y="496"/>
                    <a:pt x="800" y="494"/>
                  </a:cubicBezTo>
                  <a:cubicBezTo>
                    <a:pt x="809" y="492"/>
                    <a:pt x="809" y="492"/>
                    <a:pt x="809" y="492"/>
                  </a:cubicBezTo>
                  <a:cubicBezTo>
                    <a:pt x="809" y="484"/>
                    <a:pt x="809" y="484"/>
                    <a:pt x="809" y="484"/>
                  </a:cubicBezTo>
                  <a:cubicBezTo>
                    <a:pt x="809" y="478"/>
                    <a:pt x="809" y="471"/>
                    <a:pt x="809" y="465"/>
                  </a:cubicBezTo>
                  <a:cubicBezTo>
                    <a:pt x="809" y="461"/>
                    <a:pt x="809" y="458"/>
                    <a:pt x="809" y="454"/>
                  </a:cubicBezTo>
                  <a:cubicBezTo>
                    <a:pt x="806" y="417"/>
                    <a:pt x="788" y="383"/>
                    <a:pt x="761" y="359"/>
                  </a:cubicBezTo>
                  <a:cubicBezTo>
                    <a:pt x="735" y="334"/>
                    <a:pt x="698" y="318"/>
                    <a:pt x="657" y="318"/>
                  </a:cubicBezTo>
                  <a:cubicBezTo>
                    <a:pt x="654" y="318"/>
                    <a:pt x="651" y="318"/>
                    <a:pt x="648" y="318"/>
                  </a:cubicBezTo>
                  <a:cubicBezTo>
                    <a:pt x="647" y="318"/>
                    <a:pt x="645" y="318"/>
                    <a:pt x="644" y="319"/>
                  </a:cubicBezTo>
                  <a:cubicBezTo>
                    <a:pt x="643" y="319"/>
                    <a:pt x="641" y="320"/>
                    <a:pt x="640" y="321"/>
                  </a:cubicBezTo>
                  <a:cubicBezTo>
                    <a:pt x="638" y="322"/>
                    <a:pt x="636" y="324"/>
                    <a:pt x="635" y="326"/>
                  </a:cubicBezTo>
                  <a:cubicBezTo>
                    <a:pt x="635" y="328"/>
                    <a:pt x="634" y="330"/>
                    <a:pt x="634" y="331"/>
                  </a:cubicBezTo>
                  <a:cubicBezTo>
                    <a:pt x="633" y="343"/>
                    <a:pt x="631" y="354"/>
                    <a:pt x="629" y="366"/>
                  </a:cubicBezTo>
                  <a:lnTo>
                    <a:pt x="639" y="367"/>
                  </a:lnTo>
                  <a:close/>
                  <a:moveTo>
                    <a:pt x="906" y="663"/>
                  </a:moveTo>
                  <a:cubicBezTo>
                    <a:pt x="899" y="655"/>
                    <a:pt x="899" y="655"/>
                    <a:pt x="899" y="655"/>
                  </a:cubicBezTo>
                  <a:cubicBezTo>
                    <a:pt x="880" y="674"/>
                    <a:pt x="858" y="690"/>
                    <a:pt x="835" y="706"/>
                  </a:cubicBezTo>
                  <a:cubicBezTo>
                    <a:pt x="825" y="714"/>
                    <a:pt x="814" y="721"/>
                    <a:pt x="803" y="728"/>
                  </a:cubicBezTo>
                  <a:cubicBezTo>
                    <a:pt x="800" y="730"/>
                    <a:pt x="797" y="731"/>
                    <a:pt x="795" y="732"/>
                  </a:cubicBezTo>
                  <a:cubicBezTo>
                    <a:pt x="793" y="733"/>
                    <a:pt x="790" y="733"/>
                    <a:pt x="789" y="733"/>
                  </a:cubicBezTo>
                  <a:cubicBezTo>
                    <a:pt x="788" y="733"/>
                    <a:pt x="788" y="733"/>
                    <a:pt x="787" y="733"/>
                  </a:cubicBezTo>
                  <a:cubicBezTo>
                    <a:pt x="787" y="733"/>
                    <a:pt x="787" y="733"/>
                    <a:pt x="787" y="733"/>
                  </a:cubicBezTo>
                  <a:cubicBezTo>
                    <a:pt x="787" y="733"/>
                    <a:pt x="787" y="733"/>
                    <a:pt x="787" y="733"/>
                  </a:cubicBezTo>
                  <a:cubicBezTo>
                    <a:pt x="754" y="731"/>
                    <a:pt x="725" y="723"/>
                    <a:pt x="697" y="709"/>
                  </a:cubicBezTo>
                  <a:cubicBezTo>
                    <a:pt x="655" y="690"/>
                    <a:pt x="618" y="662"/>
                    <a:pt x="583" y="631"/>
                  </a:cubicBezTo>
                  <a:cubicBezTo>
                    <a:pt x="537" y="591"/>
                    <a:pt x="496" y="547"/>
                    <a:pt x="462" y="497"/>
                  </a:cubicBezTo>
                  <a:cubicBezTo>
                    <a:pt x="434" y="455"/>
                    <a:pt x="412" y="412"/>
                    <a:pt x="400" y="364"/>
                  </a:cubicBezTo>
                  <a:cubicBezTo>
                    <a:pt x="398" y="356"/>
                    <a:pt x="397" y="347"/>
                    <a:pt x="395" y="337"/>
                  </a:cubicBezTo>
                  <a:cubicBezTo>
                    <a:pt x="395" y="337"/>
                    <a:pt x="395" y="336"/>
                    <a:pt x="395" y="336"/>
                  </a:cubicBezTo>
                  <a:cubicBezTo>
                    <a:pt x="395" y="335"/>
                    <a:pt x="395" y="334"/>
                    <a:pt x="396" y="333"/>
                  </a:cubicBezTo>
                  <a:cubicBezTo>
                    <a:pt x="396" y="332"/>
                    <a:pt x="398" y="330"/>
                    <a:pt x="399" y="328"/>
                  </a:cubicBezTo>
                  <a:cubicBezTo>
                    <a:pt x="415" y="308"/>
                    <a:pt x="430" y="288"/>
                    <a:pt x="446" y="269"/>
                  </a:cubicBezTo>
                  <a:cubicBezTo>
                    <a:pt x="457" y="256"/>
                    <a:pt x="470" y="243"/>
                    <a:pt x="482" y="231"/>
                  </a:cubicBezTo>
                  <a:cubicBezTo>
                    <a:pt x="485" y="229"/>
                    <a:pt x="486" y="227"/>
                    <a:pt x="487" y="226"/>
                  </a:cubicBezTo>
                  <a:cubicBezTo>
                    <a:pt x="488" y="226"/>
                    <a:pt x="488" y="226"/>
                    <a:pt x="488" y="226"/>
                  </a:cubicBezTo>
                  <a:cubicBezTo>
                    <a:pt x="488" y="226"/>
                    <a:pt x="488" y="226"/>
                    <a:pt x="488" y="226"/>
                  </a:cubicBezTo>
                  <a:cubicBezTo>
                    <a:pt x="486" y="223"/>
                    <a:pt x="486" y="223"/>
                    <a:pt x="486" y="223"/>
                  </a:cubicBezTo>
                  <a:cubicBezTo>
                    <a:pt x="487" y="226"/>
                    <a:pt x="487" y="226"/>
                    <a:pt x="487" y="226"/>
                  </a:cubicBezTo>
                  <a:cubicBezTo>
                    <a:pt x="488" y="226"/>
                    <a:pt x="488" y="226"/>
                    <a:pt x="488" y="226"/>
                  </a:cubicBezTo>
                  <a:cubicBezTo>
                    <a:pt x="486" y="223"/>
                    <a:pt x="486" y="223"/>
                    <a:pt x="486" y="223"/>
                  </a:cubicBezTo>
                  <a:cubicBezTo>
                    <a:pt x="487" y="226"/>
                    <a:pt x="487" y="226"/>
                    <a:pt x="487" y="226"/>
                  </a:cubicBezTo>
                  <a:cubicBezTo>
                    <a:pt x="485" y="220"/>
                    <a:pt x="485" y="220"/>
                    <a:pt x="485" y="220"/>
                  </a:cubicBezTo>
                  <a:cubicBezTo>
                    <a:pt x="485" y="226"/>
                    <a:pt x="485" y="226"/>
                    <a:pt x="485" y="226"/>
                  </a:cubicBezTo>
                  <a:cubicBezTo>
                    <a:pt x="486" y="226"/>
                    <a:pt x="487" y="226"/>
                    <a:pt x="487" y="226"/>
                  </a:cubicBezTo>
                  <a:cubicBezTo>
                    <a:pt x="485" y="220"/>
                    <a:pt x="485" y="220"/>
                    <a:pt x="485" y="220"/>
                  </a:cubicBezTo>
                  <a:cubicBezTo>
                    <a:pt x="485" y="226"/>
                    <a:pt x="485" y="226"/>
                    <a:pt x="485" y="226"/>
                  </a:cubicBezTo>
                  <a:cubicBezTo>
                    <a:pt x="485" y="220"/>
                    <a:pt x="485" y="220"/>
                    <a:pt x="485" y="220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3" y="226"/>
                    <a:pt x="484" y="226"/>
                    <a:pt x="485" y="226"/>
                  </a:cubicBezTo>
                  <a:cubicBezTo>
                    <a:pt x="485" y="220"/>
                    <a:pt x="485" y="220"/>
                    <a:pt x="485" y="220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4" y="223"/>
                    <a:pt x="484" y="223"/>
                    <a:pt x="484" y="223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6"/>
                    <a:pt x="482" y="226"/>
                    <a:pt x="482" y="226"/>
                  </a:cubicBezTo>
                  <a:cubicBezTo>
                    <a:pt x="484" y="223"/>
                    <a:pt x="484" y="223"/>
                    <a:pt x="484" y="223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5"/>
                    <a:pt x="482" y="225"/>
                    <a:pt x="482" y="225"/>
                  </a:cubicBezTo>
                  <a:cubicBezTo>
                    <a:pt x="482" y="225"/>
                    <a:pt x="483" y="226"/>
                    <a:pt x="484" y="227"/>
                  </a:cubicBezTo>
                  <a:cubicBezTo>
                    <a:pt x="485" y="228"/>
                    <a:pt x="486" y="230"/>
                    <a:pt x="487" y="231"/>
                  </a:cubicBezTo>
                  <a:cubicBezTo>
                    <a:pt x="505" y="254"/>
                    <a:pt x="520" y="279"/>
                    <a:pt x="535" y="305"/>
                  </a:cubicBezTo>
                  <a:cubicBezTo>
                    <a:pt x="542" y="318"/>
                    <a:pt x="549" y="332"/>
                    <a:pt x="556" y="346"/>
                  </a:cubicBezTo>
                  <a:cubicBezTo>
                    <a:pt x="557" y="347"/>
                    <a:pt x="557" y="348"/>
                    <a:pt x="557" y="349"/>
                  </a:cubicBezTo>
                  <a:cubicBezTo>
                    <a:pt x="557" y="349"/>
                    <a:pt x="557" y="349"/>
                    <a:pt x="557" y="349"/>
                  </a:cubicBezTo>
                  <a:cubicBezTo>
                    <a:pt x="559" y="349"/>
                    <a:pt x="559" y="349"/>
                    <a:pt x="559" y="349"/>
                  </a:cubicBezTo>
                  <a:cubicBezTo>
                    <a:pt x="557" y="349"/>
                    <a:pt x="557" y="349"/>
                    <a:pt x="557" y="349"/>
                  </a:cubicBezTo>
                  <a:cubicBezTo>
                    <a:pt x="557" y="349"/>
                    <a:pt x="557" y="349"/>
                    <a:pt x="557" y="349"/>
                  </a:cubicBezTo>
                  <a:cubicBezTo>
                    <a:pt x="559" y="349"/>
                    <a:pt x="559" y="349"/>
                    <a:pt x="559" y="349"/>
                  </a:cubicBezTo>
                  <a:cubicBezTo>
                    <a:pt x="557" y="349"/>
                    <a:pt x="557" y="349"/>
                    <a:pt x="557" y="349"/>
                  </a:cubicBezTo>
                  <a:cubicBezTo>
                    <a:pt x="561" y="349"/>
                    <a:pt x="561" y="349"/>
                    <a:pt x="561" y="349"/>
                  </a:cubicBezTo>
                  <a:cubicBezTo>
                    <a:pt x="557" y="347"/>
                    <a:pt x="557" y="347"/>
                    <a:pt x="557" y="347"/>
                  </a:cubicBezTo>
                  <a:cubicBezTo>
                    <a:pt x="557" y="348"/>
                    <a:pt x="557" y="348"/>
                    <a:pt x="557" y="349"/>
                  </a:cubicBezTo>
                  <a:cubicBezTo>
                    <a:pt x="561" y="349"/>
                    <a:pt x="561" y="349"/>
                    <a:pt x="561" y="349"/>
                  </a:cubicBezTo>
                  <a:cubicBezTo>
                    <a:pt x="557" y="347"/>
                    <a:pt x="557" y="347"/>
                    <a:pt x="557" y="347"/>
                  </a:cubicBezTo>
                  <a:cubicBezTo>
                    <a:pt x="560" y="348"/>
                    <a:pt x="560" y="348"/>
                    <a:pt x="560" y="348"/>
                  </a:cubicBezTo>
                  <a:cubicBezTo>
                    <a:pt x="558" y="347"/>
                    <a:pt x="558" y="347"/>
                    <a:pt x="558" y="347"/>
                  </a:cubicBezTo>
                  <a:cubicBezTo>
                    <a:pt x="557" y="347"/>
                    <a:pt x="557" y="347"/>
                    <a:pt x="557" y="347"/>
                  </a:cubicBezTo>
                  <a:cubicBezTo>
                    <a:pt x="560" y="348"/>
                    <a:pt x="560" y="348"/>
                    <a:pt x="560" y="348"/>
                  </a:cubicBezTo>
                  <a:cubicBezTo>
                    <a:pt x="558" y="347"/>
                    <a:pt x="558" y="347"/>
                    <a:pt x="558" y="347"/>
                  </a:cubicBezTo>
                  <a:cubicBezTo>
                    <a:pt x="558" y="347"/>
                    <a:pt x="558" y="347"/>
                    <a:pt x="558" y="347"/>
                  </a:cubicBezTo>
                  <a:cubicBezTo>
                    <a:pt x="558" y="347"/>
                    <a:pt x="557" y="348"/>
                    <a:pt x="555" y="350"/>
                  </a:cubicBezTo>
                  <a:cubicBezTo>
                    <a:pt x="544" y="360"/>
                    <a:pt x="532" y="370"/>
                    <a:pt x="520" y="381"/>
                  </a:cubicBezTo>
                  <a:cubicBezTo>
                    <a:pt x="516" y="384"/>
                    <a:pt x="514" y="387"/>
                    <a:pt x="511" y="390"/>
                  </a:cubicBezTo>
                  <a:cubicBezTo>
                    <a:pt x="508" y="392"/>
                    <a:pt x="506" y="395"/>
                    <a:pt x="505" y="398"/>
                  </a:cubicBezTo>
                  <a:cubicBezTo>
                    <a:pt x="504" y="401"/>
                    <a:pt x="503" y="405"/>
                    <a:pt x="503" y="408"/>
                  </a:cubicBezTo>
                  <a:cubicBezTo>
                    <a:pt x="503" y="410"/>
                    <a:pt x="503" y="413"/>
                    <a:pt x="504" y="415"/>
                  </a:cubicBezTo>
                  <a:cubicBezTo>
                    <a:pt x="509" y="434"/>
                    <a:pt x="516" y="452"/>
                    <a:pt x="525" y="469"/>
                  </a:cubicBezTo>
                  <a:cubicBezTo>
                    <a:pt x="550" y="518"/>
                    <a:pt x="583" y="561"/>
                    <a:pt x="628" y="593"/>
                  </a:cubicBezTo>
                  <a:cubicBezTo>
                    <a:pt x="652" y="611"/>
                    <a:pt x="679" y="623"/>
                    <a:pt x="709" y="628"/>
                  </a:cubicBezTo>
                  <a:cubicBezTo>
                    <a:pt x="712" y="628"/>
                    <a:pt x="715" y="628"/>
                    <a:pt x="717" y="628"/>
                  </a:cubicBezTo>
                  <a:cubicBezTo>
                    <a:pt x="723" y="628"/>
                    <a:pt x="728" y="627"/>
                    <a:pt x="733" y="625"/>
                  </a:cubicBezTo>
                  <a:cubicBezTo>
                    <a:pt x="739" y="623"/>
                    <a:pt x="743" y="620"/>
                    <a:pt x="747" y="615"/>
                  </a:cubicBezTo>
                  <a:cubicBezTo>
                    <a:pt x="757" y="605"/>
                    <a:pt x="769" y="595"/>
                    <a:pt x="780" y="584"/>
                  </a:cubicBezTo>
                  <a:cubicBezTo>
                    <a:pt x="781" y="583"/>
                    <a:pt x="782" y="583"/>
                    <a:pt x="783" y="582"/>
                  </a:cubicBezTo>
                  <a:cubicBezTo>
                    <a:pt x="783" y="582"/>
                    <a:pt x="784" y="582"/>
                    <a:pt x="784" y="582"/>
                  </a:cubicBezTo>
                  <a:cubicBezTo>
                    <a:pt x="785" y="582"/>
                    <a:pt x="786" y="582"/>
                    <a:pt x="788" y="584"/>
                  </a:cubicBezTo>
                  <a:cubicBezTo>
                    <a:pt x="826" y="604"/>
                    <a:pt x="862" y="627"/>
                    <a:pt x="895" y="653"/>
                  </a:cubicBezTo>
                  <a:cubicBezTo>
                    <a:pt x="895" y="653"/>
                    <a:pt x="895" y="653"/>
                    <a:pt x="895" y="653"/>
                  </a:cubicBezTo>
                  <a:cubicBezTo>
                    <a:pt x="897" y="654"/>
                    <a:pt x="898" y="655"/>
                    <a:pt x="899" y="656"/>
                  </a:cubicBezTo>
                  <a:cubicBezTo>
                    <a:pt x="901" y="658"/>
                    <a:pt x="902" y="659"/>
                    <a:pt x="903" y="659"/>
                  </a:cubicBezTo>
                  <a:cubicBezTo>
                    <a:pt x="903" y="659"/>
                    <a:pt x="903" y="659"/>
                    <a:pt x="903" y="659"/>
                  </a:cubicBezTo>
                  <a:cubicBezTo>
                    <a:pt x="906" y="657"/>
                    <a:pt x="906" y="657"/>
                    <a:pt x="906" y="657"/>
                  </a:cubicBezTo>
                  <a:cubicBezTo>
                    <a:pt x="902" y="658"/>
                    <a:pt x="902" y="658"/>
                    <a:pt x="902" y="658"/>
                  </a:cubicBezTo>
                  <a:cubicBezTo>
                    <a:pt x="902" y="659"/>
                    <a:pt x="903" y="659"/>
                    <a:pt x="903" y="659"/>
                  </a:cubicBezTo>
                  <a:cubicBezTo>
                    <a:pt x="906" y="657"/>
                    <a:pt x="906" y="657"/>
                    <a:pt x="906" y="657"/>
                  </a:cubicBezTo>
                  <a:cubicBezTo>
                    <a:pt x="902" y="658"/>
                    <a:pt x="902" y="658"/>
                    <a:pt x="902" y="658"/>
                  </a:cubicBezTo>
                  <a:cubicBezTo>
                    <a:pt x="908" y="656"/>
                    <a:pt x="908" y="656"/>
                    <a:pt x="908" y="656"/>
                  </a:cubicBezTo>
                  <a:cubicBezTo>
                    <a:pt x="902" y="656"/>
                    <a:pt x="902" y="656"/>
                    <a:pt x="902" y="656"/>
                  </a:cubicBezTo>
                  <a:cubicBezTo>
                    <a:pt x="901" y="657"/>
                    <a:pt x="902" y="658"/>
                    <a:pt x="902" y="658"/>
                  </a:cubicBezTo>
                  <a:cubicBezTo>
                    <a:pt x="908" y="656"/>
                    <a:pt x="908" y="656"/>
                    <a:pt x="908" y="656"/>
                  </a:cubicBezTo>
                  <a:cubicBezTo>
                    <a:pt x="902" y="656"/>
                    <a:pt x="902" y="656"/>
                    <a:pt x="902" y="656"/>
                  </a:cubicBezTo>
                  <a:cubicBezTo>
                    <a:pt x="908" y="656"/>
                    <a:pt x="908" y="656"/>
                    <a:pt x="908" y="656"/>
                  </a:cubicBezTo>
                  <a:cubicBezTo>
                    <a:pt x="902" y="653"/>
                    <a:pt x="902" y="653"/>
                    <a:pt x="902" y="653"/>
                  </a:cubicBezTo>
                  <a:cubicBezTo>
                    <a:pt x="902" y="653"/>
                    <a:pt x="901" y="654"/>
                    <a:pt x="902" y="656"/>
                  </a:cubicBezTo>
                  <a:cubicBezTo>
                    <a:pt x="908" y="656"/>
                    <a:pt x="908" y="656"/>
                    <a:pt x="908" y="656"/>
                  </a:cubicBezTo>
                  <a:cubicBezTo>
                    <a:pt x="902" y="653"/>
                    <a:pt x="902" y="653"/>
                    <a:pt x="902" y="653"/>
                  </a:cubicBezTo>
                  <a:cubicBezTo>
                    <a:pt x="905" y="654"/>
                    <a:pt x="905" y="654"/>
                    <a:pt x="905" y="654"/>
                  </a:cubicBezTo>
                  <a:cubicBezTo>
                    <a:pt x="902" y="652"/>
                    <a:pt x="902" y="652"/>
                    <a:pt x="902" y="652"/>
                  </a:cubicBezTo>
                  <a:cubicBezTo>
                    <a:pt x="902" y="652"/>
                    <a:pt x="902" y="652"/>
                    <a:pt x="902" y="653"/>
                  </a:cubicBezTo>
                  <a:cubicBezTo>
                    <a:pt x="905" y="654"/>
                    <a:pt x="905" y="654"/>
                    <a:pt x="905" y="654"/>
                  </a:cubicBezTo>
                  <a:cubicBezTo>
                    <a:pt x="902" y="652"/>
                    <a:pt x="902" y="652"/>
                    <a:pt x="902" y="652"/>
                  </a:cubicBezTo>
                  <a:cubicBezTo>
                    <a:pt x="902" y="652"/>
                    <a:pt x="901" y="654"/>
                    <a:pt x="899" y="655"/>
                  </a:cubicBezTo>
                  <a:cubicBezTo>
                    <a:pt x="906" y="663"/>
                    <a:pt x="906" y="663"/>
                    <a:pt x="906" y="663"/>
                  </a:cubicBezTo>
                  <a:cubicBezTo>
                    <a:pt x="913" y="670"/>
                    <a:pt x="913" y="670"/>
                    <a:pt x="913" y="670"/>
                  </a:cubicBezTo>
                  <a:cubicBezTo>
                    <a:pt x="915" y="668"/>
                    <a:pt x="917" y="667"/>
                    <a:pt x="918" y="665"/>
                  </a:cubicBezTo>
                  <a:cubicBezTo>
                    <a:pt x="919" y="664"/>
                    <a:pt x="920" y="663"/>
                    <a:pt x="920" y="661"/>
                  </a:cubicBezTo>
                  <a:cubicBezTo>
                    <a:pt x="921" y="660"/>
                    <a:pt x="922" y="658"/>
                    <a:pt x="921" y="656"/>
                  </a:cubicBezTo>
                  <a:cubicBezTo>
                    <a:pt x="922" y="653"/>
                    <a:pt x="921" y="651"/>
                    <a:pt x="920" y="650"/>
                  </a:cubicBezTo>
                  <a:cubicBezTo>
                    <a:pt x="919" y="648"/>
                    <a:pt x="918" y="646"/>
                    <a:pt x="917" y="645"/>
                  </a:cubicBezTo>
                  <a:cubicBezTo>
                    <a:pt x="915" y="644"/>
                    <a:pt x="914" y="643"/>
                    <a:pt x="913" y="641"/>
                  </a:cubicBezTo>
                  <a:cubicBezTo>
                    <a:pt x="911" y="640"/>
                    <a:pt x="910" y="638"/>
                    <a:pt x="908" y="637"/>
                  </a:cubicBezTo>
                  <a:cubicBezTo>
                    <a:pt x="908" y="637"/>
                    <a:pt x="908" y="637"/>
                    <a:pt x="908" y="637"/>
                  </a:cubicBezTo>
                  <a:cubicBezTo>
                    <a:pt x="908" y="637"/>
                    <a:pt x="908" y="637"/>
                    <a:pt x="908" y="637"/>
                  </a:cubicBezTo>
                  <a:cubicBezTo>
                    <a:pt x="873" y="610"/>
                    <a:pt x="836" y="587"/>
                    <a:pt x="798" y="566"/>
                  </a:cubicBezTo>
                  <a:cubicBezTo>
                    <a:pt x="794" y="564"/>
                    <a:pt x="789" y="562"/>
                    <a:pt x="784" y="562"/>
                  </a:cubicBezTo>
                  <a:cubicBezTo>
                    <a:pt x="781" y="562"/>
                    <a:pt x="777" y="563"/>
                    <a:pt x="774" y="564"/>
                  </a:cubicBezTo>
                  <a:cubicBezTo>
                    <a:pt x="771" y="566"/>
                    <a:pt x="769" y="568"/>
                    <a:pt x="766" y="570"/>
                  </a:cubicBezTo>
                  <a:cubicBezTo>
                    <a:pt x="756" y="580"/>
                    <a:pt x="744" y="590"/>
                    <a:pt x="733" y="602"/>
                  </a:cubicBezTo>
                  <a:cubicBezTo>
                    <a:pt x="730" y="604"/>
                    <a:pt x="728" y="606"/>
                    <a:pt x="726" y="607"/>
                  </a:cubicBezTo>
                  <a:cubicBezTo>
                    <a:pt x="723" y="608"/>
                    <a:pt x="721" y="608"/>
                    <a:pt x="717" y="608"/>
                  </a:cubicBezTo>
                  <a:cubicBezTo>
                    <a:pt x="716" y="608"/>
                    <a:pt x="714" y="608"/>
                    <a:pt x="712" y="608"/>
                  </a:cubicBezTo>
                  <a:cubicBezTo>
                    <a:pt x="686" y="604"/>
                    <a:pt x="662" y="593"/>
                    <a:pt x="640" y="577"/>
                  </a:cubicBezTo>
                  <a:cubicBezTo>
                    <a:pt x="598" y="547"/>
                    <a:pt x="566" y="507"/>
                    <a:pt x="543" y="460"/>
                  </a:cubicBezTo>
                  <a:cubicBezTo>
                    <a:pt x="535" y="444"/>
                    <a:pt x="528" y="427"/>
                    <a:pt x="523" y="410"/>
                  </a:cubicBezTo>
                  <a:cubicBezTo>
                    <a:pt x="523" y="409"/>
                    <a:pt x="523" y="408"/>
                    <a:pt x="523" y="408"/>
                  </a:cubicBezTo>
                  <a:cubicBezTo>
                    <a:pt x="523" y="407"/>
                    <a:pt x="523" y="407"/>
                    <a:pt x="523" y="406"/>
                  </a:cubicBezTo>
                  <a:cubicBezTo>
                    <a:pt x="524" y="406"/>
                    <a:pt x="524" y="405"/>
                    <a:pt x="525" y="404"/>
                  </a:cubicBezTo>
                  <a:cubicBezTo>
                    <a:pt x="528" y="401"/>
                    <a:pt x="531" y="398"/>
                    <a:pt x="534" y="395"/>
                  </a:cubicBezTo>
                  <a:cubicBezTo>
                    <a:pt x="545" y="385"/>
                    <a:pt x="557" y="375"/>
                    <a:pt x="568" y="365"/>
                  </a:cubicBezTo>
                  <a:cubicBezTo>
                    <a:pt x="570" y="363"/>
                    <a:pt x="572" y="361"/>
                    <a:pt x="574" y="358"/>
                  </a:cubicBezTo>
                  <a:cubicBezTo>
                    <a:pt x="575" y="357"/>
                    <a:pt x="576" y="356"/>
                    <a:pt x="576" y="354"/>
                  </a:cubicBezTo>
                  <a:cubicBezTo>
                    <a:pt x="577" y="352"/>
                    <a:pt x="577" y="351"/>
                    <a:pt x="577" y="349"/>
                  </a:cubicBezTo>
                  <a:cubicBezTo>
                    <a:pt x="577" y="346"/>
                    <a:pt x="577" y="344"/>
                    <a:pt x="576" y="342"/>
                  </a:cubicBezTo>
                  <a:cubicBezTo>
                    <a:pt x="575" y="340"/>
                    <a:pt x="575" y="339"/>
                    <a:pt x="574" y="337"/>
                  </a:cubicBezTo>
                  <a:cubicBezTo>
                    <a:pt x="567" y="323"/>
                    <a:pt x="560" y="309"/>
                    <a:pt x="552" y="295"/>
                  </a:cubicBezTo>
                  <a:cubicBezTo>
                    <a:pt x="537" y="269"/>
                    <a:pt x="522" y="243"/>
                    <a:pt x="503" y="219"/>
                  </a:cubicBezTo>
                  <a:cubicBezTo>
                    <a:pt x="500" y="216"/>
                    <a:pt x="499" y="214"/>
                    <a:pt x="496" y="211"/>
                  </a:cubicBezTo>
                  <a:cubicBezTo>
                    <a:pt x="495" y="210"/>
                    <a:pt x="494" y="209"/>
                    <a:pt x="492" y="208"/>
                  </a:cubicBezTo>
                  <a:cubicBezTo>
                    <a:pt x="490" y="207"/>
                    <a:pt x="488" y="206"/>
                    <a:pt x="485" y="206"/>
                  </a:cubicBezTo>
                  <a:cubicBezTo>
                    <a:pt x="483" y="206"/>
                    <a:pt x="481" y="207"/>
                    <a:pt x="479" y="208"/>
                  </a:cubicBezTo>
                  <a:cubicBezTo>
                    <a:pt x="477" y="209"/>
                    <a:pt x="475" y="210"/>
                    <a:pt x="473" y="212"/>
                  </a:cubicBezTo>
                  <a:cubicBezTo>
                    <a:pt x="472" y="213"/>
                    <a:pt x="470" y="215"/>
                    <a:pt x="468" y="217"/>
                  </a:cubicBezTo>
                  <a:cubicBezTo>
                    <a:pt x="455" y="229"/>
                    <a:pt x="443" y="242"/>
                    <a:pt x="431" y="256"/>
                  </a:cubicBezTo>
                  <a:cubicBezTo>
                    <a:pt x="415" y="276"/>
                    <a:pt x="399" y="296"/>
                    <a:pt x="384" y="316"/>
                  </a:cubicBezTo>
                  <a:cubicBezTo>
                    <a:pt x="382" y="318"/>
                    <a:pt x="380" y="320"/>
                    <a:pt x="378" y="324"/>
                  </a:cubicBezTo>
                  <a:cubicBezTo>
                    <a:pt x="376" y="327"/>
                    <a:pt x="375" y="331"/>
                    <a:pt x="375" y="336"/>
                  </a:cubicBezTo>
                  <a:cubicBezTo>
                    <a:pt x="375" y="338"/>
                    <a:pt x="375" y="339"/>
                    <a:pt x="375" y="341"/>
                  </a:cubicBezTo>
                  <a:cubicBezTo>
                    <a:pt x="377" y="349"/>
                    <a:pt x="378" y="359"/>
                    <a:pt x="381" y="369"/>
                  </a:cubicBezTo>
                  <a:cubicBezTo>
                    <a:pt x="393" y="420"/>
                    <a:pt x="417" y="465"/>
                    <a:pt x="446" y="508"/>
                  </a:cubicBezTo>
                  <a:cubicBezTo>
                    <a:pt x="481" y="560"/>
                    <a:pt x="523" y="605"/>
                    <a:pt x="570" y="646"/>
                  </a:cubicBezTo>
                  <a:cubicBezTo>
                    <a:pt x="606" y="678"/>
                    <a:pt x="645" y="707"/>
                    <a:pt x="689" y="727"/>
                  </a:cubicBezTo>
                  <a:cubicBezTo>
                    <a:pt x="718" y="741"/>
                    <a:pt x="749" y="751"/>
                    <a:pt x="786" y="753"/>
                  </a:cubicBezTo>
                  <a:cubicBezTo>
                    <a:pt x="786" y="743"/>
                    <a:pt x="786" y="743"/>
                    <a:pt x="786" y="743"/>
                  </a:cubicBezTo>
                  <a:cubicBezTo>
                    <a:pt x="785" y="753"/>
                    <a:pt x="785" y="753"/>
                    <a:pt x="785" y="753"/>
                  </a:cubicBezTo>
                  <a:cubicBezTo>
                    <a:pt x="786" y="753"/>
                    <a:pt x="787" y="753"/>
                    <a:pt x="789" y="753"/>
                  </a:cubicBezTo>
                  <a:cubicBezTo>
                    <a:pt x="793" y="753"/>
                    <a:pt x="797" y="753"/>
                    <a:pt x="801" y="751"/>
                  </a:cubicBezTo>
                  <a:cubicBezTo>
                    <a:pt x="806" y="750"/>
                    <a:pt x="810" y="748"/>
                    <a:pt x="814" y="745"/>
                  </a:cubicBezTo>
                  <a:cubicBezTo>
                    <a:pt x="825" y="738"/>
                    <a:pt x="836" y="731"/>
                    <a:pt x="847" y="723"/>
                  </a:cubicBezTo>
                  <a:cubicBezTo>
                    <a:pt x="870" y="707"/>
                    <a:pt x="893" y="690"/>
                    <a:pt x="913" y="670"/>
                  </a:cubicBezTo>
                  <a:lnTo>
                    <a:pt x="906" y="663"/>
                  </a:lnTo>
                  <a:close/>
                  <a:moveTo>
                    <a:pt x="906" y="469"/>
                  </a:moveTo>
                  <a:cubicBezTo>
                    <a:pt x="905" y="459"/>
                    <a:pt x="905" y="459"/>
                    <a:pt x="905" y="459"/>
                  </a:cubicBezTo>
                  <a:cubicBezTo>
                    <a:pt x="894" y="460"/>
                    <a:pt x="883" y="462"/>
                    <a:pt x="872" y="463"/>
                  </a:cubicBezTo>
                  <a:cubicBezTo>
                    <a:pt x="871" y="463"/>
                    <a:pt x="870" y="463"/>
                    <a:pt x="870" y="463"/>
                  </a:cubicBezTo>
                  <a:cubicBezTo>
                    <a:pt x="869" y="463"/>
                    <a:pt x="869" y="463"/>
                    <a:pt x="869" y="463"/>
                  </a:cubicBezTo>
                  <a:cubicBezTo>
                    <a:pt x="869" y="463"/>
                    <a:pt x="869" y="463"/>
                    <a:pt x="869" y="463"/>
                  </a:cubicBezTo>
                  <a:cubicBezTo>
                    <a:pt x="869" y="464"/>
                    <a:pt x="869" y="464"/>
                    <a:pt x="869" y="464"/>
                  </a:cubicBezTo>
                  <a:cubicBezTo>
                    <a:pt x="869" y="463"/>
                    <a:pt x="869" y="463"/>
                    <a:pt x="869" y="463"/>
                  </a:cubicBezTo>
                  <a:cubicBezTo>
                    <a:pt x="869" y="463"/>
                    <a:pt x="869" y="463"/>
                    <a:pt x="869" y="463"/>
                  </a:cubicBezTo>
                  <a:cubicBezTo>
                    <a:pt x="869" y="464"/>
                    <a:pt x="869" y="464"/>
                    <a:pt x="869" y="464"/>
                  </a:cubicBezTo>
                  <a:cubicBezTo>
                    <a:pt x="869" y="463"/>
                    <a:pt x="869" y="463"/>
                    <a:pt x="869" y="463"/>
                  </a:cubicBezTo>
                  <a:cubicBezTo>
                    <a:pt x="869" y="468"/>
                    <a:pt x="869" y="468"/>
                    <a:pt x="869" y="468"/>
                  </a:cubicBezTo>
                  <a:cubicBezTo>
                    <a:pt x="870" y="464"/>
                    <a:pt x="870" y="464"/>
                    <a:pt x="870" y="464"/>
                  </a:cubicBezTo>
                  <a:cubicBezTo>
                    <a:pt x="870" y="463"/>
                    <a:pt x="869" y="463"/>
                    <a:pt x="869" y="463"/>
                  </a:cubicBezTo>
                  <a:cubicBezTo>
                    <a:pt x="869" y="468"/>
                    <a:pt x="869" y="468"/>
                    <a:pt x="869" y="468"/>
                  </a:cubicBezTo>
                  <a:cubicBezTo>
                    <a:pt x="870" y="464"/>
                    <a:pt x="870" y="464"/>
                    <a:pt x="870" y="464"/>
                  </a:cubicBezTo>
                  <a:cubicBezTo>
                    <a:pt x="869" y="471"/>
                    <a:pt x="869" y="471"/>
                    <a:pt x="869" y="471"/>
                  </a:cubicBezTo>
                  <a:cubicBezTo>
                    <a:pt x="872" y="464"/>
                    <a:pt x="872" y="464"/>
                    <a:pt x="872" y="464"/>
                  </a:cubicBezTo>
                  <a:cubicBezTo>
                    <a:pt x="871" y="464"/>
                    <a:pt x="871" y="464"/>
                    <a:pt x="870" y="464"/>
                  </a:cubicBezTo>
                  <a:cubicBezTo>
                    <a:pt x="869" y="471"/>
                    <a:pt x="869" y="471"/>
                    <a:pt x="869" y="471"/>
                  </a:cubicBezTo>
                  <a:cubicBezTo>
                    <a:pt x="872" y="464"/>
                    <a:pt x="872" y="464"/>
                    <a:pt x="872" y="464"/>
                  </a:cubicBezTo>
                  <a:cubicBezTo>
                    <a:pt x="869" y="472"/>
                    <a:pt x="869" y="472"/>
                    <a:pt x="869" y="472"/>
                  </a:cubicBezTo>
                  <a:cubicBezTo>
                    <a:pt x="874" y="465"/>
                    <a:pt x="874" y="465"/>
                    <a:pt x="874" y="465"/>
                  </a:cubicBezTo>
                  <a:cubicBezTo>
                    <a:pt x="873" y="465"/>
                    <a:pt x="873" y="464"/>
                    <a:pt x="872" y="464"/>
                  </a:cubicBezTo>
                  <a:cubicBezTo>
                    <a:pt x="869" y="472"/>
                    <a:pt x="869" y="472"/>
                    <a:pt x="869" y="472"/>
                  </a:cubicBezTo>
                  <a:cubicBezTo>
                    <a:pt x="874" y="465"/>
                    <a:pt x="874" y="465"/>
                    <a:pt x="874" y="465"/>
                  </a:cubicBezTo>
                  <a:cubicBezTo>
                    <a:pt x="869" y="472"/>
                    <a:pt x="869" y="472"/>
                    <a:pt x="869" y="472"/>
                  </a:cubicBezTo>
                  <a:cubicBezTo>
                    <a:pt x="876" y="469"/>
                    <a:pt x="876" y="469"/>
                    <a:pt x="876" y="469"/>
                  </a:cubicBezTo>
                  <a:cubicBezTo>
                    <a:pt x="876" y="468"/>
                    <a:pt x="875" y="467"/>
                    <a:pt x="874" y="465"/>
                  </a:cubicBezTo>
                  <a:cubicBezTo>
                    <a:pt x="869" y="472"/>
                    <a:pt x="869" y="472"/>
                    <a:pt x="869" y="472"/>
                  </a:cubicBezTo>
                  <a:cubicBezTo>
                    <a:pt x="876" y="469"/>
                    <a:pt x="876" y="469"/>
                    <a:pt x="876" y="469"/>
                  </a:cubicBezTo>
                  <a:cubicBezTo>
                    <a:pt x="871" y="471"/>
                    <a:pt x="871" y="471"/>
                    <a:pt x="871" y="471"/>
                  </a:cubicBezTo>
                  <a:cubicBezTo>
                    <a:pt x="877" y="470"/>
                    <a:pt x="877" y="470"/>
                    <a:pt x="877" y="470"/>
                  </a:cubicBezTo>
                  <a:cubicBezTo>
                    <a:pt x="877" y="470"/>
                    <a:pt x="877" y="469"/>
                    <a:pt x="876" y="469"/>
                  </a:cubicBezTo>
                  <a:cubicBezTo>
                    <a:pt x="871" y="471"/>
                    <a:pt x="871" y="471"/>
                    <a:pt x="871" y="471"/>
                  </a:cubicBezTo>
                  <a:cubicBezTo>
                    <a:pt x="877" y="470"/>
                    <a:pt x="877" y="470"/>
                    <a:pt x="877" y="470"/>
                  </a:cubicBezTo>
                  <a:cubicBezTo>
                    <a:pt x="874" y="470"/>
                    <a:pt x="874" y="470"/>
                    <a:pt x="874" y="470"/>
                  </a:cubicBezTo>
                  <a:cubicBezTo>
                    <a:pt x="877" y="470"/>
                    <a:pt x="877" y="470"/>
                    <a:pt x="877" y="470"/>
                  </a:cubicBezTo>
                  <a:cubicBezTo>
                    <a:pt x="877" y="470"/>
                    <a:pt x="877" y="470"/>
                    <a:pt x="877" y="470"/>
                  </a:cubicBezTo>
                  <a:cubicBezTo>
                    <a:pt x="874" y="470"/>
                    <a:pt x="874" y="470"/>
                    <a:pt x="874" y="470"/>
                  </a:cubicBezTo>
                  <a:cubicBezTo>
                    <a:pt x="877" y="470"/>
                    <a:pt x="877" y="470"/>
                    <a:pt x="877" y="470"/>
                  </a:cubicBezTo>
                  <a:cubicBezTo>
                    <a:pt x="877" y="470"/>
                    <a:pt x="877" y="470"/>
                    <a:pt x="877" y="470"/>
                  </a:cubicBezTo>
                  <a:cubicBezTo>
                    <a:pt x="877" y="469"/>
                    <a:pt x="877" y="468"/>
                    <a:pt x="877" y="467"/>
                  </a:cubicBezTo>
                  <a:cubicBezTo>
                    <a:pt x="876" y="423"/>
                    <a:pt x="863" y="382"/>
                    <a:pt x="837" y="346"/>
                  </a:cubicBezTo>
                  <a:cubicBezTo>
                    <a:pt x="818" y="318"/>
                    <a:pt x="794" y="297"/>
                    <a:pt x="768" y="281"/>
                  </a:cubicBezTo>
                  <a:cubicBezTo>
                    <a:pt x="741" y="266"/>
                    <a:pt x="711" y="256"/>
                    <a:pt x="678" y="252"/>
                  </a:cubicBezTo>
                  <a:cubicBezTo>
                    <a:pt x="671" y="252"/>
                    <a:pt x="666" y="252"/>
                    <a:pt x="661" y="252"/>
                  </a:cubicBezTo>
                  <a:cubicBezTo>
                    <a:pt x="660" y="252"/>
                    <a:pt x="659" y="251"/>
                    <a:pt x="659" y="251"/>
                  </a:cubicBezTo>
                  <a:cubicBezTo>
                    <a:pt x="658" y="251"/>
                    <a:pt x="658" y="251"/>
                    <a:pt x="658" y="251"/>
                  </a:cubicBezTo>
                  <a:cubicBezTo>
                    <a:pt x="658" y="254"/>
                    <a:pt x="658" y="254"/>
                    <a:pt x="658" y="254"/>
                  </a:cubicBezTo>
                  <a:cubicBezTo>
                    <a:pt x="659" y="251"/>
                    <a:pt x="659" y="251"/>
                    <a:pt x="659" y="251"/>
                  </a:cubicBezTo>
                  <a:cubicBezTo>
                    <a:pt x="658" y="251"/>
                    <a:pt x="658" y="251"/>
                    <a:pt x="658" y="251"/>
                  </a:cubicBezTo>
                  <a:cubicBezTo>
                    <a:pt x="658" y="254"/>
                    <a:pt x="658" y="254"/>
                    <a:pt x="658" y="254"/>
                  </a:cubicBezTo>
                  <a:cubicBezTo>
                    <a:pt x="659" y="251"/>
                    <a:pt x="659" y="251"/>
                    <a:pt x="659" y="251"/>
                  </a:cubicBezTo>
                  <a:cubicBezTo>
                    <a:pt x="657" y="258"/>
                    <a:pt x="657" y="258"/>
                    <a:pt x="657" y="258"/>
                  </a:cubicBezTo>
                  <a:cubicBezTo>
                    <a:pt x="660" y="252"/>
                    <a:pt x="660" y="252"/>
                    <a:pt x="660" y="252"/>
                  </a:cubicBezTo>
                  <a:cubicBezTo>
                    <a:pt x="659" y="252"/>
                    <a:pt x="659" y="252"/>
                    <a:pt x="659" y="251"/>
                  </a:cubicBezTo>
                  <a:cubicBezTo>
                    <a:pt x="657" y="258"/>
                    <a:pt x="657" y="258"/>
                    <a:pt x="657" y="258"/>
                  </a:cubicBezTo>
                  <a:cubicBezTo>
                    <a:pt x="660" y="252"/>
                    <a:pt x="660" y="252"/>
                    <a:pt x="660" y="252"/>
                  </a:cubicBezTo>
                  <a:cubicBezTo>
                    <a:pt x="656" y="259"/>
                    <a:pt x="656" y="259"/>
                    <a:pt x="656" y="259"/>
                  </a:cubicBezTo>
                  <a:cubicBezTo>
                    <a:pt x="662" y="254"/>
                    <a:pt x="662" y="254"/>
                    <a:pt x="662" y="254"/>
                  </a:cubicBezTo>
                  <a:cubicBezTo>
                    <a:pt x="662" y="253"/>
                    <a:pt x="661" y="252"/>
                    <a:pt x="660" y="252"/>
                  </a:cubicBezTo>
                  <a:cubicBezTo>
                    <a:pt x="656" y="259"/>
                    <a:pt x="656" y="259"/>
                    <a:pt x="656" y="259"/>
                  </a:cubicBezTo>
                  <a:cubicBezTo>
                    <a:pt x="662" y="254"/>
                    <a:pt x="662" y="254"/>
                    <a:pt x="662" y="254"/>
                  </a:cubicBezTo>
                  <a:cubicBezTo>
                    <a:pt x="656" y="259"/>
                    <a:pt x="656" y="259"/>
                    <a:pt x="656" y="259"/>
                  </a:cubicBezTo>
                  <a:cubicBezTo>
                    <a:pt x="664" y="257"/>
                    <a:pt x="664" y="257"/>
                    <a:pt x="664" y="257"/>
                  </a:cubicBezTo>
                  <a:cubicBezTo>
                    <a:pt x="664" y="256"/>
                    <a:pt x="664" y="255"/>
                    <a:pt x="662" y="254"/>
                  </a:cubicBezTo>
                  <a:cubicBezTo>
                    <a:pt x="656" y="259"/>
                    <a:pt x="656" y="259"/>
                    <a:pt x="656" y="259"/>
                  </a:cubicBezTo>
                  <a:cubicBezTo>
                    <a:pt x="664" y="257"/>
                    <a:pt x="664" y="257"/>
                    <a:pt x="664" y="257"/>
                  </a:cubicBezTo>
                  <a:cubicBezTo>
                    <a:pt x="659" y="259"/>
                    <a:pt x="659" y="259"/>
                    <a:pt x="659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8"/>
                    <a:pt x="665" y="258"/>
                    <a:pt x="664" y="257"/>
                  </a:cubicBezTo>
                  <a:cubicBezTo>
                    <a:pt x="659" y="259"/>
                    <a:pt x="659" y="259"/>
                    <a:pt x="659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9"/>
                    <a:pt x="665" y="259"/>
                    <a:pt x="665" y="259"/>
                  </a:cubicBezTo>
                  <a:cubicBezTo>
                    <a:pt x="665" y="258"/>
                    <a:pt x="665" y="258"/>
                    <a:pt x="665" y="256"/>
                  </a:cubicBezTo>
                  <a:cubicBezTo>
                    <a:pt x="665" y="256"/>
                    <a:pt x="665" y="256"/>
                    <a:pt x="665" y="256"/>
                  </a:cubicBezTo>
                  <a:cubicBezTo>
                    <a:pt x="665" y="256"/>
                    <a:pt x="665" y="256"/>
                    <a:pt x="665" y="256"/>
                  </a:cubicBezTo>
                  <a:cubicBezTo>
                    <a:pt x="666" y="246"/>
                    <a:pt x="668" y="235"/>
                    <a:pt x="669" y="224"/>
                  </a:cubicBezTo>
                  <a:cubicBezTo>
                    <a:pt x="669" y="223"/>
                    <a:pt x="670" y="222"/>
                    <a:pt x="670" y="222"/>
                  </a:cubicBezTo>
                  <a:cubicBezTo>
                    <a:pt x="670" y="222"/>
                    <a:pt x="670" y="222"/>
                    <a:pt x="670" y="222"/>
                  </a:cubicBezTo>
                  <a:cubicBezTo>
                    <a:pt x="665" y="220"/>
                    <a:pt x="665" y="220"/>
                    <a:pt x="665" y="220"/>
                  </a:cubicBezTo>
                  <a:cubicBezTo>
                    <a:pt x="669" y="223"/>
                    <a:pt x="669" y="223"/>
                    <a:pt x="669" y="223"/>
                  </a:cubicBezTo>
                  <a:cubicBezTo>
                    <a:pt x="669" y="222"/>
                    <a:pt x="670" y="222"/>
                    <a:pt x="670" y="222"/>
                  </a:cubicBezTo>
                  <a:cubicBezTo>
                    <a:pt x="665" y="220"/>
                    <a:pt x="665" y="220"/>
                    <a:pt x="665" y="220"/>
                  </a:cubicBezTo>
                  <a:cubicBezTo>
                    <a:pt x="669" y="223"/>
                    <a:pt x="669" y="223"/>
                    <a:pt x="669" y="223"/>
                  </a:cubicBezTo>
                  <a:cubicBezTo>
                    <a:pt x="662" y="219"/>
                    <a:pt x="662" y="219"/>
                    <a:pt x="662" y="219"/>
                  </a:cubicBezTo>
                  <a:cubicBezTo>
                    <a:pt x="667" y="225"/>
                    <a:pt x="667" y="225"/>
                    <a:pt x="667" y="225"/>
                  </a:cubicBezTo>
                  <a:cubicBezTo>
                    <a:pt x="668" y="224"/>
                    <a:pt x="669" y="224"/>
                    <a:pt x="669" y="223"/>
                  </a:cubicBezTo>
                  <a:cubicBezTo>
                    <a:pt x="662" y="219"/>
                    <a:pt x="662" y="219"/>
                    <a:pt x="662" y="219"/>
                  </a:cubicBezTo>
                  <a:cubicBezTo>
                    <a:pt x="667" y="225"/>
                    <a:pt x="667" y="225"/>
                    <a:pt x="667" y="225"/>
                  </a:cubicBezTo>
                  <a:cubicBezTo>
                    <a:pt x="663" y="219"/>
                    <a:pt x="663" y="219"/>
                    <a:pt x="663" y="219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5" y="226"/>
                    <a:pt x="666" y="226"/>
                    <a:pt x="667" y="225"/>
                  </a:cubicBezTo>
                  <a:cubicBezTo>
                    <a:pt x="663" y="219"/>
                    <a:pt x="663" y="219"/>
                    <a:pt x="663" y="219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3" y="223"/>
                    <a:pt x="663" y="223"/>
                    <a:pt x="663" y="223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3" y="223"/>
                    <a:pt x="663" y="223"/>
                    <a:pt x="663" y="223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4" y="225"/>
                    <a:pt x="664" y="225"/>
                    <a:pt x="664" y="225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4" y="225"/>
                    <a:pt x="664" y="225"/>
                    <a:pt x="664" y="225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4" y="226"/>
                    <a:pt x="664" y="226"/>
                    <a:pt x="664" y="226"/>
                  </a:cubicBezTo>
                  <a:cubicBezTo>
                    <a:pt x="665" y="226"/>
                    <a:pt x="665" y="226"/>
                    <a:pt x="666" y="226"/>
                  </a:cubicBezTo>
                  <a:cubicBezTo>
                    <a:pt x="667" y="227"/>
                    <a:pt x="668" y="227"/>
                    <a:pt x="669" y="227"/>
                  </a:cubicBezTo>
                  <a:cubicBezTo>
                    <a:pt x="773" y="232"/>
                    <a:pt x="862" y="302"/>
                    <a:pt x="891" y="400"/>
                  </a:cubicBezTo>
                  <a:cubicBezTo>
                    <a:pt x="897" y="420"/>
                    <a:pt x="900" y="441"/>
                    <a:pt x="902" y="462"/>
                  </a:cubicBezTo>
                  <a:cubicBezTo>
                    <a:pt x="902" y="463"/>
                    <a:pt x="902" y="463"/>
                    <a:pt x="902" y="463"/>
                  </a:cubicBezTo>
                  <a:cubicBezTo>
                    <a:pt x="902" y="462"/>
                    <a:pt x="902" y="462"/>
                    <a:pt x="902" y="462"/>
                  </a:cubicBezTo>
                  <a:cubicBezTo>
                    <a:pt x="902" y="463"/>
                    <a:pt x="902" y="463"/>
                    <a:pt x="902" y="463"/>
                  </a:cubicBezTo>
                  <a:cubicBezTo>
                    <a:pt x="902" y="463"/>
                    <a:pt x="902" y="463"/>
                    <a:pt x="902" y="463"/>
                  </a:cubicBezTo>
                  <a:cubicBezTo>
                    <a:pt x="904" y="463"/>
                    <a:pt x="904" y="463"/>
                    <a:pt x="904" y="463"/>
                  </a:cubicBezTo>
                  <a:cubicBezTo>
                    <a:pt x="902" y="463"/>
                    <a:pt x="902" y="463"/>
                    <a:pt x="902" y="463"/>
                  </a:cubicBezTo>
                  <a:cubicBezTo>
                    <a:pt x="902" y="463"/>
                    <a:pt x="902" y="463"/>
                    <a:pt x="902" y="463"/>
                  </a:cubicBezTo>
                  <a:cubicBezTo>
                    <a:pt x="904" y="463"/>
                    <a:pt x="904" y="463"/>
                    <a:pt x="904" y="463"/>
                  </a:cubicBezTo>
                  <a:cubicBezTo>
                    <a:pt x="902" y="463"/>
                    <a:pt x="902" y="463"/>
                    <a:pt x="902" y="463"/>
                  </a:cubicBezTo>
                  <a:cubicBezTo>
                    <a:pt x="907" y="464"/>
                    <a:pt x="907" y="464"/>
                    <a:pt x="907" y="464"/>
                  </a:cubicBezTo>
                  <a:cubicBezTo>
                    <a:pt x="903" y="461"/>
                    <a:pt x="903" y="461"/>
                    <a:pt x="903" y="461"/>
                  </a:cubicBezTo>
                  <a:cubicBezTo>
                    <a:pt x="902" y="462"/>
                    <a:pt x="902" y="462"/>
                    <a:pt x="902" y="463"/>
                  </a:cubicBezTo>
                  <a:cubicBezTo>
                    <a:pt x="907" y="464"/>
                    <a:pt x="907" y="464"/>
                    <a:pt x="907" y="464"/>
                  </a:cubicBezTo>
                  <a:cubicBezTo>
                    <a:pt x="903" y="461"/>
                    <a:pt x="903" y="461"/>
                    <a:pt x="903" y="461"/>
                  </a:cubicBezTo>
                  <a:cubicBezTo>
                    <a:pt x="908" y="464"/>
                    <a:pt x="908" y="464"/>
                    <a:pt x="908" y="464"/>
                  </a:cubicBezTo>
                  <a:cubicBezTo>
                    <a:pt x="905" y="459"/>
                    <a:pt x="905" y="459"/>
                    <a:pt x="905" y="459"/>
                  </a:cubicBezTo>
                  <a:cubicBezTo>
                    <a:pt x="905" y="459"/>
                    <a:pt x="903" y="460"/>
                    <a:pt x="903" y="461"/>
                  </a:cubicBezTo>
                  <a:cubicBezTo>
                    <a:pt x="908" y="464"/>
                    <a:pt x="908" y="464"/>
                    <a:pt x="908" y="464"/>
                  </a:cubicBezTo>
                  <a:cubicBezTo>
                    <a:pt x="905" y="459"/>
                    <a:pt x="905" y="459"/>
                    <a:pt x="905" y="459"/>
                  </a:cubicBezTo>
                  <a:cubicBezTo>
                    <a:pt x="906" y="461"/>
                    <a:pt x="906" y="461"/>
                    <a:pt x="906" y="461"/>
                  </a:cubicBezTo>
                  <a:cubicBezTo>
                    <a:pt x="906" y="459"/>
                    <a:pt x="906" y="459"/>
                    <a:pt x="906" y="459"/>
                  </a:cubicBezTo>
                  <a:cubicBezTo>
                    <a:pt x="905" y="459"/>
                    <a:pt x="905" y="459"/>
                    <a:pt x="905" y="459"/>
                  </a:cubicBezTo>
                  <a:cubicBezTo>
                    <a:pt x="906" y="461"/>
                    <a:pt x="906" y="461"/>
                    <a:pt x="906" y="461"/>
                  </a:cubicBezTo>
                  <a:cubicBezTo>
                    <a:pt x="906" y="459"/>
                    <a:pt x="906" y="459"/>
                    <a:pt x="906" y="459"/>
                  </a:cubicBezTo>
                  <a:cubicBezTo>
                    <a:pt x="905" y="459"/>
                    <a:pt x="905" y="459"/>
                    <a:pt x="905" y="459"/>
                  </a:cubicBezTo>
                  <a:cubicBezTo>
                    <a:pt x="906" y="469"/>
                    <a:pt x="906" y="469"/>
                    <a:pt x="906" y="469"/>
                  </a:cubicBezTo>
                  <a:cubicBezTo>
                    <a:pt x="907" y="478"/>
                    <a:pt x="907" y="478"/>
                    <a:pt x="907" y="478"/>
                  </a:cubicBezTo>
                  <a:cubicBezTo>
                    <a:pt x="909" y="478"/>
                    <a:pt x="911" y="478"/>
                    <a:pt x="912" y="477"/>
                  </a:cubicBezTo>
                  <a:cubicBezTo>
                    <a:pt x="914" y="477"/>
                    <a:pt x="915" y="476"/>
                    <a:pt x="916" y="475"/>
                  </a:cubicBezTo>
                  <a:cubicBezTo>
                    <a:pt x="918" y="474"/>
                    <a:pt x="920" y="471"/>
                    <a:pt x="921" y="469"/>
                  </a:cubicBezTo>
                  <a:cubicBezTo>
                    <a:pt x="922" y="467"/>
                    <a:pt x="922" y="465"/>
                    <a:pt x="922" y="463"/>
                  </a:cubicBezTo>
                  <a:cubicBezTo>
                    <a:pt x="922" y="462"/>
                    <a:pt x="922" y="461"/>
                    <a:pt x="922" y="461"/>
                  </a:cubicBezTo>
                  <a:cubicBezTo>
                    <a:pt x="922" y="461"/>
                    <a:pt x="922" y="461"/>
                    <a:pt x="922" y="461"/>
                  </a:cubicBezTo>
                  <a:cubicBezTo>
                    <a:pt x="922" y="461"/>
                    <a:pt x="922" y="461"/>
                    <a:pt x="922" y="461"/>
                  </a:cubicBezTo>
                  <a:cubicBezTo>
                    <a:pt x="920" y="439"/>
                    <a:pt x="917" y="416"/>
                    <a:pt x="910" y="394"/>
                  </a:cubicBezTo>
                  <a:cubicBezTo>
                    <a:pt x="878" y="288"/>
                    <a:pt x="783" y="213"/>
                    <a:pt x="670" y="207"/>
                  </a:cubicBezTo>
                  <a:cubicBezTo>
                    <a:pt x="669" y="207"/>
                    <a:pt x="668" y="207"/>
                    <a:pt x="667" y="206"/>
                  </a:cubicBezTo>
                  <a:cubicBezTo>
                    <a:pt x="666" y="206"/>
                    <a:pt x="665" y="206"/>
                    <a:pt x="664" y="206"/>
                  </a:cubicBezTo>
                  <a:cubicBezTo>
                    <a:pt x="663" y="206"/>
                    <a:pt x="661" y="206"/>
                    <a:pt x="659" y="207"/>
                  </a:cubicBezTo>
                  <a:cubicBezTo>
                    <a:pt x="658" y="207"/>
                    <a:pt x="655" y="208"/>
                    <a:pt x="654" y="210"/>
                  </a:cubicBezTo>
                  <a:cubicBezTo>
                    <a:pt x="653" y="211"/>
                    <a:pt x="652" y="213"/>
                    <a:pt x="651" y="214"/>
                  </a:cubicBezTo>
                  <a:cubicBezTo>
                    <a:pt x="650" y="215"/>
                    <a:pt x="650" y="217"/>
                    <a:pt x="650" y="218"/>
                  </a:cubicBezTo>
                  <a:cubicBezTo>
                    <a:pt x="650" y="219"/>
                    <a:pt x="650" y="220"/>
                    <a:pt x="649" y="221"/>
                  </a:cubicBezTo>
                  <a:cubicBezTo>
                    <a:pt x="648" y="232"/>
                    <a:pt x="646" y="243"/>
                    <a:pt x="645" y="254"/>
                  </a:cubicBezTo>
                  <a:cubicBezTo>
                    <a:pt x="645" y="254"/>
                    <a:pt x="645" y="254"/>
                    <a:pt x="645" y="254"/>
                  </a:cubicBezTo>
                  <a:cubicBezTo>
                    <a:pt x="645" y="255"/>
                    <a:pt x="645" y="257"/>
                    <a:pt x="645" y="259"/>
                  </a:cubicBezTo>
                  <a:cubicBezTo>
                    <a:pt x="645" y="259"/>
                    <a:pt x="645" y="260"/>
                    <a:pt x="645" y="261"/>
                  </a:cubicBezTo>
                  <a:cubicBezTo>
                    <a:pt x="645" y="262"/>
                    <a:pt x="645" y="263"/>
                    <a:pt x="646" y="264"/>
                  </a:cubicBezTo>
                  <a:cubicBezTo>
                    <a:pt x="646" y="266"/>
                    <a:pt x="648" y="268"/>
                    <a:pt x="650" y="269"/>
                  </a:cubicBezTo>
                  <a:cubicBezTo>
                    <a:pt x="651" y="270"/>
                    <a:pt x="652" y="270"/>
                    <a:pt x="653" y="271"/>
                  </a:cubicBezTo>
                  <a:cubicBezTo>
                    <a:pt x="655" y="271"/>
                    <a:pt x="656" y="271"/>
                    <a:pt x="657" y="271"/>
                  </a:cubicBezTo>
                  <a:cubicBezTo>
                    <a:pt x="658" y="271"/>
                    <a:pt x="659" y="272"/>
                    <a:pt x="660" y="272"/>
                  </a:cubicBezTo>
                  <a:cubicBezTo>
                    <a:pt x="666" y="272"/>
                    <a:pt x="671" y="272"/>
                    <a:pt x="675" y="272"/>
                  </a:cubicBezTo>
                  <a:cubicBezTo>
                    <a:pt x="706" y="276"/>
                    <a:pt x="733" y="285"/>
                    <a:pt x="758" y="299"/>
                  </a:cubicBezTo>
                  <a:cubicBezTo>
                    <a:pt x="782" y="313"/>
                    <a:pt x="803" y="332"/>
                    <a:pt x="821" y="357"/>
                  </a:cubicBezTo>
                  <a:cubicBezTo>
                    <a:pt x="844" y="390"/>
                    <a:pt x="856" y="427"/>
                    <a:pt x="857" y="468"/>
                  </a:cubicBezTo>
                  <a:cubicBezTo>
                    <a:pt x="857" y="469"/>
                    <a:pt x="857" y="470"/>
                    <a:pt x="857" y="471"/>
                  </a:cubicBezTo>
                  <a:cubicBezTo>
                    <a:pt x="857" y="472"/>
                    <a:pt x="857" y="473"/>
                    <a:pt x="857" y="474"/>
                  </a:cubicBezTo>
                  <a:cubicBezTo>
                    <a:pt x="857" y="475"/>
                    <a:pt x="858" y="477"/>
                    <a:pt x="859" y="478"/>
                  </a:cubicBezTo>
                  <a:cubicBezTo>
                    <a:pt x="859" y="479"/>
                    <a:pt x="860" y="480"/>
                    <a:pt x="861" y="481"/>
                  </a:cubicBezTo>
                  <a:cubicBezTo>
                    <a:pt x="863" y="482"/>
                    <a:pt x="865" y="483"/>
                    <a:pt x="866" y="483"/>
                  </a:cubicBezTo>
                  <a:cubicBezTo>
                    <a:pt x="867" y="483"/>
                    <a:pt x="868" y="483"/>
                    <a:pt x="869" y="483"/>
                  </a:cubicBezTo>
                  <a:cubicBezTo>
                    <a:pt x="871" y="483"/>
                    <a:pt x="873" y="483"/>
                    <a:pt x="874" y="483"/>
                  </a:cubicBezTo>
                  <a:cubicBezTo>
                    <a:pt x="886" y="482"/>
                    <a:pt x="897" y="480"/>
                    <a:pt x="907" y="478"/>
                  </a:cubicBezTo>
                  <a:lnTo>
                    <a:pt x="906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7">
              <a:extLst>
                <a:ext uri="{FF2B5EF4-FFF2-40B4-BE49-F238E27FC236}">
                  <a16:creationId xmlns:a16="http://schemas.microsoft.com/office/drawing/2014/main" id="{FD3D41B9-338D-438D-959F-6565BFEE33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61" y="7608"/>
              <a:ext cx="459" cy="648"/>
            </a:xfrm>
            <a:custGeom>
              <a:avLst/>
              <a:gdLst>
                <a:gd name="T0" fmla="*/ 172 w 172"/>
                <a:gd name="T1" fmla="*/ 93 h 243"/>
                <a:gd name="T2" fmla="*/ 151 w 172"/>
                <a:gd name="T3" fmla="*/ 151 h 243"/>
                <a:gd name="T4" fmla="*/ 147 w 172"/>
                <a:gd name="T5" fmla="*/ 157 h 243"/>
                <a:gd name="T6" fmla="*/ 95 w 172"/>
                <a:gd name="T7" fmla="*/ 237 h 243"/>
                <a:gd name="T8" fmla="*/ 91 w 172"/>
                <a:gd name="T9" fmla="*/ 241 h 243"/>
                <a:gd name="T10" fmla="*/ 84 w 172"/>
                <a:gd name="T11" fmla="*/ 241 h 243"/>
                <a:gd name="T12" fmla="*/ 80 w 172"/>
                <a:gd name="T13" fmla="*/ 237 h 243"/>
                <a:gd name="T14" fmla="*/ 25 w 172"/>
                <a:gd name="T15" fmla="*/ 152 h 243"/>
                <a:gd name="T16" fmla="*/ 23 w 172"/>
                <a:gd name="T17" fmla="*/ 150 h 243"/>
                <a:gd name="T18" fmla="*/ 3 w 172"/>
                <a:gd name="T19" fmla="*/ 101 h 243"/>
                <a:gd name="T20" fmla="*/ 65 w 172"/>
                <a:gd name="T21" fmla="*/ 12 h 243"/>
                <a:gd name="T22" fmla="*/ 170 w 172"/>
                <a:gd name="T23" fmla="*/ 74 h 243"/>
                <a:gd name="T24" fmla="*/ 171 w 172"/>
                <a:gd name="T25" fmla="*/ 83 h 243"/>
                <a:gd name="T26" fmla="*/ 172 w 172"/>
                <a:gd name="T27" fmla="*/ 93 h 243"/>
                <a:gd name="T28" fmla="*/ 45 w 172"/>
                <a:gd name="T29" fmla="*/ 94 h 243"/>
                <a:gd name="T30" fmla="*/ 88 w 172"/>
                <a:gd name="T31" fmla="*/ 137 h 243"/>
                <a:gd name="T32" fmla="*/ 131 w 172"/>
                <a:gd name="T33" fmla="*/ 94 h 243"/>
                <a:gd name="T34" fmla="*/ 88 w 172"/>
                <a:gd name="T35" fmla="*/ 51 h 243"/>
                <a:gd name="T36" fmla="*/ 45 w 172"/>
                <a:gd name="T37" fmla="*/ 94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2" h="243">
                  <a:moveTo>
                    <a:pt x="172" y="93"/>
                  </a:moveTo>
                  <a:cubicBezTo>
                    <a:pt x="172" y="116"/>
                    <a:pt x="165" y="134"/>
                    <a:pt x="151" y="151"/>
                  </a:cubicBezTo>
                  <a:cubicBezTo>
                    <a:pt x="150" y="152"/>
                    <a:pt x="149" y="155"/>
                    <a:pt x="147" y="157"/>
                  </a:cubicBezTo>
                  <a:cubicBezTo>
                    <a:pt x="130" y="183"/>
                    <a:pt x="112" y="210"/>
                    <a:pt x="95" y="237"/>
                  </a:cubicBezTo>
                  <a:cubicBezTo>
                    <a:pt x="94" y="238"/>
                    <a:pt x="93" y="240"/>
                    <a:pt x="91" y="241"/>
                  </a:cubicBezTo>
                  <a:cubicBezTo>
                    <a:pt x="89" y="243"/>
                    <a:pt x="86" y="243"/>
                    <a:pt x="84" y="241"/>
                  </a:cubicBezTo>
                  <a:cubicBezTo>
                    <a:pt x="82" y="240"/>
                    <a:pt x="81" y="239"/>
                    <a:pt x="80" y="237"/>
                  </a:cubicBezTo>
                  <a:cubicBezTo>
                    <a:pt x="61" y="209"/>
                    <a:pt x="43" y="180"/>
                    <a:pt x="25" y="152"/>
                  </a:cubicBezTo>
                  <a:cubicBezTo>
                    <a:pt x="24" y="151"/>
                    <a:pt x="24" y="151"/>
                    <a:pt x="23" y="150"/>
                  </a:cubicBezTo>
                  <a:cubicBezTo>
                    <a:pt x="11" y="136"/>
                    <a:pt x="5" y="119"/>
                    <a:pt x="3" y="101"/>
                  </a:cubicBezTo>
                  <a:cubicBezTo>
                    <a:pt x="0" y="60"/>
                    <a:pt x="26" y="23"/>
                    <a:pt x="65" y="12"/>
                  </a:cubicBezTo>
                  <a:cubicBezTo>
                    <a:pt x="111" y="0"/>
                    <a:pt x="159" y="28"/>
                    <a:pt x="170" y="74"/>
                  </a:cubicBezTo>
                  <a:cubicBezTo>
                    <a:pt x="170" y="77"/>
                    <a:pt x="171" y="80"/>
                    <a:pt x="171" y="83"/>
                  </a:cubicBezTo>
                  <a:cubicBezTo>
                    <a:pt x="172" y="87"/>
                    <a:pt x="172" y="91"/>
                    <a:pt x="172" y="93"/>
                  </a:cubicBezTo>
                  <a:close/>
                  <a:moveTo>
                    <a:pt x="45" y="94"/>
                  </a:moveTo>
                  <a:cubicBezTo>
                    <a:pt x="45" y="118"/>
                    <a:pt x="64" y="137"/>
                    <a:pt x="88" y="137"/>
                  </a:cubicBezTo>
                  <a:cubicBezTo>
                    <a:pt x="111" y="137"/>
                    <a:pt x="131" y="118"/>
                    <a:pt x="131" y="94"/>
                  </a:cubicBezTo>
                  <a:cubicBezTo>
                    <a:pt x="131" y="70"/>
                    <a:pt x="111" y="51"/>
                    <a:pt x="88" y="51"/>
                  </a:cubicBezTo>
                  <a:cubicBezTo>
                    <a:pt x="64" y="51"/>
                    <a:pt x="45" y="70"/>
                    <a:pt x="45" y="94"/>
                  </a:cubicBezTo>
                  <a:close/>
                </a:path>
              </a:pathLst>
            </a:custGeom>
            <a:solidFill>
              <a:srgbClr val="BA1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Rectangle 28">
              <a:extLst>
                <a:ext uri="{FF2B5EF4-FFF2-40B4-BE49-F238E27FC236}">
                  <a16:creationId xmlns:a16="http://schemas.microsoft.com/office/drawing/2014/main" id="{FF733472-DABE-4F28-9171-E47655CF99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7" y="8445"/>
              <a:ext cx="2941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212721"/>
                  </a:solidFill>
                  <a:effectLst/>
                  <a:latin typeface="Times New Roman" panose="02020603050405020304" pitchFamily="18" charset="0"/>
                </a:rPr>
                <a:t>00 - 000 000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Freeform 29">
              <a:extLst>
                <a:ext uri="{FF2B5EF4-FFF2-40B4-BE49-F238E27FC236}">
                  <a16:creationId xmlns:a16="http://schemas.microsoft.com/office/drawing/2014/main" id="{5BC76869-41F2-404B-91E8-4145B9401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2" y="8448"/>
              <a:ext cx="525" cy="525"/>
            </a:xfrm>
            <a:custGeom>
              <a:avLst/>
              <a:gdLst>
                <a:gd name="T0" fmla="*/ 194 w 197"/>
                <a:gd name="T1" fmla="*/ 162 h 197"/>
                <a:gd name="T2" fmla="*/ 193 w 197"/>
                <a:gd name="T3" fmla="*/ 160 h 197"/>
                <a:gd name="T4" fmla="*/ 152 w 197"/>
                <a:gd name="T5" fmla="*/ 134 h 197"/>
                <a:gd name="T6" fmla="*/ 145 w 197"/>
                <a:gd name="T7" fmla="*/ 135 h 197"/>
                <a:gd name="T8" fmla="*/ 133 w 197"/>
                <a:gd name="T9" fmla="*/ 147 h 197"/>
                <a:gd name="T10" fmla="*/ 122 w 197"/>
                <a:gd name="T11" fmla="*/ 150 h 197"/>
                <a:gd name="T12" fmla="*/ 93 w 197"/>
                <a:gd name="T13" fmla="*/ 138 h 197"/>
                <a:gd name="T14" fmla="*/ 56 w 197"/>
                <a:gd name="T15" fmla="*/ 93 h 197"/>
                <a:gd name="T16" fmla="*/ 49 w 197"/>
                <a:gd name="T17" fmla="*/ 74 h 197"/>
                <a:gd name="T18" fmla="*/ 50 w 197"/>
                <a:gd name="T19" fmla="*/ 68 h 197"/>
                <a:gd name="T20" fmla="*/ 54 w 197"/>
                <a:gd name="T21" fmla="*/ 65 h 197"/>
                <a:gd name="T22" fmla="*/ 66 w 197"/>
                <a:gd name="T23" fmla="*/ 53 h 197"/>
                <a:gd name="T24" fmla="*/ 68 w 197"/>
                <a:gd name="T25" fmla="*/ 48 h 197"/>
                <a:gd name="T26" fmla="*/ 60 w 197"/>
                <a:gd name="T27" fmla="*/ 32 h 197"/>
                <a:gd name="T28" fmla="*/ 42 w 197"/>
                <a:gd name="T29" fmla="*/ 4 h 197"/>
                <a:gd name="T30" fmla="*/ 34 w 197"/>
                <a:gd name="T31" fmla="*/ 4 h 197"/>
                <a:gd name="T32" fmla="*/ 21 w 197"/>
                <a:gd name="T33" fmla="*/ 18 h 197"/>
                <a:gd name="T34" fmla="*/ 3 w 197"/>
                <a:gd name="T35" fmla="*/ 40 h 197"/>
                <a:gd name="T36" fmla="*/ 1 w 197"/>
                <a:gd name="T37" fmla="*/ 47 h 197"/>
                <a:gd name="T38" fmla="*/ 3 w 197"/>
                <a:gd name="T39" fmla="*/ 57 h 197"/>
                <a:gd name="T40" fmla="*/ 26 w 197"/>
                <a:gd name="T41" fmla="*/ 107 h 197"/>
                <a:gd name="T42" fmla="*/ 72 w 197"/>
                <a:gd name="T43" fmla="*/ 158 h 197"/>
                <a:gd name="T44" fmla="*/ 115 w 197"/>
                <a:gd name="T45" fmla="*/ 188 h 197"/>
                <a:gd name="T46" fmla="*/ 150 w 197"/>
                <a:gd name="T47" fmla="*/ 197 h 197"/>
                <a:gd name="T48" fmla="*/ 158 w 197"/>
                <a:gd name="T49" fmla="*/ 194 h 197"/>
                <a:gd name="T50" fmla="*/ 170 w 197"/>
                <a:gd name="T51" fmla="*/ 186 h 197"/>
                <a:gd name="T52" fmla="*/ 194 w 197"/>
                <a:gd name="T53" fmla="*/ 167 h 197"/>
                <a:gd name="T54" fmla="*/ 194 w 197"/>
                <a:gd name="T55" fmla="*/ 162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7" h="197">
                  <a:moveTo>
                    <a:pt x="194" y="162"/>
                  </a:moveTo>
                  <a:cubicBezTo>
                    <a:pt x="194" y="161"/>
                    <a:pt x="193" y="161"/>
                    <a:pt x="193" y="160"/>
                  </a:cubicBezTo>
                  <a:cubicBezTo>
                    <a:pt x="180" y="150"/>
                    <a:pt x="166" y="142"/>
                    <a:pt x="152" y="134"/>
                  </a:cubicBezTo>
                  <a:cubicBezTo>
                    <a:pt x="149" y="133"/>
                    <a:pt x="147" y="133"/>
                    <a:pt x="145" y="135"/>
                  </a:cubicBezTo>
                  <a:cubicBezTo>
                    <a:pt x="141" y="139"/>
                    <a:pt x="137" y="143"/>
                    <a:pt x="133" y="147"/>
                  </a:cubicBezTo>
                  <a:cubicBezTo>
                    <a:pt x="130" y="150"/>
                    <a:pt x="126" y="151"/>
                    <a:pt x="122" y="150"/>
                  </a:cubicBezTo>
                  <a:cubicBezTo>
                    <a:pt x="111" y="149"/>
                    <a:pt x="102" y="144"/>
                    <a:pt x="93" y="138"/>
                  </a:cubicBezTo>
                  <a:cubicBezTo>
                    <a:pt x="77" y="126"/>
                    <a:pt x="65" y="111"/>
                    <a:pt x="56" y="93"/>
                  </a:cubicBezTo>
                  <a:cubicBezTo>
                    <a:pt x="53" y="87"/>
                    <a:pt x="50" y="81"/>
                    <a:pt x="49" y="74"/>
                  </a:cubicBezTo>
                  <a:cubicBezTo>
                    <a:pt x="48" y="72"/>
                    <a:pt x="48" y="70"/>
                    <a:pt x="50" y="68"/>
                  </a:cubicBezTo>
                  <a:cubicBezTo>
                    <a:pt x="51" y="67"/>
                    <a:pt x="52" y="66"/>
                    <a:pt x="54" y="65"/>
                  </a:cubicBezTo>
                  <a:cubicBezTo>
                    <a:pt x="58" y="61"/>
                    <a:pt x="62" y="57"/>
                    <a:pt x="66" y="53"/>
                  </a:cubicBezTo>
                  <a:cubicBezTo>
                    <a:pt x="69" y="51"/>
                    <a:pt x="69" y="50"/>
                    <a:pt x="68" y="48"/>
                  </a:cubicBezTo>
                  <a:cubicBezTo>
                    <a:pt x="65" y="42"/>
                    <a:pt x="62" y="37"/>
                    <a:pt x="60" y="32"/>
                  </a:cubicBezTo>
                  <a:cubicBezTo>
                    <a:pt x="54" y="23"/>
                    <a:pt x="49" y="13"/>
                    <a:pt x="42" y="4"/>
                  </a:cubicBezTo>
                  <a:cubicBezTo>
                    <a:pt x="38" y="0"/>
                    <a:pt x="38" y="0"/>
                    <a:pt x="34" y="4"/>
                  </a:cubicBezTo>
                  <a:cubicBezTo>
                    <a:pt x="30" y="8"/>
                    <a:pt x="25" y="13"/>
                    <a:pt x="21" y="18"/>
                  </a:cubicBezTo>
                  <a:cubicBezTo>
                    <a:pt x="15" y="25"/>
                    <a:pt x="9" y="33"/>
                    <a:pt x="3" y="40"/>
                  </a:cubicBezTo>
                  <a:cubicBezTo>
                    <a:pt x="2" y="42"/>
                    <a:pt x="0" y="44"/>
                    <a:pt x="1" y="47"/>
                  </a:cubicBezTo>
                  <a:cubicBezTo>
                    <a:pt x="2" y="50"/>
                    <a:pt x="2" y="53"/>
                    <a:pt x="3" y="57"/>
                  </a:cubicBezTo>
                  <a:cubicBezTo>
                    <a:pt x="7" y="75"/>
                    <a:pt x="16" y="92"/>
                    <a:pt x="26" y="107"/>
                  </a:cubicBezTo>
                  <a:cubicBezTo>
                    <a:pt x="39" y="126"/>
                    <a:pt x="55" y="143"/>
                    <a:pt x="72" y="158"/>
                  </a:cubicBezTo>
                  <a:cubicBezTo>
                    <a:pt x="85" y="170"/>
                    <a:pt x="99" y="180"/>
                    <a:pt x="115" y="188"/>
                  </a:cubicBezTo>
                  <a:cubicBezTo>
                    <a:pt x="126" y="193"/>
                    <a:pt x="137" y="196"/>
                    <a:pt x="150" y="197"/>
                  </a:cubicBezTo>
                  <a:cubicBezTo>
                    <a:pt x="152" y="197"/>
                    <a:pt x="155" y="196"/>
                    <a:pt x="158" y="194"/>
                  </a:cubicBezTo>
                  <a:cubicBezTo>
                    <a:pt x="162" y="192"/>
                    <a:pt x="166" y="189"/>
                    <a:pt x="170" y="186"/>
                  </a:cubicBezTo>
                  <a:cubicBezTo>
                    <a:pt x="179" y="180"/>
                    <a:pt x="187" y="174"/>
                    <a:pt x="194" y="167"/>
                  </a:cubicBezTo>
                  <a:cubicBezTo>
                    <a:pt x="197" y="164"/>
                    <a:pt x="197" y="164"/>
                    <a:pt x="194" y="162"/>
                  </a:cubicBezTo>
                  <a:close/>
                </a:path>
              </a:pathLst>
            </a:custGeom>
            <a:solidFill>
              <a:srgbClr val="BA1F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32">
              <a:extLst>
                <a:ext uri="{FF2B5EF4-FFF2-40B4-BE49-F238E27FC236}">
                  <a16:creationId xmlns:a16="http://schemas.microsoft.com/office/drawing/2014/main" id="{F4B8F179-4365-4EE7-8EAD-456E03F40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3" y="402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34">
              <a:extLst>
                <a:ext uri="{FF2B5EF4-FFF2-40B4-BE49-F238E27FC236}">
                  <a16:creationId xmlns:a16="http://schemas.microsoft.com/office/drawing/2014/main" id="{9055D3F4-98AD-41D9-A988-59DAF4FDE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" y="9882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35">
              <a:extLst>
                <a:ext uri="{FF2B5EF4-FFF2-40B4-BE49-F238E27FC236}">
                  <a16:creationId xmlns:a16="http://schemas.microsoft.com/office/drawing/2014/main" id="{0A12A893-461A-46BE-B8D0-382124CC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" y="10202"/>
              <a:ext cx="7720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36">
              <a:extLst>
                <a:ext uri="{FF2B5EF4-FFF2-40B4-BE49-F238E27FC236}">
                  <a16:creationId xmlns:a16="http://schemas.microsoft.com/office/drawing/2014/main" id="{BAC19D0C-80AE-45A8-8088-75F4D6E2C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10522"/>
              <a:ext cx="6112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xxxxxxxxxxxxxxxxxxxxxx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38">
              <a:extLst>
                <a:ext uri="{FF2B5EF4-FFF2-40B4-BE49-F238E27FC236}">
                  <a16:creationId xmlns:a16="http://schemas.microsoft.com/office/drawing/2014/main" id="{C0EB3F33-B96B-4E34-9964-97E98C55A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1" y="4542"/>
              <a:ext cx="293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53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: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1B957346-E36F-4F1F-9E31-4EA30E17C5AE}"/>
              </a:ext>
            </a:extLst>
          </p:cNvPr>
          <p:cNvSpPr txBox="1"/>
          <p:nvPr/>
        </p:nvSpPr>
        <p:spPr>
          <a:xfrm>
            <a:off x="8185262" y="1334766"/>
            <a:ext cx="893445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13800" b="1" baseline="-25000" dirty="0">
                <a:solidFill>
                  <a:schemeClr val="bg1"/>
                </a:solidFill>
                <a:latin typeface="HelveticaNeueLT Arabic 75 Bold" panose="020B0804020202020204" pitchFamily="34" charset="-78"/>
                <a:cs typeface="+mj-cs"/>
              </a:rPr>
              <a:t>آلية المراجعة للمولدات الكهربائية </a:t>
            </a:r>
            <a:endParaRPr lang="en-US" sz="13800" b="1" baseline="-25000" dirty="0">
              <a:solidFill>
                <a:schemeClr val="bg1"/>
              </a:solidFill>
              <a:latin typeface="HelveticaNeueLT Arabic 75 Bold" panose="020B0804020202020204" pitchFamily="34" charset="-78"/>
              <a:cs typeface="+mj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A005588-E9F4-43C6-B521-80A859AEFD93}"/>
              </a:ext>
            </a:extLst>
          </p:cNvPr>
          <p:cNvSpPr txBox="1"/>
          <p:nvPr/>
        </p:nvSpPr>
        <p:spPr>
          <a:xfrm>
            <a:off x="12219267" y="6129338"/>
            <a:ext cx="4890551" cy="94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4000" dirty="0">
                <a:latin typeface="HelveticaNeueLT Arabic 55 Roman" panose="020B0604020202020204" pitchFamily="34" charset="-78"/>
                <a:cs typeface="+mj-cs"/>
              </a:rPr>
              <a:t>في 00 شباط 2022</a:t>
            </a:r>
            <a:endParaRPr lang="en-US" sz="4000" dirty="0">
              <a:latin typeface="HelveticaNeueLT Arabic 55 Roman" panose="020B0604020202020204" pitchFamily="34" charset="-78"/>
              <a:cs typeface="+mj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0D87599-3EAD-4D12-A87A-798CBB0FBD7A}"/>
              </a:ext>
            </a:extLst>
          </p:cNvPr>
          <p:cNvSpPr txBox="1"/>
          <p:nvPr/>
        </p:nvSpPr>
        <p:spPr>
          <a:xfrm>
            <a:off x="12841001" y="15833517"/>
            <a:ext cx="427871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LB" sz="6500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+mj-cs"/>
              </a:rPr>
              <a:t>ملاحظات</a:t>
            </a:r>
            <a:endParaRPr lang="en-US" sz="6500" dirty="0">
              <a:solidFill>
                <a:schemeClr val="bg1"/>
              </a:solidFill>
              <a:latin typeface="HelveticaNeueLT Arabic 55 Roman" panose="020B0604020202020204" pitchFamily="34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933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204</Words>
  <Application>Microsoft Office PowerPoint</Application>
  <PresentationFormat>Custom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HelveticaNeueLT Arabic 55 Roman</vt:lpstr>
      <vt:lpstr>HelveticaNeueLT Arabic 75 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mhmd charafeddine</dc:creator>
  <cp:lastModifiedBy>Alice Azar</cp:lastModifiedBy>
  <cp:revision>13</cp:revision>
  <dcterms:created xsi:type="dcterms:W3CDTF">2022-02-28T08:30:19Z</dcterms:created>
  <dcterms:modified xsi:type="dcterms:W3CDTF">2022-03-03T06:26:44Z</dcterms:modified>
</cp:coreProperties>
</file>